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sldIdLst>
    <p:sldId id="256" r:id="rId2"/>
    <p:sldId id="257" r:id="rId3"/>
  </p:sldIdLst>
  <p:sldSz cx="21383625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25" d="100"/>
          <a:sy n="25" d="100"/>
        </p:scale>
        <p:origin x="1158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2474395"/>
            <a:ext cx="18176081" cy="5263774"/>
          </a:xfrm>
        </p:spPr>
        <p:txBody>
          <a:bodyPr anchor="b"/>
          <a:lstStyle>
            <a:lvl1pPr algn="ctr">
              <a:defRPr sz="1322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7941160"/>
            <a:ext cx="16037719" cy="3650342"/>
          </a:xfrm>
        </p:spPr>
        <p:txBody>
          <a:bodyPr/>
          <a:lstStyle>
            <a:lvl1pPr marL="0" indent="0" algn="ctr">
              <a:buNone/>
              <a:defRPr sz="5291"/>
            </a:lvl1pPr>
            <a:lvl2pPr marL="1007943" indent="0" algn="ctr">
              <a:buNone/>
              <a:defRPr sz="4409"/>
            </a:lvl2pPr>
            <a:lvl3pPr marL="2015886" indent="0" algn="ctr">
              <a:buNone/>
              <a:defRPr sz="3968"/>
            </a:lvl3pPr>
            <a:lvl4pPr marL="3023829" indent="0" algn="ctr">
              <a:buNone/>
              <a:defRPr sz="3527"/>
            </a:lvl4pPr>
            <a:lvl5pPr marL="4031772" indent="0" algn="ctr">
              <a:buNone/>
              <a:defRPr sz="3527"/>
            </a:lvl5pPr>
            <a:lvl6pPr marL="5039716" indent="0" algn="ctr">
              <a:buNone/>
              <a:defRPr sz="3527"/>
            </a:lvl6pPr>
            <a:lvl7pPr marL="6047659" indent="0" algn="ctr">
              <a:buNone/>
              <a:defRPr sz="3527"/>
            </a:lvl7pPr>
            <a:lvl8pPr marL="7055602" indent="0" algn="ctr">
              <a:buNone/>
              <a:defRPr sz="3527"/>
            </a:lvl8pPr>
            <a:lvl9pPr marL="8063545" indent="0" algn="ctr">
              <a:buNone/>
              <a:defRPr sz="352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737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92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804966"/>
            <a:ext cx="4610844" cy="128129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804966"/>
            <a:ext cx="13565237" cy="128129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22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7704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196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3769342"/>
            <a:ext cx="18443377" cy="6289229"/>
          </a:xfrm>
        </p:spPr>
        <p:txBody>
          <a:bodyPr anchor="b"/>
          <a:lstStyle>
            <a:lvl1pPr>
              <a:defRPr sz="1322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10118069"/>
            <a:ext cx="18443377" cy="3307357"/>
          </a:xfrm>
        </p:spPr>
        <p:txBody>
          <a:bodyPr/>
          <a:lstStyle>
            <a:lvl1pPr marL="0" indent="0">
              <a:buNone/>
              <a:defRPr sz="5291">
                <a:solidFill>
                  <a:schemeClr val="tx1"/>
                </a:solidFill>
              </a:defRPr>
            </a:lvl1pPr>
            <a:lvl2pPr marL="1007943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2pPr>
            <a:lvl3pPr marL="2015886" indent="0">
              <a:buNone/>
              <a:defRPr sz="3968">
                <a:solidFill>
                  <a:schemeClr val="tx1">
                    <a:tint val="75000"/>
                  </a:schemeClr>
                </a:solidFill>
              </a:defRPr>
            </a:lvl3pPr>
            <a:lvl4pPr marL="302382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4pPr>
            <a:lvl5pPr marL="403177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5pPr>
            <a:lvl6pPr marL="5039716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6pPr>
            <a:lvl7pPr marL="604765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7pPr>
            <a:lvl8pPr marL="705560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8pPr>
            <a:lvl9pPr marL="8063545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698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4024827"/>
            <a:ext cx="9088041" cy="95930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4024827"/>
            <a:ext cx="9088041" cy="95930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927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804969"/>
            <a:ext cx="18443377" cy="29223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3706342"/>
            <a:ext cx="9046274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5522763"/>
            <a:ext cx="9046274" cy="81231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3706342"/>
            <a:ext cx="9090826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5522763"/>
            <a:ext cx="9090826" cy="81231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24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218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965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2176910"/>
            <a:ext cx="10825460" cy="10744538"/>
          </a:xfrm>
        </p:spPr>
        <p:txBody>
          <a:bodyPr/>
          <a:lstStyle>
            <a:lvl1pPr>
              <a:defRPr sz="7055"/>
            </a:lvl1pPr>
            <a:lvl2pPr>
              <a:defRPr sz="6173"/>
            </a:lvl2pPr>
            <a:lvl3pPr>
              <a:defRPr sz="5291"/>
            </a:lvl3pPr>
            <a:lvl4pPr>
              <a:defRPr sz="4409"/>
            </a:lvl4pPr>
            <a:lvl5pPr>
              <a:defRPr sz="4409"/>
            </a:lvl5pPr>
            <a:lvl6pPr>
              <a:defRPr sz="4409"/>
            </a:lvl6pPr>
            <a:lvl7pPr>
              <a:defRPr sz="4409"/>
            </a:lvl7pPr>
            <a:lvl8pPr>
              <a:defRPr sz="4409"/>
            </a:lvl8pPr>
            <a:lvl9pPr>
              <a:defRPr sz="44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68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2176910"/>
            <a:ext cx="10825460" cy="10744538"/>
          </a:xfrm>
        </p:spPr>
        <p:txBody>
          <a:bodyPr anchor="t"/>
          <a:lstStyle>
            <a:lvl1pPr marL="0" indent="0">
              <a:buNone/>
              <a:defRPr sz="7055"/>
            </a:lvl1pPr>
            <a:lvl2pPr marL="1007943" indent="0">
              <a:buNone/>
              <a:defRPr sz="6173"/>
            </a:lvl2pPr>
            <a:lvl3pPr marL="2015886" indent="0">
              <a:buNone/>
              <a:defRPr sz="5291"/>
            </a:lvl3pPr>
            <a:lvl4pPr marL="3023829" indent="0">
              <a:buNone/>
              <a:defRPr sz="4409"/>
            </a:lvl4pPr>
            <a:lvl5pPr marL="4031772" indent="0">
              <a:buNone/>
              <a:defRPr sz="4409"/>
            </a:lvl5pPr>
            <a:lvl6pPr marL="5039716" indent="0">
              <a:buNone/>
              <a:defRPr sz="4409"/>
            </a:lvl6pPr>
            <a:lvl7pPr marL="6047659" indent="0">
              <a:buNone/>
              <a:defRPr sz="4409"/>
            </a:lvl7pPr>
            <a:lvl8pPr marL="7055602" indent="0">
              <a:buNone/>
              <a:defRPr sz="4409"/>
            </a:lvl8pPr>
            <a:lvl9pPr marL="8063545" indent="0">
              <a:buNone/>
              <a:defRPr sz="440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076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804969"/>
            <a:ext cx="18443377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4024827"/>
            <a:ext cx="18443377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14013401"/>
            <a:ext cx="7216973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938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txStyles>
    <p:titleStyle>
      <a:lvl1pPr algn="l" defTabSz="2015886" rtl="0" eaLnBrk="1" latinLnBrk="0" hangingPunct="1">
        <a:lnSpc>
          <a:spcPct val="90000"/>
        </a:lnSpc>
        <a:spcBef>
          <a:spcPct val="0"/>
        </a:spcBef>
        <a:buNone/>
        <a:defRPr kumimoji="1" sz="9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3972" indent="-503972" algn="l" defTabSz="2015886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kumimoji="1" sz="6173" kern="1200">
          <a:solidFill>
            <a:schemeClr val="tx1"/>
          </a:solidFill>
          <a:latin typeface="+mn-lt"/>
          <a:ea typeface="+mn-ea"/>
          <a:cs typeface="+mn-cs"/>
        </a:defRPr>
      </a:lvl1pPr>
      <a:lvl2pPr marL="1511915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5291" kern="1200">
          <a:solidFill>
            <a:schemeClr val="tx1"/>
          </a:solidFill>
          <a:latin typeface="+mn-lt"/>
          <a:ea typeface="+mn-ea"/>
          <a:cs typeface="+mn-cs"/>
        </a:defRPr>
      </a:lvl2pPr>
      <a:lvl3pPr marL="2519858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4409" kern="1200">
          <a:solidFill>
            <a:schemeClr val="tx1"/>
          </a:solidFill>
          <a:latin typeface="+mn-lt"/>
          <a:ea typeface="+mn-ea"/>
          <a:cs typeface="+mn-cs"/>
        </a:defRPr>
      </a:lvl3pPr>
      <a:lvl4pPr marL="3527801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535744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54368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551630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559573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56751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1pPr>
      <a:lvl2pPr marL="1007943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2015886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3pPr>
      <a:lvl4pPr marL="3023829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031772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039716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047659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055602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063545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4" name="グループ化 783">
            <a:extLst>
              <a:ext uri="{FF2B5EF4-FFF2-40B4-BE49-F238E27FC236}">
                <a16:creationId xmlns:a16="http://schemas.microsoft.com/office/drawing/2014/main" id="{EF76874E-9264-40B3-89A2-1B5333A1BCF1}"/>
              </a:ext>
            </a:extLst>
          </p:cNvPr>
          <p:cNvGrpSpPr/>
          <p:nvPr/>
        </p:nvGrpSpPr>
        <p:grpSpPr>
          <a:xfrm>
            <a:off x="0" y="-2019300"/>
            <a:ext cx="29138738" cy="20736678"/>
            <a:chOff x="40393758" y="-11468100"/>
            <a:chExt cx="29138738" cy="20736678"/>
          </a:xfrm>
        </p:grpSpPr>
        <p:grpSp>
          <p:nvGrpSpPr>
            <p:cNvPr id="785" name="グループ化 784">
              <a:extLst>
                <a:ext uri="{FF2B5EF4-FFF2-40B4-BE49-F238E27FC236}">
                  <a16:creationId xmlns:a16="http://schemas.microsoft.com/office/drawing/2014/main" id="{7C7F5847-E9A6-4C67-ADA0-BECCFAB92E24}"/>
                </a:ext>
              </a:extLst>
            </p:cNvPr>
            <p:cNvGrpSpPr/>
            <p:nvPr/>
          </p:nvGrpSpPr>
          <p:grpSpPr>
            <a:xfrm>
              <a:off x="40424100" y="-11468100"/>
              <a:ext cx="29108396" cy="17618720"/>
              <a:chOff x="40424100" y="-11468100"/>
              <a:chExt cx="29108396" cy="17618720"/>
            </a:xfrm>
          </p:grpSpPr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277909EA-5C55-410B-88A5-99A659E61308}"/>
                  </a:ext>
                </a:extLst>
              </p:cNvPr>
              <p:cNvSpPr/>
              <p:nvPr/>
            </p:nvSpPr>
            <p:spPr>
              <a:xfrm>
                <a:off x="46545868" y="-2995834"/>
                <a:ext cx="1021492" cy="1801997"/>
              </a:xfrm>
              <a:custGeom>
                <a:avLst/>
                <a:gdLst>
                  <a:gd name="connsiteX0" fmla="*/ 602248 w 1021492"/>
                  <a:gd name="connsiteY0" fmla="*/ 0 h 1801997"/>
                  <a:gd name="connsiteX1" fmla="*/ 679084 w 1021492"/>
                  <a:gd name="connsiteY1" fmla="*/ 33560 h 1801997"/>
                  <a:gd name="connsiteX2" fmla="*/ 702896 w 1021492"/>
                  <a:gd name="connsiteY2" fmla="*/ 195485 h 1801997"/>
                  <a:gd name="connsiteX3" fmla="*/ 793380 w 1021492"/>
                  <a:gd name="connsiteY3" fmla="*/ 309785 h 1801997"/>
                  <a:gd name="connsiteX4" fmla="*/ 815560 w 1021492"/>
                  <a:gd name="connsiteY4" fmla="*/ 321883 h 1801997"/>
                  <a:gd name="connsiteX5" fmla="*/ 845772 w 1021492"/>
                  <a:gd name="connsiteY5" fmla="*/ 338360 h 1801997"/>
                  <a:gd name="connsiteX6" fmla="*/ 864820 w 1021492"/>
                  <a:gd name="connsiteY6" fmla="*/ 385985 h 1801997"/>
                  <a:gd name="connsiteX7" fmla="*/ 921972 w 1021492"/>
                  <a:gd name="connsiteY7" fmla="*/ 400272 h 1801997"/>
                  <a:gd name="connsiteX8" fmla="*/ 1021492 w 1021492"/>
                  <a:gd name="connsiteY8" fmla="*/ 495813 h 1801997"/>
                  <a:gd name="connsiteX9" fmla="*/ 1017220 w 1021492"/>
                  <a:gd name="connsiteY9" fmla="*/ 581247 h 1801997"/>
                  <a:gd name="connsiteX10" fmla="*/ 950544 w 1021492"/>
                  <a:gd name="connsiteY10" fmla="*/ 576485 h 1801997"/>
                  <a:gd name="connsiteX11" fmla="*/ 798144 w 1021492"/>
                  <a:gd name="connsiteY11" fmla="*/ 666972 h 1801997"/>
                  <a:gd name="connsiteX12" fmla="*/ 764808 w 1021492"/>
                  <a:gd name="connsiteY12" fmla="*/ 747935 h 1801997"/>
                  <a:gd name="connsiteX13" fmla="*/ 607644 w 1021492"/>
                  <a:gd name="connsiteY13" fmla="*/ 871760 h 1801997"/>
                  <a:gd name="connsiteX14" fmla="*/ 607644 w 1021492"/>
                  <a:gd name="connsiteY14" fmla="*/ 962247 h 1801997"/>
                  <a:gd name="connsiteX15" fmla="*/ 564780 w 1021492"/>
                  <a:gd name="connsiteY15" fmla="*/ 986060 h 1801997"/>
                  <a:gd name="connsiteX16" fmla="*/ 621932 w 1021492"/>
                  <a:gd name="connsiteY16" fmla="*/ 1067022 h 1801997"/>
                  <a:gd name="connsiteX17" fmla="*/ 617172 w 1021492"/>
                  <a:gd name="connsiteY17" fmla="*/ 1138460 h 1801997"/>
                  <a:gd name="connsiteX18" fmla="*/ 669556 w 1021492"/>
                  <a:gd name="connsiteY18" fmla="*/ 1200372 h 1801997"/>
                  <a:gd name="connsiteX19" fmla="*/ 669556 w 1021492"/>
                  <a:gd name="connsiteY19" fmla="*/ 1247997 h 1801997"/>
                  <a:gd name="connsiteX20" fmla="*/ 698132 w 1021492"/>
                  <a:gd name="connsiteY20" fmla="*/ 1295622 h 1801997"/>
                  <a:gd name="connsiteX21" fmla="*/ 545732 w 1021492"/>
                  <a:gd name="connsiteY21" fmla="*/ 1462310 h 1801997"/>
                  <a:gd name="connsiteX22" fmla="*/ 526684 w 1021492"/>
                  <a:gd name="connsiteY22" fmla="*/ 1557560 h 1801997"/>
                  <a:gd name="connsiteX23" fmla="*/ 555256 w 1021492"/>
                  <a:gd name="connsiteY23" fmla="*/ 1762347 h 1801997"/>
                  <a:gd name="connsiteX24" fmla="*/ 149956 w 1021492"/>
                  <a:gd name="connsiteY24" fmla="*/ 1801997 h 1801997"/>
                  <a:gd name="connsiteX25" fmla="*/ 140920 w 1021492"/>
                  <a:gd name="connsiteY25" fmla="*/ 1771873 h 1801997"/>
                  <a:gd name="connsiteX26" fmla="*/ 55196 w 1021492"/>
                  <a:gd name="connsiteY26" fmla="*/ 1752823 h 1801997"/>
                  <a:gd name="connsiteX27" fmla="*/ 0 w 1021492"/>
                  <a:gd name="connsiteY27" fmla="*/ 1725225 h 1801997"/>
                  <a:gd name="connsiteX28" fmla="*/ 75832 w 1021492"/>
                  <a:gd name="connsiteY28" fmla="*/ 1598837 h 1801997"/>
                  <a:gd name="connsiteX29" fmla="*/ 82180 w 1021492"/>
                  <a:gd name="connsiteY29" fmla="*/ 1478187 h 1801997"/>
                  <a:gd name="connsiteX30" fmla="*/ 139332 w 1021492"/>
                  <a:gd name="connsiteY30" fmla="*/ 1421037 h 1801997"/>
                  <a:gd name="connsiteX31" fmla="*/ 215532 w 1021492"/>
                  <a:gd name="connsiteY31" fmla="*/ 1440087 h 1801997"/>
                  <a:gd name="connsiteX32" fmla="*/ 437780 w 1021492"/>
                  <a:gd name="connsiteY32" fmla="*/ 1097187 h 1801997"/>
                  <a:gd name="connsiteX33" fmla="*/ 425084 w 1021492"/>
                  <a:gd name="connsiteY33" fmla="*/ 855887 h 1801997"/>
                  <a:gd name="connsiteX34" fmla="*/ 501284 w 1021492"/>
                  <a:gd name="connsiteY34" fmla="*/ 684437 h 1801997"/>
                  <a:gd name="connsiteX35" fmla="*/ 488580 w 1021492"/>
                  <a:gd name="connsiteY35" fmla="*/ 411387 h 1801997"/>
                  <a:gd name="connsiteX36" fmla="*/ 402064 w 1021492"/>
                  <a:gd name="connsiteY36" fmla="*/ 279064 h 1801997"/>
                  <a:gd name="connsiteX37" fmla="*/ 380632 w 1021492"/>
                  <a:gd name="connsiteY37" fmla="*/ 246287 h 1801997"/>
                  <a:gd name="connsiteX38" fmla="*/ 374284 w 1021492"/>
                  <a:gd name="connsiteY38" fmla="*/ 201837 h 1801997"/>
                  <a:gd name="connsiteX39" fmla="*/ 317132 w 1021492"/>
                  <a:gd name="connsiteY39" fmla="*/ 55787 h 1801997"/>
                  <a:gd name="connsiteX40" fmla="*/ 558432 w 1021492"/>
                  <a:gd name="connsiteY40" fmla="*/ 93887 h 1801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21492" h="1801997">
                    <a:moveTo>
                      <a:pt x="602248" y="0"/>
                    </a:moveTo>
                    <a:lnTo>
                      <a:pt x="679084" y="33560"/>
                    </a:lnTo>
                    <a:lnTo>
                      <a:pt x="702896" y="195485"/>
                    </a:lnTo>
                    <a:lnTo>
                      <a:pt x="793380" y="309785"/>
                    </a:lnTo>
                    <a:lnTo>
                      <a:pt x="815560" y="321883"/>
                    </a:lnTo>
                    <a:lnTo>
                      <a:pt x="845772" y="338360"/>
                    </a:lnTo>
                    <a:lnTo>
                      <a:pt x="864820" y="385985"/>
                    </a:lnTo>
                    <a:lnTo>
                      <a:pt x="921972" y="400272"/>
                    </a:lnTo>
                    <a:lnTo>
                      <a:pt x="1021492" y="495813"/>
                    </a:lnTo>
                    <a:lnTo>
                      <a:pt x="1017220" y="581247"/>
                    </a:lnTo>
                    <a:lnTo>
                      <a:pt x="950544" y="576485"/>
                    </a:lnTo>
                    <a:lnTo>
                      <a:pt x="798144" y="666972"/>
                    </a:lnTo>
                    <a:lnTo>
                      <a:pt x="764808" y="747935"/>
                    </a:lnTo>
                    <a:lnTo>
                      <a:pt x="607644" y="871760"/>
                    </a:lnTo>
                    <a:lnTo>
                      <a:pt x="607644" y="962247"/>
                    </a:lnTo>
                    <a:lnTo>
                      <a:pt x="564780" y="986060"/>
                    </a:lnTo>
                    <a:lnTo>
                      <a:pt x="621932" y="1067022"/>
                    </a:lnTo>
                    <a:lnTo>
                      <a:pt x="617172" y="1138460"/>
                    </a:lnTo>
                    <a:lnTo>
                      <a:pt x="669556" y="1200372"/>
                    </a:lnTo>
                    <a:lnTo>
                      <a:pt x="669556" y="1247997"/>
                    </a:lnTo>
                    <a:lnTo>
                      <a:pt x="698132" y="1295622"/>
                    </a:lnTo>
                    <a:lnTo>
                      <a:pt x="545732" y="1462310"/>
                    </a:lnTo>
                    <a:lnTo>
                      <a:pt x="526684" y="1557560"/>
                    </a:lnTo>
                    <a:lnTo>
                      <a:pt x="555256" y="1762347"/>
                    </a:lnTo>
                    <a:lnTo>
                      <a:pt x="149956" y="1801997"/>
                    </a:lnTo>
                    <a:lnTo>
                      <a:pt x="140920" y="1771873"/>
                    </a:lnTo>
                    <a:lnTo>
                      <a:pt x="55196" y="1752823"/>
                    </a:lnTo>
                    <a:lnTo>
                      <a:pt x="0" y="1725225"/>
                    </a:lnTo>
                    <a:lnTo>
                      <a:pt x="75832" y="1598837"/>
                    </a:lnTo>
                    <a:lnTo>
                      <a:pt x="82180" y="1478187"/>
                    </a:lnTo>
                    <a:lnTo>
                      <a:pt x="139332" y="1421037"/>
                    </a:lnTo>
                    <a:lnTo>
                      <a:pt x="215532" y="1440087"/>
                    </a:lnTo>
                    <a:lnTo>
                      <a:pt x="437780" y="1097187"/>
                    </a:lnTo>
                    <a:lnTo>
                      <a:pt x="425084" y="855887"/>
                    </a:lnTo>
                    <a:lnTo>
                      <a:pt x="501284" y="684437"/>
                    </a:lnTo>
                    <a:lnTo>
                      <a:pt x="488580" y="411387"/>
                    </a:lnTo>
                    <a:lnTo>
                      <a:pt x="402064" y="279064"/>
                    </a:lnTo>
                    <a:lnTo>
                      <a:pt x="380632" y="246287"/>
                    </a:lnTo>
                    <a:lnTo>
                      <a:pt x="374284" y="201837"/>
                    </a:lnTo>
                    <a:lnTo>
                      <a:pt x="317132" y="55787"/>
                    </a:lnTo>
                    <a:lnTo>
                      <a:pt x="558432" y="93887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140" name="グループ化 1139">
                <a:extLst>
                  <a:ext uri="{FF2B5EF4-FFF2-40B4-BE49-F238E27FC236}">
                    <a16:creationId xmlns:a16="http://schemas.microsoft.com/office/drawing/2014/main" id="{BA767B0E-7268-4D2F-AF64-3C1B3A4FA649}"/>
                  </a:ext>
                </a:extLst>
              </p:cNvPr>
              <p:cNvGrpSpPr/>
              <p:nvPr/>
            </p:nvGrpSpPr>
            <p:grpSpPr>
              <a:xfrm>
                <a:off x="40424100" y="-11468100"/>
                <a:ext cx="29108396" cy="17618720"/>
                <a:chOff x="40424100" y="-11468100"/>
                <a:chExt cx="29108396" cy="17618720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DFD277CF-016E-4BB1-8053-89BA23921224}"/>
                    </a:ext>
                  </a:extLst>
                </p:cNvPr>
                <p:cNvSpPr/>
                <p:nvPr/>
              </p:nvSpPr>
              <p:spPr>
                <a:xfrm>
                  <a:off x="47091600" y="-11285620"/>
                  <a:ext cx="1487372" cy="1535993"/>
                </a:xfrm>
                <a:custGeom>
                  <a:avLst/>
                  <a:gdLst>
                    <a:gd name="connsiteX0" fmla="*/ 1179096 w 1487372"/>
                    <a:gd name="connsiteY0" fmla="*/ 0 h 1535993"/>
                    <a:gd name="connsiteX1" fmla="*/ 1275348 w 1487372"/>
                    <a:gd name="connsiteY1" fmla="*/ 168442 h 1535993"/>
                    <a:gd name="connsiteX2" fmla="*/ 1371600 w 1487372"/>
                    <a:gd name="connsiteY2" fmla="*/ 336884 h 1535993"/>
                    <a:gd name="connsiteX3" fmla="*/ 1443788 w 1487372"/>
                    <a:gd name="connsiteY3" fmla="*/ 505326 h 1535993"/>
                    <a:gd name="connsiteX4" fmla="*/ 1487372 w 1487372"/>
                    <a:gd name="connsiteY4" fmla="*/ 540194 h 1535993"/>
                    <a:gd name="connsiteX5" fmla="*/ 1394460 w 1487372"/>
                    <a:gd name="connsiteY5" fmla="*/ 686201 h 1535993"/>
                    <a:gd name="connsiteX6" fmla="*/ 1264920 w 1487372"/>
                    <a:gd name="connsiteY6" fmla="*/ 701441 h 1535993"/>
                    <a:gd name="connsiteX7" fmla="*/ 1211580 w 1487372"/>
                    <a:gd name="connsiteY7" fmla="*/ 815741 h 1535993"/>
                    <a:gd name="connsiteX8" fmla="*/ 1257300 w 1487372"/>
                    <a:gd name="connsiteY8" fmla="*/ 907181 h 1535993"/>
                    <a:gd name="connsiteX9" fmla="*/ 1211580 w 1487372"/>
                    <a:gd name="connsiteY9" fmla="*/ 975761 h 1535993"/>
                    <a:gd name="connsiteX10" fmla="*/ 1310640 w 1487372"/>
                    <a:gd name="connsiteY10" fmla="*/ 1036721 h 1535993"/>
                    <a:gd name="connsiteX11" fmla="*/ 1295400 w 1487372"/>
                    <a:gd name="connsiteY11" fmla="*/ 1082441 h 1535993"/>
                    <a:gd name="connsiteX12" fmla="*/ 1333500 w 1487372"/>
                    <a:gd name="connsiteY12" fmla="*/ 1128161 h 1535993"/>
                    <a:gd name="connsiteX13" fmla="*/ 1318260 w 1487372"/>
                    <a:gd name="connsiteY13" fmla="*/ 1219601 h 1535993"/>
                    <a:gd name="connsiteX14" fmla="*/ 1127760 w 1487372"/>
                    <a:gd name="connsiteY14" fmla="*/ 1265321 h 1535993"/>
                    <a:gd name="connsiteX15" fmla="*/ 1036320 w 1487372"/>
                    <a:gd name="connsiteY15" fmla="*/ 1394861 h 1535993"/>
                    <a:gd name="connsiteX16" fmla="*/ 1013460 w 1487372"/>
                    <a:gd name="connsiteY16" fmla="*/ 1486301 h 1535993"/>
                    <a:gd name="connsiteX17" fmla="*/ 861060 w 1487372"/>
                    <a:gd name="connsiteY17" fmla="*/ 1448201 h 1535993"/>
                    <a:gd name="connsiteX18" fmla="*/ 838200 w 1487372"/>
                    <a:gd name="connsiteY18" fmla="*/ 1417721 h 1535993"/>
                    <a:gd name="connsiteX19" fmla="*/ 762000 w 1487372"/>
                    <a:gd name="connsiteY19" fmla="*/ 1410101 h 1535993"/>
                    <a:gd name="connsiteX20" fmla="*/ 784860 w 1487372"/>
                    <a:gd name="connsiteY20" fmla="*/ 1356761 h 1535993"/>
                    <a:gd name="connsiteX21" fmla="*/ 731520 w 1487372"/>
                    <a:gd name="connsiteY21" fmla="*/ 1341521 h 1535993"/>
                    <a:gd name="connsiteX22" fmla="*/ 685800 w 1487372"/>
                    <a:gd name="connsiteY22" fmla="*/ 1364381 h 1535993"/>
                    <a:gd name="connsiteX23" fmla="*/ 617220 w 1487372"/>
                    <a:gd name="connsiteY23" fmla="*/ 1265321 h 1535993"/>
                    <a:gd name="connsiteX24" fmla="*/ 647700 w 1487372"/>
                    <a:gd name="connsiteY24" fmla="*/ 1211981 h 1535993"/>
                    <a:gd name="connsiteX25" fmla="*/ 617220 w 1487372"/>
                    <a:gd name="connsiteY25" fmla="*/ 1067201 h 1535993"/>
                    <a:gd name="connsiteX26" fmla="*/ 525780 w 1487372"/>
                    <a:gd name="connsiteY26" fmla="*/ 1074821 h 1535993"/>
                    <a:gd name="connsiteX27" fmla="*/ 502920 w 1487372"/>
                    <a:gd name="connsiteY27" fmla="*/ 1227221 h 1535993"/>
                    <a:gd name="connsiteX28" fmla="*/ 381000 w 1487372"/>
                    <a:gd name="connsiteY28" fmla="*/ 1189121 h 1535993"/>
                    <a:gd name="connsiteX29" fmla="*/ 289560 w 1487372"/>
                    <a:gd name="connsiteY29" fmla="*/ 1196741 h 1535993"/>
                    <a:gd name="connsiteX30" fmla="*/ 274320 w 1487372"/>
                    <a:gd name="connsiteY30" fmla="*/ 1272941 h 1535993"/>
                    <a:gd name="connsiteX31" fmla="*/ 83820 w 1487372"/>
                    <a:gd name="connsiteY31" fmla="*/ 1349141 h 1535993"/>
                    <a:gd name="connsiteX32" fmla="*/ 69068 w 1487372"/>
                    <a:gd name="connsiteY32" fmla="*/ 1535993 h 1535993"/>
                    <a:gd name="connsiteX33" fmla="*/ 0 w 1487372"/>
                    <a:gd name="connsiteY33" fmla="*/ 1323474 h 1535993"/>
                    <a:gd name="connsiteX34" fmla="*/ 144380 w 1487372"/>
                    <a:gd name="connsiteY34" fmla="*/ 938463 h 1535993"/>
                    <a:gd name="connsiteX35" fmla="*/ 264696 w 1487372"/>
                    <a:gd name="connsiteY35" fmla="*/ 697832 h 1535993"/>
                    <a:gd name="connsiteX36" fmla="*/ 216568 w 1487372"/>
                    <a:gd name="connsiteY36" fmla="*/ 433137 h 1535993"/>
                    <a:gd name="connsiteX37" fmla="*/ 264696 w 1487372"/>
                    <a:gd name="connsiteY37" fmla="*/ 288758 h 1535993"/>
                    <a:gd name="connsiteX38" fmla="*/ 433136 w 1487372"/>
                    <a:gd name="connsiteY38" fmla="*/ 505326 h 1535993"/>
                    <a:gd name="connsiteX39" fmla="*/ 529388 w 1487372"/>
                    <a:gd name="connsiteY39" fmla="*/ 457200 h 1535993"/>
                    <a:gd name="connsiteX40" fmla="*/ 721896 w 1487372"/>
                    <a:gd name="connsiteY40" fmla="*/ 505326 h 1535993"/>
                    <a:gd name="connsiteX41" fmla="*/ 938464 w 1487372"/>
                    <a:gd name="connsiteY41" fmla="*/ 264695 h 1535993"/>
                    <a:gd name="connsiteX42" fmla="*/ 986588 w 1487372"/>
                    <a:gd name="connsiteY42" fmla="*/ 24063 h 1535993"/>
                    <a:gd name="connsiteX43" fmla="*/ 1179096 w 1487372"/>
                    <a:gd name="connsiteY43" fmla="*/ 0 h 15359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487372" h="1535993">
                      <a:moveTo>
                        <a:pt x="1179096" y="0"/>
                      </a:moveTo>
                      <a:lnTo>
                        <a:pt x="1275348" y="168442"/>
                      </a:lnTo>
                      <a:lnTo>
                        <a:pt x="1371600" y="336884"/>
                      </a:lnTo>
                      <a:lnTo>
                        <a:pt x="1443788" y="505326"/>
                      </a:lnTo>
                      <a:lnTo>
                        <a:pt x="1487372" y="540194"/>
                      </a:lnTo>
                      <a:lnTo>
                        <a:pt x="1394460" y="686201"/>
                      </a:lnTo>
                      <a:lnTo>
                        <a:pt x="1264920" y="701441"/>
                      </a:lnTo>
                      <a:lnTo>
                        <a:pt x="1211580" y="815741"/>
                      </a:lnTo>
                      <a:lnTo>
                        <a:pt x="1257300" y="907181"/>
                      </a:lnTo>
                      <a:lnTo>
                        <a:pt x="1211580" y="975761"/>
                      </a:lnTo>
                      <a:lnTo>
                        <a:pt x="1310640" y="1036721"/>
                      </a:lnTo>
                      <a:lnTo>
                        <a:pt x="1295400" y="1082441"/>
                      </a:lnTo>
                      <a:lnTo>
                        <a:pt x="1333500" y="1128161"/>
                      </a:lnTo>
                      <a:lnTo>
                        <a:pt x="1318260" y="1219601"/>
                      </a:lnTo>
                      <a:lnTo>
                        <a:pt x="1127760" y="1265321"/>
                      </a:lnTo>
                      <a:lnTo>
                        <a:pt x="1036320" y="1394861"/>
                      </a:lnTo>
                      <a:lnTo>
                        <a:pt x="1013460" y="1486301"/>
                      </a:lnTo>
                      <a:lnTo>
                        <a:pt x="861060" y="1448201"/>
                      </a:lnTo>
                      <a:lnTo>
                        <a:pt x="838200" y="1417721"/>
                      </a:lnTo>
                      <a:lnTo>
                        <a:pt x="762000" y="1410101"/>
                      </a:lnTo>
                      <a:lnTo>
                        <a:pt x="784860" y="1356761"/>
                      </a:lnTo>
                      <a:lnTo>
                        <a:pt x="731520" y="1341521"/>
                      </a:lnTo>
                      <a:lnTo>
                        <a:pt x="685800" y="1364381"/>
                      </a:lnTo>
                      <a:lnTo>
                        <a:pt x="617220" y="1265321"/>
                      </a:lnTo>
                      <a:lnTo>
                        <a:pt x="647700" y="1211981"/>
                      </a:lnTo>
                      <a:lnTo>
                        <a:pt x="617220" y="1067201"/>
                      </a:lnTo>
                      <a:lnTo>
                        <a:pt x="525780" y="1074821"/>
                      </a:lnTo>
                      <a:lnTo>
                        <a:pt x="502920" y="1227221"/>
                      </a:lnTo>
                      <a:lnTo>
                        <a:pt x="381000" y="1189121"/>
                      </a:lnTo>
                      <a:lnTo>
                        <a:pt x="289560" y="1196741"/>
                      </a:lnTo>
                      <a:lnTo>
                        <a:pt x="274320" y="1272941"/>
                      </a:lnTo>
                      <a:lnTo>
                        <a:pt x="83820" y="1349141"/>
                      </a:lnTo>
                      <a:lnTo>
                        <a:pt x="69068" y="1535993"/>
                      </a:lnTo>
                      <a:lnTo>
                        <a:pt x="0" y="1323474"/>
                      </a:lnTo>
                      <a:lnTo>
                        <a:pt x="144380" y="938463"/>
                      </a:lnTo>
                      <a:lnTo>
                        <a:pt x="264696" y="697832"/>
                      </a:lnTo>
                      <a:lnTo>
                        <a:pt x="216568" y="433137"/>
                      </a:lnTo>
                      <a:lnTo>
                        <a:pt x="264696" y="288758"/>
                      </a:lnTo>
                      <a:lnTo>
                        <a:pt x="433136" y="505326"/>
                      </a:lnTo>
                      <a:lnTo>
                        <a:pt x="529388" y="457200"/>
                      </a:lnTo>
                      <a:lnTo>
                        <a:pt x="721896" y="505326"/>
                      </a:lnTo>
                      <a:lnTo>
                        <a:pt x="938464" y="264695"/>
                      </a:lnTo>
                      <a:lnTo>
                        <a:pt x="986588" y="24063"/>
                      </a:lnTo>
                      <a:lnTo>
                        <a:pt x="117909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2" name="フリーフォーム: 図形 1141">
                  <a:extLst>
                    <a:ext uri="{FF2B5EF4-FFF2-40B4-BE49-F238E27FC236}">
                      <a16:creationId xmlns:a16="http://schemas.microsoft.com/office/drawing/2014/main" id="{2C51FF9B-BCA0-4AAB-BB0F-731485C13990}"/>
                    </a:ext>
                  </a:extLst>
                </p:cNvPr>
                <p:cNvSpPr/>
                <p:nvPr/>
              </p:nvSpPr>
              <p:spPr>
                <a:xfrm>
                  <a:off x="48882300" y="-9898380"/>
                  <a:ext cx="1019060" cy="967740"/>
                </a:xfrm>
                <a:custGeom>
                  <a:avLst/>
                  <a:gdLst>
                    <a:gd name="connsiteX0" fmla="*/ 312420 w 1019060"/>
                    <a:gd name="connsiteY0" fmla="*/ 0 h 967740"/>
                    <a:gd name="connsiteX1" fmla="*/ 541020 w 1019060"/>
                    <a:gd name="connsiteY1" fmla="*/ 160020 h 967740"/>
                    <a:gd name="connsiteX2" fmla="*/ 595144 w 1019060"/>
                    <a:gd name="connsiteY2" fmla="*/ 98164 h 967740"/>
                    <a:gd name="connsiteX3" fmla="*/ 928436 w 1019060"/>
                    <a:gd name="connsiteY3" fmla="*/ 561875 h 967740"/>
                    <a:gd name="connsiteX4" fmla="*/ 1019060 w 1019060"/>
                    <a:gd name="connsiteY4" fmla="*/ 685455 h 967740"/>
                    <a:gd name="connsiteX5" fmla="*/ 1005840 w 1019060"/>
                    <a:gd name="connsiteY5" fmla="*/ 822960 h 967740"/>
                    <a:gd name="connsiteX6" fmla="*/ 899160 w 1019060"/>
                    <a:gd name="connsiteY6" fmla="*/ 899160 h 967740"/>
                    <a:gd name="connsiteX7" fmla="*/ 861060 w 1019060"/>
                    <a:gd name="connsiteY7" fmla="*/ 861060 h 967740"/>
                    <a:gd name="connsiteX8" fmla="*/ 807720 w 1019060"/>
                    <a:gd name="connsiteY8" fmla="*/ 952500 h 967740"/>
                    <a:gd name="connsiteX9" fmla="*/ 731520 w 1019060"/>
                    <a:gd name="connsiteY9" fmla="*/ 937260 h 967740"/>
                    <a:gd name="connsiteX10" fmla="*/ 739140 w 1019060"/>
                    <a:gd name="connsiteY10" fmla="*/ 830580 h 967740"/>
                    <a:gd name="connsiteX11" fmla="*/ 388620 w 1019060"/>
                    <a:gd name="connsiteY11" fmla="*/ 754380 h 967740"/>
                    <a:gd name="connsiteX12" fmla="*/ 182880 w 1019060"/>
                    <a:gd name="connsiteY12" fmla="*/ 899160 h 967740"/>
                    <a:gd name="connsiteX13" fmla="*/ 182880 w 1019060"/>
                    <a:gd name="connsiteY13" fmla="*/ 967740 h 967740"/>
                    <a:gd name="connsiteX14" fmla="*/ 60960 w 1019060"/>
                    <a:gd name="connsiteY14" fmla="*/ 967740 h 967740"/>
                    <a:gd name="connsiteX15" fmla="*/ 7620 w 1019060"/>
                    <a:gd name="connsiteY15" fmla="*/ 800100 h 967740"/>
                    <a:gd name="connsiteX16" fmla="*/ 83820 w 1019060"/>
                    <a:gd name="connsiteY16" fmla="*/ 716280 h 967740"/>
                    <a:gd name="connsiteX17" fmla="*/ 0 w 1019060"/>
                    <a:gd name="connsiteY17" fmla="*/ 708660 h 967740"/>
                    <a:gd name="connsiteX18" fmla="*/ 38100 w 1019060"/>
                    <a:gd name="connsiteY18" fmla="*/ 617220 h 967740"/>
                    <a:gd name="connsiteX19" fmla="*/ 99060 w 1019060"/>
                    <a:gd name="connsiteY19" fmla="*/ 609600 h 967740"/>
                    <a:gd name="connsiteX20" fmla="*/ 91440 w 1019060"/>
                    <a:gd name="connsiteY20" fmla="*/ 472440 h 967740"/>
                    <a:gd name="connsiteX21" fmla="*/ 152400 w 1019060"/>
                    <a:gd name="connsiteY21" fmla="*/ 434340 h 967740"/>
                    <a:gd name="connsiteX22" fmla="*/ 60960 w 1019060"/>
                    <a:gd name="connsiteY22" fmla="*/ 228600 h 967740"/>
                    <a:gd name="connsiteX23" fmla="*/ 121920 w 1019060"/>
                    <a:gd name="connsiteY23" fmla="*/ 175260 h 967740"/>
                    <a:gd name="connsiteX24" fmla="*/ 182880 w 1019060"/>
                    <a:gd name="connsiteY24" fmla="*/ 76200 h 967740"/>
                    <a:gd name="connsiteX25" fmla="*/ 243840 w 1019060"/>
                    <a:gd name="connsiteY25" fmla="*/ 91440 h 967740"/>
                    <a:gd name="connsiteX26" fmla="*/ 312420 w 1019060"/>
                    <a:gd name="connsiteY26" fmla="*/ 0 h 967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019060" h="967740">
                      <a:moveTo>
                        <a:pt x="312420" y="0"/>
                      </a:moveTo>
                      <a:lnTo>
                        <a:pt x="541020" y="160020"/>
                      </a:lnTo>
                      <a:lnTo>
                        <a:pt x="595144" y="98164"/>
                      </a:lnTo>
                      <a:lnTo>
                        <a:pt x="928436" y="561875"/>
                      </a:lnTo>
                      <a:lnTo>
                        <a:pt x="1019060" y="685455"/>
                      </a:lnTo>
                      <a:lnTo>
                        <a:pt x="1005840" y="822960"/>
                      </a:lnTo>
                      <a:lnTo>
                        <a:pt x="899160" y="899160"/>
                      </a:lnTo>
                      <a:lnTo>
                        <a:pt x="861060" y="861060"/>
                      </a:lnTo>
                      <a:lnTo>
                        <a:pt x="807720" y="952500"/>
                      </a:lnTo>
                      <a:lnTo>
                        <a:pt x="731520" y="937260"/>
                      </a:lnTo>
                      <a:lnTo>
                        <a:pt x="739140" y="830580"/>
                      </a:lnTo>
                      <a:lnTo>
                        <a:pt x="388620" y="754380"/>
                      </a:lnTo>
                      <a:lnTo>
                        <a:pt x="182880" y="899160"/>
                      </a:lnTo>
                      <a:lnTo>
                        <a:pt x="182880" y="967740"/>
                      </a:lnTo>
                      <a:lnTo>
                        <a:pt x="60960" y="967740"/>
                      </a:lnTo>
                      <a:lnTo>
                        <a:pt x="7620" y="800100"/>
                      </a:lnTo>
                      <a:lnTo>
                        <a:pt x="83820" y="716280"/>
                      </a:lnTo>
                      <a:lnTo>
                        <a:pt x="0" y="708660"/>
                      </a:lnTo>
                      <a:lnTo>
                        <a:pt x="38100" y="617220"/>
                      </a:lnTo>
                      <a:lnTo>
                        <a:pt x="99060" y="609600"/>
                      </a:lnTo>
                      <a:lnTo>
                        <a:pt x="91440" y="472440"/>
                      </a:lnTo>
                      <a:lnTo>
                        <a:pt x="152400" y="434340"/>
                      </a:lnTo>
                      <a:lnTo>
                        <a:pt x="60960" y="228600"/>
                      </a:lnTo>
                      <a:lnTo>
                        <a:pt x="121920" y="175260"/>
                      </a:lnTo>
                      <a:lnTo>
                        <a:pt x="182880" y="76200"/>
                      </a:lnTo>
                      <a:lnTo>
                        <a:pt x="243840" y="91440"/>
                      </a:lnTo>
                      <a:lnTo>
                        <a:pt x="3124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3" name="フリーフォーム: 図形 1142">
                  <a:extLst>
                    <a:ext uri="{FF2B5EF4-FFF2-40B4-BE49-F238E27FC236}">
                      <a16:creationId xmlns:a16="http://schemas.microsoft.com/office/drawing/2014/main" id="{52B91293-0009-41FE-9B88-48B8422AC876}"/>
                    </a:ext>
                  </a:extLst>
                </p:cNvPr>
                <p:cNvSpPr/>
                <p:nvPr/>
              </p:nvSpPr>
              <p:spPr>
                <a:xfrm>
                  <a:off x="47634356" y="-8343900"/>
                  <a:ext cx="1118404" cy="2087880"/>
                </a:xfrm>
                <a:custGeom>
                  <a:avLst/>
                  <a:gdLst>
                    <a:gd name="connsiteX0" fmla="*/ 348784 w 1118404"/>
                    <a:gd name="connsiteY0" fmla="*/ 0 h 2087880"/>
                    <a:gd name="connsiteX1" fmla="*/ 447844 w 1118404"/>
                    <a:gd name="connsiteY1" fmla="*/ 129540 h 2087880"/>
                    <a:gd name="connsiteX2" fmla="*/ 432604 w 1118404"/>
                    <a:gd name="connsiteY2" fmla="*/ 304800 h 2087880"/>
                    <a:gd name="connsiteX3" fmla="*/ 562144 w 1118404"/>
                    <a:gd name="connsiteY3" fmla="*/ 312420 h 2087880"/>
                    <a:gd name="connsiteX4" fmla="*/ 722164 w 1118404"/>
                    <a:gd name="connsiteY4" fmla="*/ 251460 h 2087880"/>
                    <a:gd name="connsiteX5" fmla="*/ 699304 w 1118404"/>
                    <a:gd name="connsiteY5" fmla="*/ 419100 h 2087880"/>
                    <a:gd name="connsiteX6" fmla="*/ 760264 w 1118404"/>
                    <a:gd name="connsiteY6" fmla="*/ 495300 h 2087880"/>
                    <a:gd name="connsiteX7" fmla="*/ 767884 w 1118404"/>
                    <a:gd name="connsiteY7" fmla="*/ 640080 h 2087880"/>
                    <a:gd name="connsiteX8" fmla="*/ 745024 w 1118404"/>
                    <a:gd name="connsiteY8" fmla="*/ 678180 h 2087880"/>
                    <a:gd name="connsiteX9" fmla="*/ 790744 w 1118404"/>
                    <a:gd name="connsiteY9" fmla="*/ 1074420 h 2087880"/>
                    <a:gd name="connsiteX10" fmla="*/ 874564 w 1118404"/>
                    <a:gd name="connsiteY10" fmla="*/ 1127760 h 2087880"/>
                    <a:gd name="connsiteX11" fmla="*/ 943144 w 1118404"/>
                    <a:gd name="connsiteY11" fmla="*/ 1257300 h 2087880"/>
                    <a:gd name="connsiteX12" fmla="*/ 920284 w 1118404"/>
                    <a:gd name="connsiteY12" fmla="*/ 1318260 h 2087880"/>
                    <a:gd name="connsiteX13" fmla="*/ 1011724 w 1118404"/>
                    <a:gd name="connsiteY13" fmla="*/ 1470660 h 2087880"/>
                    <a:gd name="connsiteX14" fmla="*/ 1118404 w 1118404"/>
                    <a:gd name="connsiteY14" fmla="*/ 1516380 h 2087880"/>
                    <a:gd name="connsiteX15" fmla="*/ 1110784 w 1118404"/>
                    <a:gd name="connsiteY15" fmla="*/ 1722120 h 2087880"/>
                    <a:gd name="connsiteX16" fmla="*/ 882184 w 1118404"/>
                    <a:gd name="connsiteY16" fmla="*/ 1874520 h 2087880"/>
                    <a:gd name="connsiteX17" fmla="*/ 882184 w 1118404"/>
                    <a:gd name="connsiteY17" fmla="*/ 2087880 h 2087880"/>
                    <a:gd name="connsiteX18" fmla="*/ 798364 w 1118404"/>
                    <a:gd name="connsiteY18" fmla="*/ 2049780 h 2087880"/>
                    <a:gd name="connsiteX19" fmla="*/ 752644 w 1118404"/>
                    <a:gd name="connsiteY19" fmla="*/ 1805940 h 2087880"/>
                    <a:gd name="connsiteX20" fmla="*/ 615484 w 1118404"/>
                    <a:gd name="connsiteY20" fmla="*/ 1661160 h 2087880"/>
                    <a:gd name="connsiteX21" fmla="*/ 485944 w 1118404"/>
                    <a:gd name="connsiteY21" fmla="*/ 1562100 h 2087880"/>
                    <a:gd name="connsiteX22" fmla="*/ 440224 w 1118404"/>
                    <a:gd name="connsiteY22" fmla="*/ 1424940 h 2087880"/>
                    <a:gd name="connsiteX23" fmla="*/ 516424 w 1118404"/>
                    <a:gd name="connsiteY23" fmla="*/ 1371600 h 2087880"/>
                    <a:gd name="connsiteX24" fmla="*/ 546904 w 1118404"/>
                    <a:gd name="connsiteY24" fmla="*/ 1013460 h 2087880"/>
                    <a:gd name="connsiteX25" fmla="*/ 341164 w 1118404"/>
                    <a:gd name="connsiteY25" fmla="*/ 1013460 h 2087880"/>
                    <a:gd name="connsiteX26" fmla="*/ 196384 w 1118404"/>
                    <a:gd name="connsiteY26" fmla="*/ 853440 h 2087880"/>
                    <a:gd name="connsiteX27" fmla="*/ 119096 w 1118404"/>
                    <a:gd name="connsiteY27" fmla="*/ 858427 h 2087880"/>
                    <a:gd name="connsiteX28" fmla="*/ 131012 w 1118404"/>
                    <a:gd name="connsiteY28" fmla="*/ 667753 h 2087880"/>
                    <a:gd name="connsiteX29" fmla="*/ 0 w 1118404"/>
                    <a:gd name="connsiteY29" fmla="*/ 187381 h 2087880"/>
                    <a:gd name="connsiteX30" fmla="*/ 310684 w 1118404"/>
                    <a:gd name="connsiteY30" fmla="*/ 83820 h 2087880"/>
                    <a:gd name="connsiteX31" fmla="*/ 348784 w 1118404"/>
                    <a:gd name="connsiteY31" fmla="*/ 0 h 2087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118404" h="2087880">
                      <a:moveTo>
                        <a:pt x="348784" y="0"/>
                      </a:moveTo>
                      <a:lnTo>
                        <a:pt x="447844" y="129540"/>
                      </a:lnTo>
                      <a:lnTo>
                        <a:pt x="432604" y="304800"/>
                      </a:lnTo>
                      <a:lnTo>
                        <a:pt x="562144" y="312420"/>
                      </a:lnTo>
                      <a:lnTo>
                        <a:pt x="722164" y="251460"/>
                      </a:lnTo>
                      <a:lnTo>
                        <a:pt x="699304" y="419100"/>
                      </a:lnTo>
                      <a:lnTo>
                        <a:pt x="760264" y="495300"/>
                      </a:lnTo>
                      <a:lnTo>
                        <a:pt x="767884" y="640080"/>
                      </a:lnTo>
                      <a:lnTo>
                        <a:pt x="745024" y="678180"/>
                      </a:lnTo>
                      <a:lnTo>
                        <a:pt x="790744" y="1074420"/>
                      </a:lnTo>
                      <a:lnTo>
                        <a:pt x="874564" y="1127760"/>
                      </a:lnTo>
                      <a:lnTo>
                        <a:pt x="943144" y="1257300"/>
                      </a:lnTo>
                      <a:lnTo>
                        <a:pt x="920284" y="1318260"/>
                      </a:lnTo>
                      <a:lnTo>
                        <a:pt x="1011724" y="1470660"/>
                      </a:lnTo>
                      <a:lnTo>
                        <a:pt x="1118404" y="1516380"/>
                      </a:lnTo>
                      <a:lnTo>
                        <a:pt x="1110784" y="1722120"/>
                      </a:lnTo>
                      <a:lnTo>
                        <a:pt x="882184" y="1874520"/>
                      </a:lnTo>
                      <a:lnTo>
                        <a:pt x="882184" y="2087880"/>
                      </a:lnTo>
                      <a:lnTo>
                        <a:pt x="798364" y="2049780"/>
                      </a:lnTo>
                      <a:lnTo>
                        <a:pt x="752644" y="1805940"/>
                      </a:lnTo>
                      <a:lnTo>
                        <a:pt x="615484" y="1661160"/>
                      </a:lnTo>
                      <a:lnTo>
                        <a:pt x="485944" y="1562100"/>
                      </a:lnTo>
                      <a:lnTo>
                        <a:pt x="440224" y="1424940"/>
                      </a:lnTo>
                      <a:lnTo>
                        <a:pt x="516424" y="1371600"/>
                      </a:lnTo>
                      <a:lnTo>
                        <a:pt x="546904" y="1013460"/>
                      </a:lnTo>
                      <a:lnTo>
                        <a:pt x="341164" y="1013460"/>
                      </a:lnTo>
                      <a:lnTo>
                        <a:pt x="196384" y="853440"/>
                      </a:lnTo>
                      <a:lnTo>
                        <a:pt x="119096" y="858427"/>
                      </a:lnTo>
                      <a:lnTo>
                        <a:pt x="131012" y="667753"/>
                      </a:lnTo>
                      <a:lnTo>
                        <a:pt x="0" y="187381"/>
                      </a:lnTo>
                      <a:lnTo>
                        <a:pt x="310684" y="83820"/>
                      </a:lnTo>
                      <a:lnTo>
                        <a:pt x="3487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D77D2AE6-D286-4112-BF9E-D728C538BCC3}"/>
                    </a:ext>
                  </a:extLst>
                </p:cNvPr>
                <p:cNvSpPr/>
                <p:nvPr/>
              </p:nvSpPr>
              <p:spPr>
                <a:xfrm>
                  <a:off x="50192940" y="-7651178"/>
                  <a:ext cx="1613076" cy="1044639"/>
                </a:xfrm>
                <a:custGeom>
                  <a:avLst/>
                  <a:gdLst>
                    <a:gd name="connsiteX0" fmla="*/ 767832 w 1613076"/>
                    <a:gd name="connsiteY0" fmla="*/ 0 h 1044639"/>
                    <a:gd name="connsiteX1" fmla="*/ 1133776 w 1613076"/>
                    <a:gd name="connsiteY1" fmla="*/ 408168 h 1044639"/>
                    <a:gd name="connsiteX2" fmla="*/ 1613076 w 1613076"/>
                    <a:gd name="connsiteY2" fmla="*/ 753941 h 1044639"/>
                    <a:gd name="connsiteX3" fmla="*/ 1539240 w 1613076"/>
                    <a:gd name="connsiteY3" fmla="*/ 876999 h 1044639"/>
                    <a:gd name="connsiteX4" fmla="*/ 1470660 w 1613076"/>
                    <a:gd name="connsiteY4" fmla="*/ 907479 h 1044639"/>
                    <a:gd name="connsiteX5" fmla="*/ 1409700 w 1613076"/>
                    <a:gd name="connsiteY5" fmla="*/ 983679 h 1044639"/>
                    <a:gd name="connsiteX6" fmla="*/ 1371600 w 1613076"/>
                    <a:gd name="connsiteY6" fmla="*/ 937959 h 1044639"/>
                    <a:gd name="connsiteX7" fmla="*/ 1310640 w 1613076"/>
                    <a:gd name="connsiteY7" fmla="*/ 945579 h 1044639"/>
                    <a:gd name="connsiteX8" fmla="*/ 1287780 w 1613076"/>
                    <a:gd name="connsiteY8" fmla="*/ 991299 h 1044639"/>
                    <a:gd name="connsiteX9" fmla="*/ 1082040 w 1613076"/>
                    <a:gd name="connsiteY9" fmla="*/ 991299 h 1044639"/>
                    <a:gd name="connsiteX10" fmla="*/ 1013460 w 1613076"/>
                    <a:gd name="connsiteY10" fmla="*/ 922719 h 1044639"/>
                    <a:gd name="connsiteX11" fmla="*/ 967740 w 1613076"/>
                    <a:gd name="connsiteY11" fmla="*/ 1014159 h 1044639"/>
                    <a:gd name="connsiteX12" fmla="*/ 845820 w 1613076"/>
                    <a:gd name="connsiteY12" fmla="*/ 1044639 h 1044639"/>
                    <a:gd name="connsiteX13" fmla="*/ 769620 w 1613076"/>
                    <a:gd name="connsiteY13" fmla="*/ 1006539 h 1044639"/>
                    <a:gd name="connsiteX14" fmla="*/ 769620 w 1613076"/>
                    <a:gd name="connsiteY14" fmla="*/ 953199 h 1044639"/>
                    <a:gd name="connsiteX15" fmla="*/ 685800 w 1613076"/>
                    <a:gd name="connsiteY15" fmla="*/ 976059 h 1044639"/>
                    <a:gd name="connsiteX16" fmla="*/ 609600 w 1613076"/>
                    <a:gd name="connsiteY16" fmla="*/ 899859 h 1044639"/>
                    <a:gd name="connsiteX17" fmla="*/ 518160 w 1613076"/>
                    <a:gd name="connsiteY17" fmla="*/ 892239 h 1044639"/>
                    <a:gd name="connsiteX18" fmla="*/ 495300 w 1613076"/>
                    <a:gd name="connsiteY18" fmla="*/ 945579 h 1044639"/>
                    <a:gd name="connsiteX19" fmla="*/ 396240 w 1613076"/>
                    <a:gd name="connsiteY19" fmla="*/ 937959 h 1044639"/>
                    <a:gd name="connsiteX20" fmla="*/ 373380 w 1613076"/>
                    <a:gd name="connsiteY20" fmla="*/ 838899 h 1044639"/>
                    <a:gd name="connsiteX21" fmla="*/ 304800 w 1613076"/>
                    <a:gd name="connsiteY21" fmla="*/ 831279 h 1044639"/>
                    <a:gd name="connsiteX22" fmla="*/ 167640 w 1613076"/>
                    <a:gd name="connsiteY22" fmla="*/ 1037019 h 1044639"/>
                    <a:gd name="connsiteX23" fmla="*/ 0 w 1613076"/>
                    <a:gd name="connsiteY23" fmla="*/ 1037019 h 1044639"/>
                    <a:gd name="connsiteX24" fmla="*/ 0 w 1613076"/>
                    <a:gd name="connsiteY24" fmla="*/ 968439 h 1044639"/>
                    <a:gd name="connsiteX25" fmla="*/ 121920 w 1613076"/>
                    <a:gd name="connsiteY25" fmla="*/ 656019 h 1044639"/>
                    <a:gd name="connsiteX26" fmla="*/ 182880 w 1613076"/>
                    <a:gd name="connsiteY26" fmla="*/ 556959 h 1044639"/>
                    <a:gd name="connsiteX27" fmla="*/ 167640 w 1613076"/>
                    <a:gd name="connsiteY27" fmla="*/ 389319 h 1044639"/>
                    <a:gd name="connsiteX28" fmla="*/ 342900 w 1613076"/>
                    <a:gd name="connsiteY28" fmla="*/ 320739 h 1044639"/>
                    <a:gd name="connsiteX29" fmla="*/ 358140 w 1613076"/>
                    <a:gd name="connsiteY29" fmla="*/ 244539 h 1044639"/>
                    <a:gd name="connsiteX30" fmla="*/ 518160 w 1613076"/>
                    <a:gd name="connsiteY30" fmla="*/ 160719 h 1044639"/>
                    <a:gd name="connsiteX31" fmla="*/ 640080 w 1613076"/>
                    <a:gd name="connsiteY31" fmla="*/ 160719 h 1044639"/>
                    <a:gd name="connsiteX32" fmla="*/ 767832 w 1613076"/>
                    <a:gd name="connsiteY32" fmla="*/ 0 h 1044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613076" h="1044639">
                      <a:moveTo>
                        <a:pt x="767832" y="0"/>
                      </a:moveTo>
                      <a:lnTo>
                        <a:pt x="1133776" y="408168"/>
                      </a:lnTo>
                      <a:lnTo>
                        <a:pt x="1613076" y="753941"/>
                      </a:lnTo>
                      <a:lnTo>
                        <a:pt x="1539240" y="876999"/>
                      </a:lnTo>
                      <a:lnTo>
                        <a:pt x="1470660" y="907479"/>
                      </a:lnTo>
                      <a:lnTo>
                        <a:pt x="1409700" y="983679"/>
                      </a:lnTo>
                      <a:lnTo>
                        <a:pt x="1371600" y="937959"/>
                      </a:lnTo>
                      <a:lnTo>
                        <a:pt x="1310640" y="945579"/>
                      </a:lnTo>
                      <a:lnTo>
                        <a:pt x="1287780" y="991299"/>
                      </a:lnTo>
                      <a:lnTo>
                        <a:pt x="1082040" y="991299"/>
                      </a:lnTo>
                      <a:lnTo>
                        <a:pt x="1013460" y="922719"/>
                      </a:lnTo>
                      <a:lnTo>
                        <a:pt x="967740" y="1014159"/>
                      </a:lnTo>
                      <a:lnTo>
                        <a:pt x="845820" y="1044639"/>
                      </a:lnTo>
                      <a:lnTo>
                        <a:pt x="769620" y="1006539"/>
                      </a:lnTo>
                      <a:lnTo>
                        <a:pt x="769620" y="953199"/>
                      </a:lnTo>
                      <a:lnTo>
                        <a:pt x="685800" y="976059"/>
                      </a:lnTo>
                      <a:lnTo>
                        <a:pt x="609600" y="899859"/>
                      </a:lnTo>
                      <a:lnTo>
                        <a:pt x="518160" y="892239"/>
                      </a:lnTo>
                      <a:lnTo>
                        <a:pt x="495300" y="945579"/>
                      </a:lnTo>
                      <a:lnTo>
                        <a:pt x="396240" y="937959"/>
                      </a:lnTo>
                      <a:lnTo>
                        <a:pt x="373380" y="838899"/>
                      </a:lnTo>
                      <a:lnTo>
                        <a:pt x="304800" y="831279"/>
                      </a:lnTo>
                      <a:lnTo>
                        <a:pt x="167640" y="1037019"/>
                      </a:lnTo>
                      <a:lnTo>
                        <a:pt x="0" y="1037019"/>
                      </a:lnTo>
                      <a:lnTo>
                        <a:pt x="0" y="968439"/>
                      </a:lnTo>
                      <a:lnTo>
                        <a:pt x="121920" y="656019"/>
                      </a:lnTo>
                      <a:lnTo>
                        <a:pt x="182880" y="556959"/>
                      </a:lnTo>
                      <a:lnTo>
                        <a:pt x="167640" y="389319"/>
                      </a:lnTo>
                      <a:lnTo>
                        <a:pt x="342900" y="320739"/>
                      </a:lnTo>
                      <a:lnTo>
                        <a:pt x="358140" y="244539"/>
                      </a:lnTo>
                      <a:lnTo>
                        <a:pt x="518160" y="160719"/>
                      </a:lnTo>
                      <a:lnTo>
                        <a:pt x="640080" y="160719"/>
                      </a:lnTo>
                      <a:lnTo>
                        <a:pt x="7678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9361BDCE-B03B-40B5-9683-398A9F8433CC}"/>
                    </a:ext>
                  </a:extLst>
                </p:cNvPr>
                <p:cNvSpPr/>
                <p:nvPr/>
              </p:nvSpPr>
              <p:spPr>
                <a:xfrm>
                  <a:off x="51747420" y="-6514380"/>
                  <a:ext cx="1428264" cy="1797601"/>
                </a:xfrm>
                <a:custGeom>
                  <a:avLst/>
                  <a:gdLst>
                    <a:gd name="connsiteX0" fmla="*/ 589296 w 1428264"/>
                    <a:gd name="connsiteY0" fmla="*/ 0 h 1797601"/>
                    <a:gd name="connsiteX1" fmla="*/ 784960 w 1428264"/>
                    <a:gd name="connsiteY1" fmla="*/ 141153 h 1797601"/>
                    <a:gd name="connsiteX2" fmla="*/ 878708 w 1428264"/>
                    <a:gd name="connsiteY2" fmla="*/ 430914 h 1797601"/>
                    <a:gd name="connsiteX3" fmla="*/ 878708 w 1428264"/>
                    <a:gd name="connsiteY3" fmla="*/ 402339 h 1797601"/>
                    <a:gd name="connsiteX4" fmla="*/ 1287780 w 1428264"/>
                    <a:gd name="connsiteY4" fmla="*/ 618907 h 1797601"/>
                    <a:gd name="connsiteX5" fmla="*/ 1428264 w 1428264"/>
                    <a:gd name="connsiteY5" fmla="*/ 683129 h 1797601"/>
                    <a:gd name="connsiteX6" fmla="*/ 967740 w 1428264"/>
                    <a:gd name="connsiteY6" fmla="*/ 1104181 h 1797601"/>
                    <a:gd name="connsiteX7" fmla="*/ 982980 w 1428264"/>
                    <a:gd name="connsiteY7" fmla="*/ 1348021 h 1797601"/>
                    <a:gd name="connsiteX8" fmla="*/ 883920 w 1428264"/>
                    <a:gd name="connsiteY8" fmla="*/ 1302301 h 1797601"/>
                    <a:gd name="connsiteX9" fmla="*/ 655320 w 1428264"/>
                    <a:gd name="connsiteY9" fmla="*/ 1668061 h 1797601"/>
                    <a:gd name="connsiteX10" fmla="*/ 464820 w 1428264"/>
                    <a:gd name="connsiteY10" fmla="*/ 1599481 h 1797601"/>
                    <a:gd name="connsiteX11" fmla="*/ 281940 w 1428264"/>
                    <a:gd name="connsiteY11" fmla="*/ 1713781 h 1797601"/>
                    <a:gd name="connsiteX12" fmla="*/ 205740 w 1428264"/>
                    <a:gd name="connsiteY12" fmla="*/ 1797601 h 1797601"/>
                    <a:gd name="connsiteX13" fmla="*/ 121920 w 1428264"/>
                    <a:gd name="connsiteY13" fmla="*/ 1744261 h 1797601"/>
                    <a:gd name="connsiteX14" fmla="*/ 152400 w 1428264"/>
                    <a:gd name="connsiteY14" fmla="*/ 1652821 h 1797601"/>
                    <a:gd name="connsiteX15" fmla="*/ 121920 w 1428264"/>
                    <a:gd name="connsiteY15" fmla="*/ 1515661 h 1797601"/>
                    <a:gd name="connsiteX16" fmla="*/ 198120 w 1428264"/>
                    <a:gd name="connsiteY16" fmla="*/ 1317541 h 1797601"/>
                    <a:gd name="connsiteX17" fmla="*/ 144780 w 1428264"/>
                    <a:gd name="connsiteY17" fmla="*/ 1210861 h 1797601"/>
                    <a:gd name="connsiteX18" fmla="*/ 152400 w 1428264"/>
                    <a:gd name="connsiteY18" fmla="*/ 1142281 h 1797601"/>
                    <a:gd name="connsiteX19" fmla="*/ 220980 w 1428264"/>
                    <a:gd name="connsiteY19" fmla="*/ 1096561 h 1797601"/>
                    <a:gd name="connsiteX20" fmla="*/ 289560 w 1428264"/>
                    <a:gd name="connsiteY20" fmla="*/ 936541 h 1797601"/>
                    <a:gd name="connsiteX21" fmla="*/ 281940 w 1428264"/>
                    <a:gd name="connsiteY21" fmla="*/ 807001 h 1797601"/>
                    <a:gd name="connsiteX22" fmla="*/ 144780 w 1428264"/>
                    <a:gd name="connsiteY22" fmla="*/ 776521 h 1797601"/>
                    <a:gd name="connsiteX23" fmla="*/ 0 w 1428264"/>
                    <a:gd name="connsiteY23" fmla="*/ 532681 h 1797601"/>
                    <a:gd name="connsiteX24" fmla="*/ 190500 w 1428264"/>
                    <a:gd name="connsiteY24" fmla="*/ 357421 h 1797601"/>
                    <a:gd name="connsiteX25" fmla="*/ 335280 w 1428264"/>
                    <a:gd name="connsiteY25" fmla="*/ 372661 h 1797601"/>
                    <a:gd name="connsiteX26" fmla="*/ 373380 w 1428264"/>
                    <a:gd name="connsiteY26" fmla="*/ 288841 h 1797601"/>
                    <a:gd name="connsiteX27" fmla="*/ 563880 w 1428264"/>
                    <a:gd name="connsiteY27" fmla="*/ 182161 h 1797601"/>
                    <a:gd name="connsiteX28" fmla="*/ 589296 w 1428264"/>
                    <a:gd name="connsiteY28" fmla="*/ 0 h 1797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8264" h="1797601">
                      <a:moveTo>
                        <a:pt x="589296" y="0"/>
                      </a:moveTo>
                      <a:lnTo>
                        <a:pt x="784960" y="141153"/>
                      </a:lnTo>
                      <a:lnTo>
                        <a:pt x="878708" y="430914"/>
                      </a:lnTo>
                      <a:lnTo>
                        <a:pt x="878708" y="402339"/>
                      </a:lnTo>
                      <a:lnTo>
                        <a:pt x="1287780" y="618907"/>
                      </a:lnTo>
                      <a:lnTo>
                        <a:pt x="1428264" y="683129"/>
                      </a:lnTo>
                      <a:lnTo>
                        <a:pt x="967740" y="1104181"/>
                      </a:lnTo>
                      <a:lnTo>
                        <a:pt x="982980" y="1348021"/>
                      </a:lnTo>
                      <a:lnTo>
                        <a:pt x="883920" y="1302301"/>
                      </a:lnTo>
                      <a:lnTo>
                        <a:pt x="655320" y="1668061"/>
                      </a:lnTo>
                      <a:lnTo>
                        <a:pt x="464820" y="1599481"/>
                      </a:lnTo>
                      <a:lnTo>
                        <a:pt x="281940" y="1713781"/>
                      </a:lnTo>
                      <a:lnTo>
                        <a:pt x="205740" y="1797601"/>
                      </a:lnTo>
                      <a:lnTo>
                        <a:pt x="121920" y="1744261"/>
                      </a:lnTo>
                      <a:lnTo>
                        <a:pt x="152400" y="1652821"/>
                      </a:lnTo>
                      <a:lnTo>
                        <a:pt x="121920" y="1515661"/>
                      </a:lnTo>
                      <a:lnTo>
                        <a:pt x="198120" y="1317541"/>
                      </a:lnTo>
                      <a:lnTo>
                        <a:pt x="144780" y="1210861"/>
                      </a:lnTo>
                      <a:lnTo>
                        <a:pt x="152400" y="1142281"/>
                      </a:lnTo>
                      <a:lnTo>
                        <a:pt x="220980" y="1096561"/>
                      </a:lnTo>
                      <a:lnTo>
                        <a:pt x="289560" y="936541"/>
                      </a:lnTo>
                      <a:lnTo>
                        <a:pt x="281940" y="807001"/>
                      </a:lnTo>
                      <a:lnTo>
                        <a:pt x="144780" y="776521"/>
                      </a:lnTo>
                      <a:lnTo>
                        <a:pt x="0" y="532681"/>
                      </a:lnTo>
                      <a:lnTo>
                        <a:pt x="190500" y="357421"/>
                      </a:lnTo>
                      <a:lnTo>
                        <a:pt x="335280" y="372661"/>
                      </a:lnTo>
                      <a:lnTo>
                        <a:pt x="373380" y="288841"/>
                      </a:lnTo>
                      <a:lnTo>
                        <a:pt x="563880" y="182161"/>
                      </a:lnTo>
                      <a:lnTo>
                        <a:pt x="58929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6" name="フリーフォーム: 図形 1145">
                  <a:extLst>
                    <a:ext uri="{FF2B5EF4-FFF2-40B4-BE49-F238E27FC236}">
                      <a16:creationId xmlns:a16="http://schemas.microsoft.com/office/drawing/2014/main" id="{846BFF21-6FCF-4271-AC6F-4D16BF1A75CE}"/>
                    </a:ext>
                  </a:extLst>
                </p:cNvPr>
                <p:cNvSpPr/>
                <p:nvPr/>
              </p:nvSpPr>
              <p:spPr>
                <a:xfrm>
                  <a:off x="56231940" y="-6163106"/>
                  <a:ext cx="2372320" cy="2436926"/>
                </a:xfrm>
                <a:custGeom>
                  <a:avLst/>
                  <a:gdLst>
                    <a:gd name="connsiteX0" fmla="*/ 2372320 w 2372320"/>
                    <a:gd name="connsiteY0" fmla="*/ 0 h 2436926"/>
                    <a:gd name="connsiteX1" fmla="*/ 2358240 w 2372320"/>
                    <a:gd name="connsiteY1" fmla="*/ 356666 h 2436926"/>
                    <a:gd name="connsiteX2" fmla="*/ 2236320 w 2372320"/>
                    <a:gd name="connsiteY2" fmla="*/ 455726 h 2436926"/>
                    <a:gd name="connsiteX3" fmla="*/ 2205840 w 2372320"/>
                    <a:gd name="connsiteY3" fmla="*/ 608126 h 2436926"/>
                    <a:gd name="connsiteX4" fmla="*/ 1954380 w 2372320"/>
                    <a:gd name="connsiteY4" fmla="*/ 851966 h 2436926"/>
                    <a:gd name="connsiteX5" fmla="*/ 1680060 w 2372320"/>
                    <a:gd name="connsiteY5" fmla="*/ 1156766 h 2436926"/>
                    <a:gd name="connsiteX6" fmla="*/ 1550520 w 2372320"/>
                    <a:gd name="connsiteY6" fmla="*/ 1255826 h 2436926"/>
                    <a:gd name="connsiteX7" fmla="*/ 1520040 w 2372320"/>
                    <a:gd name="connsiteY7" fmla="*/ 1377746 h 2436926"/>
                    <a:gd name="connsiteX8" fmla="*/ 1413360 w 2372320"/>
                    <a:gd name="connsiteY8" fmla="*/ 1408226 h 2436926"/>
                    <a:gd name="connsiteX9" fmla="*/ 1329540 w 2372320"/>
                    <a:gd name="connsiteY9" fmla="*/ 1667306 h 2436926"/>
                    <a:gd name="connsiteX10" fmla="*/ 1131420 w 2372320"/>
                    <a:gd name="connsiteY10" fmla="*/ 1804466 h 2436926"/>
                    <a:gd name="connsiteX11" fmla="*/ 979020 w 2372320"/>
                    <a:gd name="connsiteY11" fmla="*/ 1964486 h 2436926"/>
                    <a:gd name="connsiteX12" fmla="*/ 1062840 w 2372320"/>
                    <a:gd name="connsiteY12" fmla="*/ 2033066 h 2436926"/>
                    <a:gd name="connsiteX13" fmla="*/ 963780 w 2372320"/>
                    <a:gd name="connsiteY13" fmla="*/ 2185466 h 2436926"/>
                    <a:gd name="connsiteX14" fmla="*/ 963780 w 2372320"/>
                    <a:gd name="connsiteY14" fmla="*/ 2307386 h 2436926"/>
                    <a:gd name="connsiteX15" fmla="*/ 857100 w 2372320"/>
                    <a:gd name="connsiteY15" fmla="*/ 2261666 h 2436926"/>
                    <a:gd name="connsiteX16" fmla="*/ 803760 w 2372320"/>
                    <a:gd name="connsiteY16" fmla="*/ 2284526 h 2436926"/>
                    <a:gd name="connsiteX17" fmla="*/ 803760 w 2372320"/>
                    <a:gd name="connsiteY17" fmla="*/ 2398826 h 2436926"/>
                    <a:gd name="connsiteX18" fmla="*/ 704700 w 2372320"/>
                    <a:gd name="connsiteY18" fmla="*/ 2436926 h 2436926"/>
                    <a:gd name="connsiteX19" fmla="*/ 521820 w 2372320"/>
                    <a:gd name="connsiteY19" fmla="*/ 2436926 h 2436926"/>
                    <a:gd name="connsiteX20" fmla="*/ 239880 w 2372320"/>
                    <a:gd name="connsiteY20" fmla="*/ 2132126 h 2436926"/>
                    <a:gd name="connsiteX21" fmla="*/ 186540 w 2372320"/>
                    <a:gd name="connsiteY21" fmla="*/ 1918766 h 2436926"/>
                    <a:gd name="connsiteX22" fmla="*/ 34140 w 2372320"/>
                    <a:gd name="connsiteY22" fmla="*/ 1918766 h 2436926"/>
                    <a:gd name="connsiteX23" fmla="*/ 0 w 2372320"/>
                    <a:gd name="connsiteY23" fmla="*/ 1735485 h 2436926"/>
                    <a:gd name="connsiteX24" fmla="*/ 340544 w 2372320"/>
                    <a:gd name="connsiteY24" fmla="*/ 1735485 h 2436926"/>
                    <a:gd name="connsiteX25" fmla="*/ 725556 w 2372320"/>
                    <a:gd name="connsiteY25" fmla="*/ 1711422 h 2436926"/>
                    <a:gd name="connsiteX26" fmla="*/ 966188 w 2372320"/>
                    <a:gd name="connsiteY26" fmla="*/ 1518917 h 2436926"/>
                    <a:gd name="connsiteX27" fmla="*/ 1206820 w 2372320"/>
                    <a:gd name="connsiteY27" fmla="*/ 1278285 h 2436926"/>
                    <a:gd name="connsiteX28" fmla="*/ 1399324 w 2372320"/>
                    <a:gd name="connsiteY28" fmla="*/ 989527 h 2436926"/>
                    <a:gd name="connsiteX29" fmla="*/ 2000900 w 2372320"/>
                    <a:gd name="connsiteY29" fmla="*/ 556390 h 2436926"/>
                    <a:gd name="connsiteX30" fmla="*/ 2049028 w 2372320"/>
                    <a:gd name="connsiteY30" fmla="*/ 387948 h 2436926"/>
                    <a:gd name="connsiteX31" fmla="*/ 2372320 w 2372320"/>
                    <a:gd name="connsiteY31" fmla="*/ 0 h 2436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372320" h="2436926">
                      <a:moveTo>
                        <a:pt x="2372320" y="0"/>
                      </a:moveTo>
                      <a:lnTo>
                        <a:pt x="2358240" y="356666"/>
                      </a:lnTo>
                      <a:lnTo>
                        <a:pt x="2236320" y="455726"/>
                      </a:lnTo>
                      <a:lnTo>
                        <a:pt x="2205840" y="608126"/>
                      </a:lnTo>
                      <a:lnTo>
                        <a:pt x="1954380" y="851966"/>
                      </a:lnTo>
                      <a:lnTo>
                        <a:pt x="1680060" y="1156766"/>
                      </a:lnTo>
                      <a:lnTo>
                        <a:pt x="1550520" y="1255826"/>
                      </a:lnTo>
                      <a:lnTo>
                        <a:pt x="1520040" y="1377746"/>
                      </a:lnTo>
                      <a:lnTo>
                        <a:pt x="1413360" y="1408226"/>
                      </a:lnTo>
                      <a:lnTo>
                        <a:pt x="1329540" y="1667306"/>
                      </a:lnTo>
                      <a:lnTo>
                        <a:pt x="1131420" y="1804466"/>
                      </a:lnTo>
                      <a:lnTo>
                        <a:pt x="979020" y="1964486"/>
                      </a:lnTo>
                      <a:lnTo>
                        <a:pt x="1062840" y="2033066"/>
                      </a:lnTo>
                      <a:lnTo>
                        <a:pt x="963780" y="2185466"/>
                      </a:lnTo>
                      <a:lnTo>
                        <a:pt x="963780" y="2307386"/>
                      </a:lnTo>
                      <a:lnTo>
                        <a:pt x="857100" y="2261666"/>
                      </a:lnTo>
                      <a:lnTo>
                        <a:pt x="803760" y="2284526"/>
                      </a:lnTo>
                      <a:lnTo>
                        <a:pt x="803760" y="2398826"/>
                      </a:lnTo>
                      <a:lnTo>
                        <a:pt x="704700" y="2436926"/>
                      </a:lnTo>
                      <a:lnTo>
                        <a:pt x="521820" y="2436926"/>
                      </a:lnTo>
                      <a:lnTo>
                        <a:pt x="239880" y="2132126"/>
                      </a:lnTo>
                      <a:lnTo>
                        <a:pt x="186540" y="1918766"/>
                      </a:lnTo>
                      <a:lnTo>
                        <a:pt x="34140" y="1918766"/>
                      </a:lnTo>
                      <a:lnTo>
                        <a:pt x="0" y="1735485"/>
                      </a:lnTo>
                      <a:lnTo>
                        <a:pt x="340544" y="1735485"/>
                      </a:lnTo>
                      <a:lnTo>
                        <a:pt x="725556" y="1711422"/>
                      </a:lnTo>
                      <a:lnTo>
                        <a:pt x="966188" y="1518917"/>
                      </a:lnTo>
                      <a:lnTo>
                        <a:pt x="1206820" y="1278285"/>
                      </a:lnTo>
                      <a:lnTo>
                        <a:pt x="1399324" y="989527"/>
                      </a:lnTo>
                      <a:lnTo>
                        <a:pt x="2000900" y="556390"/>
                      </a:lnTo>
                      <a:lnTo>
                        <a:pt x="2049028" y="387948"/>
                      </a:lnTo>
                      <a:lnTo>
                        <a:pt x="23723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E421106C-71AD-4E72-A722-C47A1D2CD004}"/>
                    </a:ext>
                  </a:extLst>
                </p:cNvPr>
                <p:cNvSpPr/>
                <p:nvPr/>
              </p:nvSpPr>
              <p:spPr>
                <a:xfrm>
                  <a:off x="54620160" y="-5320738"/>
                  <a:ext cx="1274952" cy="1487878"/>
                </a:xfrm>
                <a:custGeom>
                  <a:avLst/>
                  <a:gdLst>
                    <a:gd name="connsiteX0" fmla="*/ 229588 w 1274952"/>
                    <a:gd name="connsiteY0" fmla="*/ 0 h 1487878"/>
                    <a:gd name="connsiteX1" fmla="*/ 243840 w 1274952"/>
                    <a:gd name="connsiteY1" fmla="*/ 2780 h 1487878"/>
                    <a:gd name="connsiteX2" fmla="*/ 676976 w 1274952"/>
                    <a:gd name="connsiteY2" fmla="*/ 123096 h 1487878"/>
                    <a:gd name="connsiteX3" fmla="*/ 652912 w 1274952"/>
                    <a:gd name="connsiteY3" fmla="*/ 435917 h 1487878"/>
                    <a:gd name="connsiteX4" fmla="*/ 845420 w 1274952"/>
                    <a:gd name="connsiteY4" fmla="*/ 676549 h 1487878"/>
                    <a:gd name="connsiteX5" fmla="*/ 1158240 w 1274952"/>
                    <a:gd name="connsiteY5" fmla="*/ 772801 h 1487878"/>
                    <a:gd name="connsiteX6" fmla="*/ 1274952 w 1274952"/>
                    <a:gd name="connsiteY6" fmla="*/ 814484 h 1487878"/>
                    <a:gd name="connsiteX7" fmla="*/ 1226820 w 1274952"/>
                    <a:gd name="connsiteY7" fmla="*/ 1099258 h 1487878"/>
                    <a:gd name="connsiteX8" fmla="*/ 1143000 w 1274952"/>
                    <a:gd name="connsiteY8" fmla="*/ 1198318 h 1487878"/>
                    <a:gd name="connsiteX9" fmla="*/ 1089660 w 1274952"/>
                    <a:gd name="connsiteY9" fmla="*/ 1487878 h 1487878"/>
                    <a:gd name="connsiteX10" fmla="*/ 1028700 w 1274952"/>
                    <a:gd name="connsiteY10" fmla="*/ 1327858 h 1487878"/>
                    <a:gd name="connsiteX11" fmla="*/ 1028700 w 1274952"/>
                    <a:gd name="connsiteY11" fmla="*/ 1114498 h 1487878"/>
                    <a:gd name="connsiteX12" fmla="*/ 838200 w 1274952"/>
                    <a:gd name="connsiteY12" fmla="*/ 1045918 h 1487878"/>
                    <a:gd name="connsiteX13" fmla="*/ 838200 w 1274952"/>
                    <a:gd name="connsiteY13" fmla="*/ 1129738 h 1487878"/>
                    <a:gd name="connsiteX14" fmla="*/ 723900 w 1274952"/>
                    <a:gd name="connsiteY14" fmla="*/ 1129738 h 1487878"/>
                    <a:gd name="connsiteX15" fmla="*/ 563880 w 1274952"/>
                    <a:gd name="connsiteY15" fmla="*/ 779218 h 1487878"/>
                    <a:gd name="connsiteX16" fmla="*/ 426720 w 1274952"/>
                    <a:gd name="connsiteY16" fmla="*/ 733498 h 1487878"/>
                    <a:gd name="connsiteX17" fmla="*/ 266700 w 1274952"/>
                    <a:gd name="connsiteY17" fmla="*/ 855418 h 1487878"/>
                    <a:gd name="connsiteX18" fmla="*/ 167640 w 1274952"/>
                    <a:gd name="connsiteY18" fmla="*/ 840178 h 1487878"/>
                    <a:gd name="connsiteX19" fmla="*/ 129540 w 1274952"/>
                    <a:gd name="connsiteY19" fmla="*/ 916378 h 1487878"/>
                    <a:gd name="connsiteX20" fmla="*/ 38100 w 1274952"/>
                    <a:gd name="connsiteY20" fmla="*/ 954478 h 1487878"/>
                    <a:gd name="connsiteX21" fmla="*/ 0 w 1274952"/>
                    <a:gd name="connsiteY21" fmla="*/ 733498 h 1487878"/>
                    <a:gd name="connsiteX22" fmla="*/ 91440 w 1274952"/>
                    <a:gd name="connsiteY22" fmla="*/ 596338 h 1487878"/>
                    <a:gd name="connsiteX23" fmla="*/ 30480 w 1274952"/>
                    <a:gd name="connsiteY23" fmla="*/ 398218 h 1487878"/>
                    <a:gd name="connsiteX24" fmla="*/ 229588 w 1274952"/>
                    <a:gd name="connsiteY24" fmla="*/ 0 h 1487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274952" h="1487878">
                      <a:moveTo>
                        <a:pt x="229588" y="0"/>
                      </a:moveTo>
                      <a:lnTo>
                        <a:pt x="243840" y="2780"/>
                      </a:lnTo>
                      <a:lnTo>
                        <a:pt x="676976" y="123096"/>
                      </a:lnTo>
                      <a:lnTo>
                        <a:pt x="652912" y="435917"/>
                      </a:lnTo>
                      <a:lnTo>
                        <a:pt x="845420" y="676549"/>
                      </a:lnTo>
                      <a:lnTo>
                        <a:pt x="1158240" y="772801"/>
                      </a:lnTo>
                      <a:lnTo>
                        <a:pt x="1274952" y="814484"/>
                      </a:lnTo>
                      <a:lnTo>
                        <a:pt x="1226820" y="1099258"/>
                      </a:lnTo>
                      <a:lnTo>
                        <a:pt x="1143000" y="1198318"/>
                      </a:lnTo>
                      <a:lnTo>
                        <a:pt x="1089660" y="1487878"/>
                      </a:lnTo>
                      <a:lnTo>
                        <a:pt x="1028700" y="1327858"/>
                      </a:lnTo>
                      <a:lnTo>
                        <a:pt x="1028700" y="1114498"/>
                      </a:lnTo>
                      <a:lnTo>
                        <a:pt x="838200" y="1045918"/>
                      </a:lnTo>
                      <a:lnTo>
                        <a:pt x="838200" y="1129738"/>
                      </a:lnTo>
                      <a:lnTo>
                        <a:pt x="723900" y="1129738"/>
                      </a:lnTo>
                      <a:lnTo>
                        <a:pt x="563880" y="779218"/>
                      </a:lnTo>
                      <a:lnTo>
                        <a:pt x="426720" y="733498"/>
                      </a:lnTo>
                      <a:lnTo>
                        <a:pt x="266700" y="855418"/>
                      </a:lnTo>
                      <a:lnTo>
                        <a:pt x="167640" y="840178"/>
                      </a:lnTo>
                      <a:lnTo>
                        <a:pt x="129540" y="916378"/>
                      </a:lnTo>
                      <a:lnTo>
                        <a:pt x="38100" y="954478"/>
                      </a:lnTo>
                      <a:lnTo>
                        <a:pt x="0" y="733498"/>
                      </a:lnTo>
                      <a:lnTo>
                        <a:pt x="91440" y="596338"/>
                      </a:lnTo>
                      <a:lnTo>
                        <a:pt x="30480" y="398218"/>
                      </a:lnTo>
                      <a:lnTo>
                        <a:pt x="2295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8" name="フリーフォーム: 図形 1147">
                  <a:extLst>
                    <a:ext uri="{FF2B5EF4-FFF2-40B4-BE49-F238E27FC236}">
                      <a16:creationId xmlns:a16="http://schemas.microsoft.com/office/drawing/2014/main" id="{2900502F-F66E-43B1-A13A-ABD37218C06A}"/>
                    </a:ext>
                  </a:extLst>
                </p:cNvPr>
                <p:cNvSpPr/>
                <p:nvPr/>
              </p:nvSpPr>
              <p:spPr>
                <a:xfrm>
                  <a:off x="47210680" y="-4710928"/>
                  <a:ext cx="886760" cy="999989"/>
                </a:xfrm>
                <a:custGeom>
                  <a:avLst/>
                  <a:gdLst>
                    <a:gd name="connsiteX0" fmla="*/ 136384 w 886760"/>
                    <a:gd name="connsiteY0" fmla="*/ 0 h 999989"/>
                    <a:gd name="connsiteX1" fmla="*/ 239060 w 886760"/>
                    <a:gd name="connsiteY1" fmla="*/ 116069 h 999989"/>
                    <a:gd name="connsiteX2" fmla="*/ 330500 w 886760"/>
                    <a:gd name="connsiteY2" fmla="*/ 169409 h 999989"/>
                    <a:gd name="connsiteX3" fmla="*/ 414320 w 886760"/>
                    <a:gd name="connsiteY3" fmla="*/ 276089 h 999989"/>
                    <a:gd name="connsiteX4" fmla="*/ 551480 w 886760"/>
                    <a:gd name="connsiteY4" fmla="*/ 237989 h 999989"/>
                    <a:gd name="connsiteX5" fmla="*/ 589580 w 886760"/>
                    <a:gd name="connsiteY5" fmla="*/ 123689 h 999989"/>
                    <a:gd name="connsiteX6" fmla="*/ 749600 w 886760"/>
                    <a:gd name="connsiteY6" fmla="*/ 93209 h 999989"/>
                    <a:gd name="connsiteX7" fmla="*/ 848660 w 886760"/>
                    <a:gd name="connsiteY7" fmla="*/ 207509 h 999989"/>
                    <a:gd name="connsiteX8" fmla="*/ 848660 w 886760"/>
                    <a:gd name="connsiteY8" fmla="*/ 321809 h 999989"/>
                    <a:gd name="connsiteX9" fmla="*/ 886760 w 886760"/>
                    <a:gd name="connsiteY9" fmla="*/ 405629 h 999989"/>
                    <a:gd name="connsiteX10" fmla="*/ 810560 w 886760"/>
                    <a:gd name="connsiteY10" fmla="*/ 436109 h 999989"/>
                    <a:gd name="connsiteX11" fmla="*/ 711500 w 886760"/>
                    <a:gd name="connsiteY11" fmla="*/ 618989 h 999989"/>
                    <a:gd name="connsiteX12" fmla="*/ 589580 w 886760"/>
                    <a:gd name="connsiteY12" fmla="*/ 710429 h 999989"/>
                    <a:gd name="connsiteX13" fmla="*/ 589580 w 886760"/>
                    <a:gd name="connsiteY13" fmla="*/ 824729 h 999989"/>
                    <a:gd name="connsiteX14" fmla="*/ 505760 w 886760"/>
                    <a:gd name="connsiteY14" fmla="*/ 870449 h 999989"/>
                    <a:gd name="connsiteX15" fmla="*/ 521000 w 886760"/>
                    <a:gd name="connsiteY15" fmla="*/ 931409 h 999989"/>
                    <a:gd name="connsiteX16" fmla="*/ 452420 w 886760"/>
                    <a:gd name="connsiteY16" fmla="*/ 999989 h 999989"/>
                    <a:gd name="connsiteX17" fmla="*/ 399080 w 886760"/>
                    <a:gd name="connsiteY17" fmla="*/ 862829 h 999989"/>
                    <a:gd name="connsiteX18" fmla="*/ 269540 w 886760"/>
                    <a:gd name="connsiteY18" fmla="*/ 832349 h 999989"/>
                    <a:gd name="connsiteX19" fmla="*/ 178100 w 886760"/>
                    <a:gd name="connsiteY19" fmla="*/ 626609 h 999989"/>
                    <a:gd name="connsiteX20" fmla="*/ 109520 w 886760"/>
                    <a:gd name="connsiteY20" fmla="*/ 474209 h 999989"/>
                    <a:gd name="connsiteX21" fmla="*/ 0 w 886760"/>
                    <a:gd name="connsiteY21" fmla="*/ 409181 h 999989"/>
                    <a:gd name="connsiteX22" fmla="*/ 73424 w 886760"/>
                    <a:gd name="connsiteY22" fmla="*/ 283308 h 999989"/>
                    <a:gd name="connsiteX23" fmla="*/ 136384 w 886760"/>
                    <a:gd name="connsiteY23" fmla="*/ 0 h 999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886760" h="999989">
                      <a:moveTo>
                        <a:pt x="136384" y="0"/>
                      </a:moveTo>
                      <a:lnTo>
                        <a:pt x="239060" y="116069"/>
                      </a:lnTo>
                      <a:lnTo>
                        <a:pt x="330500" y="169409"/>
                      </a:lnTo>
                      <a:lnTo>
                        <a:pt x="414320" y="276089"/>
                      </a:lnTo>
                      <a:lnTo>
                        <a:pt x="551480" y="237989"/>
                      </a:lnTo>
                      <a:lnTo>
                        <a:pt x="589580" y="123689"/>
                      </a:lnTo>
                      <a:lnTo>
                        <a:pt x="749600" y="93209"/>
                      </a:lnTo>
                      <a:lnTo>
                        <a:pt x="848660" y="207509"/>
                      </a:lnTo>
                      <a:lnTo>
                        <a:pt x="848660" y="321809"/>
                      </a:lnTo>
                      <a:lnTo>
                        <a:pt x="886760" y="405629"/>
                      </a:lnTo>
                      <a:lnTo>
                        <a:pt x="810560" y="436109"/>
                      </a:lnTo>
                      <a:lnTo>
                        <a:pt x="711500" y="618989"/>
                      </a:lnTo>
                      <a:lnTo>
                        <a:pt x="589580" y="710429"/>
                      </a:lnTo>
                      <a:lnTo>
                        <a:pt x="589580" y="824729"/>
                      </a:lnTo>
                      <a:lnTo>
                        <a:pt x="505760" y="870449"/>
                      </a:lnTo>
                      <a:lnTo>
                        <a:pt x="521000" y="931409"/>
                      </a:lnTo>
                      <a:lnTo>
                        <a:pt x="452420" y="999989"/>
                      </a:lnTo>
                      <a:lnTo>
                        <a:pt x="399080" y="862829"/>
                      </a:lnTo>
                      <a:lnTo>
                        <a:pt x="269540" y="832349"/>
                      </a:lnTo>
                      <a:lnTo>
                        <a:pt x="178100" y="626609"/>
                      </a:lnTo>
                      <a:lnTo>
                        <a:pt x="109520" y="474209"/>
                      </a:lnTo>
                      <a:lnTo>
                        <a:pt x="0" y="409181"/>
                      </a:lnTo>
                      <a:lnTo>
                        <a:pt x="73424" y="283308"/>
                      </a:lnTo>
                      <a:lnTo>
                        <a:pt x="1363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9" name="フリーフォーム: 図形 1148">
                  <a:extLst>
                    <a:ext uri="{FF2B5EF4-FFF2-40B4-BE49-F238E27FC236}">
                      <a16:creationId xmlns:a16="http://schemas.microsoft.com/office/drawing/2014/main" id="{BD435CEA-F236-459A-AF03-4B5462EAD530}"/>
                    </a:ext>
                  </a:extLst>
                </p:cNvPr>
                <p:cNvSpPr/>
                <p:nvPr/>
              </p:nvSpPr>
              <p:spPr>
                <a:xfrm>
                  <a:off x="54422040" y="-2766059"/>
                  <a:ext cx="1569040" cy="2459745"/>
                </a:xfrm>
                <a:custGeom>
                  <a:avLst/>
                  <a:gdLst>
                    <a:gd name="connsiteX0" fmla="*/ 556260 w 1569040"/>
                    <a:gd name="connsiteY0" fmla="*/ 0 h 2459745"/>
                    <a:gd name="connsiteX1" fmla="*/ 716280 w 1569040"/>
                    <a:gd name="connsiteY1" fmla="*/ 83820 h 2459745"/>
                    <a:gd name="connsiteX2" fmla="*/ 754380 w 1569040"/>
                    <a:gd name="connsiteY2" fmla="*/ 53340 h 2459745"/>
                    <a:gd name="connsiteX3" fmla="*/ 861060 w 1569040"/>
                    <a:gd name="connsiteY3" fmla="*/ 99060 h 2459745"/>
                    <a:gd name="connsiteX4" fmla="*/ 830580 w 1569040"/>
                    <a:gd name="connsiteY4" fmla="*/ 220980 h 2459745"/>
                    <a:gd name="connsiteX5" fmla="*/ 845820 w 1569040"/>
                    <a:gd name="connsiteY5" fmla="*/ 411480 h 2459745"/>
                    <a:gd name="connsiteX6" fmla="*/ 746760 w 1569040"/>
                    <a:gd name="connsiteY6" fmla="*/ 518160 h 2459745"/>
                    <a:gd name="connsiteX7" fmla="*/ 609600 w 1569040"/>
                    <a:gd name="connsiteY7" fmla="*/ 640080 h 2459745"/>
                    <a:gd name="connsiteX8" fmla="*/ 541020 w 1569040"/>
                    <a:gd name="connsiteY8" fmla="*/ 960120 h 2459745"/>
                    <a:gd name="connsiteX9" fmla="*/ 541020 w 1569040"/>
                    <a:gd name="connsiteY9" fmla="*/ 1059180 h 2459745"/>
                    <a:gd name="connsiteX10" fmla="*/ 762000 w 1569040"/>
                    <a:gd name="connsiteY10" fmla="*/ 1211580 h 2459745"/>
                    <a:gd name="connsiteX11" fmla="*/ 998220 w 1569040"/>
                    <a:gd name="connsiteY11" fmla="*/ 1889760 h 2459745"/>
                    <a:gd name="connsiteX12" fmla="*/ 1379220 w 1569040"/>
                    <a:gd name="connsiteY12" fmla="*/ 1958340 h 2459745"/>
                    <a:gd name="connsiteX13" fmla="*/ 1402080 w 1569040"/>
                    <a:gd name="connsiteY13" fmla="*/ 2164080 h 2459745"/>
                    <a:gd name="connsiteX14" fmla="*/ 1341120 w 1569040"/>
                    <a:gd name="connsiteY14" fmla="*/ 2240280 h 2459745"/>
                    <a:gd name="connsiteX15" fmla="*/ 1546860 w 1569040"/>
                    <a:gd name="connsiteY15" fmla="*/ 2339340 h 2459745"/>
                    <a:gd name="connsiteX16" fmla="*/ 1569040 w 1569040"/>
                    <a:gd name="connsiteY16" fmla="*/ 2459745 h 2459745"/>
                    <a:gd name="connsiteX17" fmla="*/ 1332296 w 1569040"/>
                    <a:gd name="connsiteY17" fmla="*/ 2405113 h 2459745"/>
                    <a:gd name="connsiteX18" fmla="*/ 1187920 w 1569040"/>
                    <a:gd name="connsiteY18" fmla="*/ 2236671 h 2459745"/>
                    <a:gd name="connsiteX19" fmla="*/ 923224 w 1569040"/>
                    <a:gd name="connsiteY19" fmla="*/ 2236671 h 2459745"/>
                    <a:gd name="connsiteX20" fmla="*/ 824648 w 1569040"/>
                    <a:gd name="connsiteY20" fmla="*/ 2276101 h 2459745"/>
                    <a:gd name="connsiteX21" fmla="*/ 792480 w 1569040"/>
                    <a:gd name="connsiteY21" fmla="*/ 2125980 h 2459745"/>
                    <a:gd name="connsiteX22" fmla="*/ 624840 w 1569040"/>
                    <a:gd name="connsiteY22" fmla="*/ 2118360 h 2459745"/>
                    <a:gd name="connsiteX23" fmla="*/ 624840 w 1569040"/>
                    <a:gd name="connsiteY23" fmla="*/ 2026920 h 2459745"/>
                    <a:gd name="connsiteX24" fmla="*/ 426720 w 1569040"/>
                    <a:gd name="connsiteY24" fmla="*/ 1981200 h 2459745"/>
                    <a:gd name="connsiteX25" fmla="*/ 342900 w 1569040"/>
                    <a:gd name="connsiteY25" fmla="*/ 1744980 h 2459745"/>
                    <a:gd name="connsiteX26" fmla="*/ 228600 w 1569040"/>
                    <a:gd name="connsiteY26" fmla="*/ 1668780 h 2459745"/>
                    <a:gd name="connsiteX27" fmla="*/ 182880 w 1569040"/>
                    <a:gd name="connsiteY27" fmla="*/ 1546860 h 2459745"/>
                    <a:gd name="connsiteX28" fmla="*/ 76200 w 1569040"/>
                    <a:gd name="connsiteY28" fmla="*/ 1455420 h 2459745"/>
                    <a:gd name="connsiteX29" fmla="*/ 0 w 1569040"/>
                    <a:gd name="connsiteY29" fmla="*/ 1097280 h 2459745"/>
                    <a:gd name="connsiteX30" fmla="*/ 220980 w 1569040"/>
                    <a:gd name="connsiteY30" fmla="*/ 800100 h 2459745"/>
                    <a:gd name="connsiteX31" fmla="*/ 160020 w 1569040"/>
                    <a:gd name="connsiteY31" fmla="*/ 662940 h 2459745"/>
                    <a:gd name="connsiteX32" fmla="*/ 190500 w 1569040"/>
                    <a:gd name="connsiteY32" fmla="*/ 480060 h 2459745"/>
                    <a:gd name="connsiteX33" fmla="*/ 121920 w 1569040"/>
                    <a:gd name="connsiteY33" fmla="*/ 434340 h 2459745"/>
                    <a:gd name="connsiteX34" fmla="*/ 137160 w 1569040"/>
                    <a:gd name="connsiteY34" fmla="*/ 289560 h 2459745"/>
                    <a:gd name="connsiteX35" fmla="*/ 228600 w 1569040"/>
                    <a:gd name="connsiteY35" fmla="*/ 312420 h 2459745"/>
                    <a:gd name="connsiteX36" fmla="*/ 327660 w 1569040"/>
                    <a:gd name="connsiteY36" fmla="*/ 236220 h 2459745"/>
                    <a:gd name="connsiteX37" fmla="*/ 373380 w 1569040"/>
                    <a:gd name="connsiteY37" fmla="*/ 76200 h 2459745"/>
                    <a:gd name="connsiteX38" fmla="*/ 510540 w 1569040"/>
                    <a:gd name="connsiteY38" fmla="*/ 53340 h 2459745"/>
                    <a:gd name="connsiteX39" fmla="*/ 556260 w 1569040"/>
                    <a:gd name="connsiteY39" fmla="*/ 0 h 2459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69040" h="2459745">
                      <a:moveTo>
                        <a:pt x="556260" y="0"/>
                      </a:moveTo>
                      <a:lnTo>
                        <a:pt x="716280" y="83820"/>
                      </a:lnTo>
                      <a:lnTo>
                        <a:pt x="754380" y="53340"/>
                      </a:lnTo>
                      <a:lnTo>
                        <a:pt x="861060" y="99060"/>
                      </a:lnTo>
                      <a:lnTo>
                        <a:pt x="830580" y="220980"/>
                      </a:lnTo>
                      <a:lnTo>
                        <a:pt x="845820" y="411480"/>
                      </a:lnTo>
                      <a:lnTo>
                        <a:pt x="746760" y="518160"/>
                      </a:lnTo>
                      <a:lnTo>
                        <a:pt x="609600" y="640080"/>
                      </a:lnTo>
                      <a:lnTo>
                        <a:pt x="541020" y="960120"/>
                      </a:lnTo>
                      <a:lnTo>
                        <a:pt x="541020" y="1059180"/>
                      </a:lnTo>
                      <a:lnTo>
                        <a:pt x="762000" y="1211580"/>
                      </a:lnTo>
                      <a:lnTo>
                        <a:pt x="998220" y="1889760"/>
                      </a:lnTo>
                      <a:lnTo>
                        <a:pt x="1379220" y="1958340"/>
                      </a:lnTo>
                      <a:lnTo>
                        <a:pt x="1402080" y="2164080"/>
                      </a:lnTo>
                      <a:lnTo>
                        <a:pt x="1341120" y="2240280"/>
                      </a:lnTo>
                      <a:lnTo>
                        <a:pt x="1546860" y="2339340"/>
                      </a:lnTo>
                      <a:lnTo>
                        <a:pt x="1569040" y="2459745"/>
                      </a:lnTo>
                      <a:lnTo>
                        <a:pt x="1332296" y="2405113"/>
                      </a:lnTo>
                      <a:lnTo>
                        <a:pt x="1187920" y="2236671"/>
                      </a:lnTo>
                      <a:lnTo>
                        <a:pt x="923224" y="2236671"/>
                      </a:lnTo>
                      <a:lnTo>
                        <a:pt x="824648" y="2276101"/>
                      </a:lnTo>
                      <a:lnTo>
                        <a:pt x="792480" y="2125980"/>
                      </a:lnTo>
                      <a:lnTo>
                        <a:pt x="624840" y="2118360"/>
                      </a:lnTo>
                      <a:lnTo>
                        <a:pt x="624840" y="2026920"/>
                      </a:lnTo>
                      <a:lnTo>
                        <a:pt x="426720" y="1981200"/>
                      </a:lnTo>
                      <a:lnTo>
                        <a:pt x="342900" y="1744980"/>
                      </a:lnTo>
                      <a:lnTo>
                        <a:pt x="228600" y="1668780"/>
                      </a:lnTo>
                      <a:lnTo>
                        <a:pt x="182880" y="1546860"/>
                      </a:lnTo>
                      <a:lnTo>
                        <a:pt x="76200" y="1455420"/>
                      </a:lnTo>
                      <a:lnTo>
                        <a:pt x="0" y="1097280"/>
                      </a:lnTo>
                      <a:lnTo>
                        <a:pt x="220980" y="800100"/>
                      </a:lnTo>
                      <a:lnTo>
                        <a:pt x="160020" y="662940"/>
                      </a:lnTo>
                      <a:lnTo>
                        <a:pt x="190500" y="480060"/>
                      </a:lnTo>
                      <a:lnTo>
                        <a:pt x="121920" y="434340"/>
                      </a:lnTo>
                      <a:lnTo>
                        <a:pt x="137160" y="289560"/>
                      </a:lnTo>
                      <a:lnTo>
                        <a:pt x="228600" y="312420"/>
                      </a:lnTo>
                      <a:lnTo>
                        <a:pt x="327660" y="236220"/>
                      </a:lnTo>
                      <a:lnTo>
                        <a:pt x="373380" y="76200"/>
                      </a:lnTo>
                      <a:lnTo>
                        <a:pt x="510540" y="53340"/>
                      </a:lnTo>
                      <a:lnTo>
                        <a:pt x="5562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0" name="フリーフォーム: 図形 1149">
                  <a:extLst>
                    <a:ext uri="{FF2B5EF4-FFF2-40B4-BE49-F238E27FC236}">
                      <a16:creationId xmlns:a16="http://schemas.microsoft.com/office/drawing/2014/main" id="{247422EC-E93B-40BF-90A0-068D8CDFE89B}"/>
                    </a:ext>
                  </a:extLst>
                </p:cNvPr>
                <p:cNvSpPr/>
                <p:nvPr/>
              </p:nvSpPr>
              <p:spPr>
                <a:xfrm>
                  <a:off x="58232040" y="-2141620"/>
                  <a:ext cx="1853664" cy="872973"/>
                </a:xfrm>
                <a:custGeom>
                  <a:avLst/>
                  <a:gdLst>
                    <a:gd name="connsiteX0" fmla="*/ 1324276 w 1853664"/>
                    <a:gd name="connsiteY0" fmla="*/ 0 h 872973"/>
                    <a:gd name="connsiteX1" fmla="*/ 1588972 w 1853664"/>
                    <a:gd name="connsiteY1" fmla="*/ 24063 h 872973"/>
                    <a:gd name="connsiteX2" fmla="*/ 1853664 w 1853664"/>
                    <a:gd name="connsiteY2" fmla="*/ 24063 h 872973"/>
                    <a:gd name="connsiteX3" fmla="*/ 1588972 w 1853664"/>
                    <a:gd name="connsiteY3" fmla="*/ 264695 h 872973"/>
                    <a:gd name="connsiteX4" fmla="*/ 1228024 w 1853664"/>
                    <a:gd name="connsiteY4" fmla="*/ 336884 h 872973"/>
                    <a:gd name="connsiteX5" fmla="*/ 1083644 w 1853664"/>
                    <a:gd name="connsiteY5" fmla="*/ 505326 h 872973"/>
                    <a:gd name="connsiteX6" fmla="*/ 1059580 w 1853664"/>
                    <a:gd name="connsiteY6" fmla="*/ 721895 h 872973"/>
                    <a:gd name="connsiteX7" fmla="*/ 915204 w 1853664"/>
                    <a:gd name="connsiteY7" fmla="*/ 866274 h 872973"/>
                    <a:gd name="connsiteX8" fmla="*/ 433940 w 1853664"/>
                    <a:gd name="connsiteY8" fmla="*/ 866274 h 872973"/>
                    <a:gd name="connsiteX9" fmla="*/ 411612 w 1853664"/>
                    <a:gd name="connsiteY9" fmla="*/ 872973 h 872973"/>
                    <a:gd name="connsiteX10" fmla="*/ 320040 w 1853664"/>
                    <a:gd name="connsiteY10" fmla="*/ 739541 h 872973"/>
                    <a:gd name="connsiteX11" fmla="*/ 160020 w 1853664"/>
                    <a:gd name="connsiteY11" fmla="*/ 663341 h 872973"/>
                    <a:gd name="connsiteX12" fmla="*/ 53340 w 1853664"/>
                    <a:gd name="connsiteY12" fmla="*/ 762401 h 872973"/>
                    <a:gd name="connsiteX13" fmla="*/ 0 w 1853664"/>
                    <a:gd name="connsiteY13" fmla="*/ 541421 h 872973"/>
                    <a:gd name="connsiteX14" fmla="*/ 83820 w 1853664"/>
                    <a:gd name="connsiteY14" fmla="*/ 442361 h 872973"/>
                    <a:gd name="connsiteX15" fmla="*/ 182880 w 1853664"/>
                    <a:gd name="connsiteY15" fmla="*/ 442361 h 872973"/>
                    <a:gd name="connsiteX16" fmla="*/ 175260 w 1853664"/>
                    <a:gd name="connsiteY16" fmla="*/ 267101 h 872973"/>
                    <a:gd name="connsiteX17" fmla="*/ 299808 w 1853664"/>
                    <a:gd name="connsiteY17" fmla="*/ 165906 h 872973"/>
                    <a:gd name="connsiteX18" fmla="*/ 313624 w 1853664"/>
                    <a:gd name="connsiteY18" fmla="*/ 216568 h 872973"/>
                    <a:gd name="connsiteX19" fmla="*/ 602380 w 1853664"/>
                    <a:gd name="connsiteY19" fmla="*/ 360947 h 872973"/>
                    <a:gd name="connsiteX20" fmla="*/ 939264 w 1853664"/>
                    <a:gd name="connsiteY20" fmla="*/ 457200 h 872973"/>
                    <a:gd name="connsiteX21" fmla="*/ 1083644 w 1853664"/>
                    <a:gd name="connsiteY21" fmla="*/ 240632 h 872973"/>
                    <a:gd name="connsiteX22" fmla="*/ 1324276 w 1853664"/>
                    <a:gd name="connsiteY22" fmla="*/ 0 h 872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853664" h="872973">
                      <a:moveTo>
                        <a:pt x="1324276" y="0"/>
                      </a:moveTo>
                      <a:lnTo>
                        <a:pt x="1588972" y="24063"/>
                      </a:lnTo>
                      <a:lnTo>
                        <a:pt x="1853664" y="24063"/>
                      </a:lnTo>
                      <a:lnTo>
                        <a:pt x="1588972" y="264695"/>
                      </a:lnTo>
                      <a:lnTo>
                        <a:pt x="1228024" y="336884"/>
                      </a:lnTo>
                      <a:lnTo>
                        <a:pt x="1083644" y="505326"/>
                      </a:lnTo>
                      <a:lnTo>
                        <a:pt x="1059580" y="721895"/>
                      </a:lnTo>
                      <a:lnTo>
                        <a:pt x="915204" y="866274"/>
                      </a:lnTo>
                      <a:lnTo>
                        <a:pt x="433940" y="866274"/>
                      </a:lnTo>
                      <a:lnTo>
                        <a:pt x="411612" y="872973"/>
                      </a:lnTo>
                      <a:lnTo>
                        <a:pt x="320040" y="739541"/>
                      </a:lnTo>
                      <a:lnTo>
                        <a:pt x="160020" y="663341"/>
                      </a:lnTo>
                      <a:lnTo>
                        <a:pt x="53340" y="762401"/>
                      </a:lnTo>
                      <a:lnTo>
                        <a:pt x="0" y="541421"/>
                      </a:lnTo>
                      <a:lnTo>
                        <a:pt x="83820" y="442361"/>
                      </a:lnTo>
                      <a:lnTo>
                        <a:pt x="182880" y="442361"/>
                      </a:lnTo>
                      <a:lnTo>
                        <a:pt x="175260" y="267101"/>
                      </a:lnTo>
                      <a:lnTo>
                        <a:pt x="299808" y="165906"/>
                      </a:lnTo>
                      <a:lnTo>
                        <a:pt x="313624" y="216568"/>
                      </a:lnTo>
                      <a:lnTo>
                        <a:pt x="602380" y="360947"/>
                      </a:lnTo>
                      <a:lnTo>
                        <a:pt x="939264" y="457200"/>
                      </a:lnTo>
                      <a:lnTo>
                        <a:pt x="1083644" y="240632"/>
                      </a:lnTo>
                      <a:lnTo>
                        <a:pt x="13242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08DD09D1-BC6B-4F3C-8C74-8A98F2B9E7A7}"/>
                    </a:ext>
                  </a:extLst>
                </p:cNvPr>
                <p:cNvSpPr/>
                <p:nvPr/>
              </p:nvSpPr>
              <p:spPr>
                <a:xfrm>
                  <a:off x="43309980" y="-2117558"/>
                  <a:ext cx="874184" cy="738338"/>
                </a:xfrm>
                <a:custGeom>
                  <a:avLst/>
                  <a:gdLst>
                    <a:gd name="connsiteX0" fmla="*/ 412780 w 874184"/>
                    <a:gd name="connsiteY0" fmla="*/ 0 h 738338"/>
                    <a:gd name="connsiteX1" fmla="*/ 570192 w 874184"/>
                    <a:gd name="connsiteY1" fmla="*/ 86226 h 738338"/>
                    <a:gd name="connsiteX2" fmla="*/ 701536 w 874184"/>
                    <a:gd name="connsiteY2" fmla="*/ 288758 h 738338"/>
                    <a:gd name="connsiteX3" fmla="*/ 874184 w 874184"/>
                    <a:gd name="connsiteY3" fmla="*/ 403856 h 738338"/>
                    <a:gd name="connsiteX4" fmla="*/ 817440 w 874184"/>
                    <a:gd name="connsiteY4" fmla="*/ 448778 h 738338"/>
                    <a:gd name="connsiteX5" fmla="*/ 733620 w 874184"/>
                    <a:gd name="connsiteY5" fmla="*/ 593558 h 738338"/>
                    <a:gd name="connsiteX6" fmla="*/ 604080 w 874184"/>
                    <a:gd name="connsiteY6" fmla="*/ 624038 h 738338"/>
                    <a:gd name="connsiteX7" fmla="*/ 596460 w 874184"/>
                    <a:gd name="connsiteY7" fmla="*/ 738338 h 738338"/>
                    <a:gd name="connsiteX8" fmla="*/ 413580 w 874184"/>
                    <a:gd name="connsiteY8" fmla="*/ 684998 h 738338"/>
                    <a:gd name="connsiteX9" fmla="*/ 390720 w 874184"/>
                    <a:gd name="connsiteY9" fmla="*/ 585938 h 738338"/>
                    <a:gd name="connsiteX10" fmla="*/ 284040 w 874184"/>
                    <a:gd name="connsiteY10" fmla="*/ 662138 h 738338"/>
                    <a:gd name="connsiteX11" fmla="*/ 146880 w 874184"/>
                    <a:gd name="connsiteY11" fmla="*/ 616418 h 738338"/>
                    <a:gd name="connsiteX12" fmla="*/ 85920 w 874184"/>
                    <a:gd name="connsiteY12" fmla="*/ 509738 h 738338"/>
                    <a:gd name="connsiteX13" fmla="*/ 0 w 874184"/>
                    <a:gd name="connsiteY13" fmla="*/ 448879 h 738338"/>
                    <a:gd name="connsiteX14" fmla="*/ 27768 w 874184"/>
                    <a:gd name="connsiteY14" fmla="*/ 240632 h 738338"/>
                    <a:gd name="connsiteX15" fmla="*/ 340588 w 874184"/>
                    <a:gd name="connsiteY15" fmla="*/ 192505 h 738338"/>
                    <a:gd name="connsiteX16" fmla="*/ 412780 w 874184"/>
                    <a:gd name="connsiteY16" fmla="*/ 0 h 738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74184" h="738338">
                      <a:moveTo>
                        <a:pt x="412780" y="0"/>
                      </a:moveTo>
                      <a:lnTo>
                        <a:pt x="570192" y="86226"/>
                      </a:lnTo>
                      <a:lnTo>
                        <a:pt x="701536" y="288758"/>
                      </a:lnTo>
                      <a:lnTo>
                        <a:pt x="874184" y="403856"/>
                      </a:lnTo>
                      <a:lnTo>
                        <a:pt x="817440" y="448778"/>
                      </a:lnTo>
                      <a:lnTo>
                        <a:pt x="733620" y="593558"/>
                      </a:lnTo>
                      <a:lnTo>
                        <a:pt x="604080" y="624038"/>
                      </a:lnTo>
                      <a:lnTo>
                        <a:pt x="596460" y="738338"/>
                      </a:lnTo>
                      <a:lnTo>
                        <a:pt x="413580" y="684998"/>
                      </a:lnTo>
                      <a:lnTo>
                        <a:pt x="390720" y="585938"/>
                      </a:lnTo>
                      <a:lnTo>
                        <a:pt x="284040" y="662138"/>
                      </a:lnTo>
                      <a:lnTo>
                        <a:pt x="146880" y="616418"/>
                      </a:lnTo>
                      <a:lnTo>
                        <a:pt x="85920" y="509738"/>
                      </a:lnTo>
                      <a:lnTo>
                        <a:pt x="0" y="448879"/>
                      </a:lnTo>
                      <a:lnTo>
                        <a:pt x="27768" y="240632"/>
                      </a:lnTo>
                      <a:lnTo>
                        <a:pt x="340588" y="192505"/>
                      </a:lnTo>
                      <a:lnTo>
                        <a:pt x="41278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2" name="フリーフォーム: 図形 1151">
                  <a:extLst>
                    <a:ext uri="{FF2B5EF4-FFF2-40B4-BE49-F238E27FC236}">
                      <a16:creationId xmlns:a16="http://schemas.microsoft.com/office/drawing/2014/main" id="{A50F22FE-4F66-4FF5-9C3F-A1A9E92DA4AA}"/>
                    </a:ext>
                  </a:extLst>
                </p:cNvPr>
                <p:cNvSpPr/>
                <p:nvPr/>
              </p:nvSpPr>
              <p:spPr>
                <a:xfrm>
                  <a:off x="53660040" y="-1021080"/>
                  <a:ext cx="897912" cy="1209746"/>
                </a:xfrm>
                <a:custGeom>
                  <a:avLst/>
                  <a:gdLst>
                    <a:gd name="connsiteX0" fmla="*/ 320040 w 897912"/>
                    <a:gd name="connsiteY0" fmla="*/ 0 h 1209746"/>
                    <a:gd name="connsiteX1" fmla="*/ 373380 w 897912"/>
                    <a:gd name="connsiteY1" fmla="*/ 121920 h 1209746"/>
                    <a:gd name="connsiteX2" fmla="*/ 548640 w 897912"/>
                    <a:gd name="connsiteY2" fmla="*/ 152400 h 1209746"/>
                    <a:gd name="connsiteX3" fmla="*/ 640080 w 897912"/>
                    <a:gd name="connsiteY3" fmla="*/ 281940 h 1209746"/>
                    <a:gd name="connsiteX4" fmla="*/ 586740 w 897912"/>
                    <a:gd name="connsiteY4" fmla="*/ 480060 h 1209746"/>
                    <a:gd name="connsiteX5" fmla="*/ 647700 w 897912"/>
                    <a:gd name="connsiteY5" fmla="*/ 609600 h 1209746"/>
                    <a:gd name="connsiteX6" fmla="*/ 792480 w 897912"/>
                    <a:gd name="connsiteY6" fmla="*/ 662940 h 1209746"/>
                    <a:gd name="connsiteX7" fmla="*/ 897912 w 897912"/>
                    <a:gd name="connsiteY7" fmla="*/ 839917 h 1209746"/>
                    <a:gd name="connsiteX8" fmla="*/ 491104 w 897912"/>
                    <a:gd name="connsiteY8" fmla="*/ 1209746 h 1209746"/>
                    <a:gd name="connsiteX9" fmla="*/ 160020 w 897912"/>
                    <a:gd name="connsiteY9" fmla="*/ 944880 h 1209746"/>
                    <a:gd name="connsiteX10" fmla="*/ 160020 w 897912"/>
                    <a:gd name="connsiteY10" fmla="*/ 670560 h 1209746"/>
                    <a:gd name="connsiteX11" fmla="*/ 0 w 897912"/>
                    <a:gd name="connsiteY11" fmla="*/ 518160 h 1209746"/>
                    <a:gd name="connsiteX12" fmla="*/ 38100 w 897912"/>
                    <a:gd name="connsiteY12" fmla="*/ 297180 h 1209746"/>
                    <a:gd name="connsiteX13" fmla="*/ 137160 w 897912"/>
                    <a:gd name="connsiteY13" fmla="*/ 220980 h 1209746"/>
                    <a:gd name="connsiteX14" fmla="*/ 137160 w 897912"/>
                    <a:gd name="connsiteY14" fmla="*/ 7620 h 1209746"/>
                    <a:gd name="connsiteX15" fmla="*/ 320040 w 897912"/>
                    <a:gd name="connsiteY15" fmla="*/ 0 h 120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97912" h="1209746">
                      <a:moveTo>
                        <a:pt x="320040" y="0"/>
                      </a:moveTo>
                      <a:lnTo>
                        <a:pt x="373380" y="121920"/>
                      </a:lnTo>
                      <a:lnTo>
                        <a:pt x="548640" y="152400"/>
                      </a:lnTo>
                      <a:lnTo>
                        <a:pt x="640080" y="281940"/>
                      </a:lnTo>
                      <a:lnTo>
                        <a:pt x="586740" y="480060"/>
                      </a:lnTo>
                      <a:lnTo>
                        <a:pt x="647700" y="609600"/>
                      </a:lnTo>
                      <a:lnTo>
                        <a:pt x="792480" y="662940"/>
                      </a:lnTo>
                      <a:lnTo>
                        <a:pt x="897912" y="839917"/>
                      </a:lnTo>
                      <a:lnTo>
                        <a:pt x="491104" y="1209746"/>
                      </a:lnTo>
                      <a:lnTo>
                        <a:pt x="160020" y="944880"/>
                      </a:lnTo>
                      <a:lnTo>
                        <a:pt x="160020" y="670560"/>
                      </a:lnTo>
                      <a:lnTo>
                        <a:pt x="0" y="518160"/>
                      </a:lnTo>
                      <a:lnTo>
                        <a:pt x="38100" y="297180"/>
                      </a:lnTo>
                      <a:lnTo>
                        <a:pt x="137160" y="220980"/>
                      </a:lnTo>
                      <a:lnTo>
                        <a:pt x="137160" y="7620"/>
                      </a:lnTo>
                      <a:lnTo>
                        <a:pt x="3200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3" name="フリーフォーム: 図形 1152">
                  <a:extLst>
                    <a:ext uri="{FF2B5EF4-FFF2-40B4-BE49-F238E27FC236}">
                      <a16:creationId xmlns:a16="http://schemas.microsoft.com/office/drawing/2014/main" id="{02ACAC9F-6A7A-4608-804E-121751686495}"/>
                    </a:ext>
                  </a:extLst>
                </p:cNvPr>
                <p:cNvSpPr/>
                <p:nvPr/>
              </p:nvSpPr>
              <p:spPr>
                <a:xfrm>
                  <a:off x="52494180" y="-83819"/>
                  <a:ext cx="1058648" cy="1336319"/>
                </a:xfrm>
                <a:custGeom>
                  <a:avLst/>
                  <a:gdLst>
                    <a:gd name="connsiteX0" fmla="*/ 632460 w 1058648"/>
                    <a:gd name="connsiteY0" fmla="*/ 0 h 1336319"/>
                    <a:gd name="connsiteX1" fmla="*/ 754380 w 1058648"/>
                    <a:gd name="connsiteY1" fmla="*/ 91440 h 1336319"/>
                    <a:gd name="connsiteX2" fmla="*/ 716280 w 1058648"/>
                    <a:gd name="connsiteY2" fmla="*/ 190500 h 1336319"/>
                    <a:gd name="connsiteX3" fmla="*/ 746760 w 1058648"/>
                    <a:gd name="connsiteY3" fmla="*/ 388620 h 1336319"/>
                    <a:gd name="connsiteX4" fmla="*/ 822960 w 1058648"/>
                    <a:gd name="connsiteY4" fmla="*/ 434340 h 1336319"/>
                    <a:gd name="connsiteX5" fmla="*/ 754380 w 1058648"/>
                    <a:gd name="connsiteY5" fmla="*/ 579120 h 1336319"/>
                    <a:gd name="connsiteX6" fmla="*/ 815340 w 1058648"/>
                    <a:gd name="connsiteY6" fmla="*/ 822960 h 1336319"/>
                    <a:gd name="connsiteX7" fmla="*/ 1058648 w 1058648"/>
                    <a:gd name="connsiteY7" fmla="*/ 826949 h 1336319"/>
                    <a:gd name="connsiteX8" fmla="*/ 589148 w 1058648"/>
                    <a:gd name="connsiteY8" fmla="*/ 1262915 h 1336319"/>
                    <a:gd name="connsiteX9" fmla="*/ 541960 w 1058648"/>
                    <a:gd name="connsiteY9" fmla="*/ 1336319 h 1336319"/>
                    <a:gd name="connsiteX10" fmla="*/ 495300 w 1058648"/>
                    <a:gd name="connsiteY10" fmla="*/ 1196340 h 1336319"/>
                    <a:gd name="connsiteX11" fmla="*/ 274320 w 1058648"/>
                    <a:gd name="connsiteY11" fmla="*/ 929640 h 1336319"/>
                    <a:gd name="connsiteX12" fmla="*/ 167640 w 1058648"/>
                    <a:gd name="connsiteY12" fmla="*/ 1043940 h 1336319"/>
                    <a:gd name="connsiteX13" fmla="*/ 38100 w 1058648"/>
                    <a:gd name="connsiteY13" fmla="*/ 998220 h 1336319"/>
                    <a:gd name="connsiteX14" fmla="*/ 0 w 1058648"/>
                    <a:gd name="connsiteY14" fmla="*/ 815340 h 1336319"/>
                    <a:gd name="connsiteX15" fmla="*/ 38100 w 1058648"/>
                    <a:gd name="connsiteY15" fmla="*/ 723900 h 1336319"/>
                    <a:gd name="connsiteX16" fmla="*/ 45720 w 1058648"/>
                    <a:gd name="connsiteY16" fmla="*/ 480060 h 1336319"/>
                    <a:gd name="connsiteX17" fmla="*/ 167640 w 1058648"/>
                    <a:gd name="connsiteY17" fmla="*/ 350520 h 1336319"/>
                    <a:gd name="connsiteX18" fmla="*/ 198120 w 1058648"/>
                    <a:gd name="connsiteY18" fmla="*/ 167640 h 1336319"/>
                    <a:gd name="connsiteX19" fmla="*/ 167640 w 1058648"/>
                    <a:gd name="connsiteY19" fmla="*/ 99060 h 1336319"/>
                    <a:gd name="connsiteX20" fmla="*/ 502920 w 1058648"/>
                    <a:gd name="connsiteY20" fmla="*/ 76200 h 1336319"/>
                    <a:gd name="connsiteX21" fmla="*/ 632460 w 1058648"/>
                    <a:gd name="connsiteY21" fmla="*/ 0 h 1336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058648" h="1336319">
                      <a:moveTo>
                        <a:pt x="632460" y="0"/>
                      </a:moveTo>
                      <a:lnTo>
                        <a:pt x="754380" y="91440"/>
                      </a:lnTo>
                      <a:lnTo>
                        <a:pt x="716280" y="190500"/>
                      </a:lnTo>
                      <a:lnTo>
                        <a:pt x="746760" y="388620"/>
                      </a:lnTo>
                      <a:lnTo>
                        <a:pt x="822960" y="434340"/>
                      </a:lnTo>
                      <a:lnTo>
                        <a:pt x="754380" y="579120"/>
                      </a:lnTo>
                      <a:lnTo>
                        <a:pt x="815340" y="822960"/>
                      </a:lnTo>
                      <a:lnTo>
                        <a:pt x="1058648" y="826949"/>
                      </a:lnTo>
                      <a:lnTo>
                        <a:pt x="589148" y="1262915"/>
                      </a:lnTo>
                      <a:lnTo>
                        <a:pt x="541960" y="1336319"/>
                      </a:lnTo>
                      <a:lnTo>
                        <a:pt x="495300" y="1196340"/>
                      </a:lnTo>
                      <a:lnTo>
                        <a:pt x="274320" y="929640"/>
                      </a:lnTo>
                      <a:lnTo>
                        <a:pt x="167640" y="1043940"/>
                      </a:lnTo>
                      <a:lnTo>
                        <a:pt x="38100" y="998220"/>
                      </a:lnTo>
                      <a:lnTo>
                        <a:pt x="0" y="815340"/>
                      </a:lnTo>
                      <a:lnTo>
                        <a:pt x="38100" y="723900"/>
                      </a:lnTo>
                      <a:lnTo>
                        <a:pt x="45720" y="480060"/>
                      </a:lnTo>
                      <a:lnTo>
                        <a:pt x="167640" y="350520"/>
                      </a:lnTo>
                      <a:lnTo>
                        <a:pt x="198120" y="167640"/>
                      </a:lnTo>
                      <a:lnTo>
                        <a:pt x="167640" y="99060"/>
                      </a:lnTo>
                      <a:lnTo>
                        <a:pt x="502920" y="76200"/>
                      </a:lnTo>
                      <a:lnTo>
                        <a:pt x="6324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4" name="フリーフォーム: 図形 1153">
                  <a:extLst>
                    <a:ext uri="{FF2B5EF4-FFF2-40B4-BE49-F238E27FC236}">
                      <a16:creationId xmlns:a16="http://schemas.microsoft.com/office/drawing/2014/main" id="{076C109A-A81D-4F1A-8E31-F0A873A4A7D0}"/>
                    </a:ext>
                  </a:extLst>
                </p:cNvPr>
                <p:cNvSpPr/>
                <p:nvPr/>
              </p:nvSpPr>
              <p:spPr>
                <a:xfrm>
                  <a:off x="45605700" y="685801"/>
                  <a:ext cx="1032316" cy="1086415"/>
                </a:xfrm>
                <a:custGeom>
                  <a:avLst/>
                  <a:gdLst>
                    <a:gd name="connsiteX0" fmla="*/ 579120 w 1032316"/>
                    <a:gd name="connsiteY0" fmla="*/ 0 h 1086415"/>
                    <a:gd name="connsiteX1" fmla="*/ 800100 w 1032316"/>
                    <a:gd name="connsiteY1" fmla="*/ 144780 h 1086415"/>
                    <a:gd name="connsiteX2" fmla="*/ 807720 w 1032316"/>
                    <a:gd name="connsiteY2" fmla="*/ 381000 h 1086415"/>
                    <a:gd name="connsiteX3" fmla="*/ 982980 w 1032316"/>
                    <a:gd name="connsiteY3" fmla="*/ 502920 h 1086415"/>
                    <a:gd name="connsiteX4" fmla="*/ 1032316 w 1032316"/>
                    <a:gd name="connsiteY4" fmla="*/ 575029 h 1086415"/>
                    <a:gd name="connsiteX5" fmla="*/ 836196 w 1032316"/>
                    <a:gd name="connsiteY5" fmla="*/ 709863 h 1086415"/>
                    <a:gd name="connsiteX6" fmla="*/ 313208 w 1032316"/>
                    <a:gd name="connsiteY6" fmla="*/ 1086415 h 1086415"/>
                    <a:gd name="connsiteX7" fmla="*/ 236220 w 1032316"/>
                    <a:gd name="connsiteY7" fmla="*/ 906780 h 1086415"/>
                    <a:gd name="connsiteX8" fmla="*/ 236220 w 1032316"/>
                    <a:gd name="connsiteY8" fmla="*/ 792480 h 1086415"/>
                    <a:gd name="connsiteX9" fmla="*/ 99060 w 1032316"/>
                    <a:gd name="connsiteY9" fmla="*/ 792480 h 1086415"/>
                    <a:gd name="connsiteX10" fmla="*/ 99060 w 1032316"/>
                    <a:gd name="connsiteY10" fmla="*/ 716280 h 1086415"/>
                    <a:gd name="connsiteX11" fmla="*/ 0 w 1032316"/>
                    <a:gd name="connsiteY11" fmla="*/ 678180 h 1086415"/>
                    <a:gd name="connsiteX12" fmla="*/ 15240 w 1032316"/>
                    <a:gd name="connsiteY12" fmla="*/ 525780 h 1086415"/>
                    <a:gd name="connsiteX13" fmla="*/ 91440 w 1032316"/>
                    <a:gd name="connsiteY13" fmla="*/ 419100 h 1086415"/>
                    <a:gd name="connsiteX14" fmla="*/ 190500 w 1032316"/>
                    <a:gd name="connsiteY14" fmla="*/ 365760 h 1086415"/>
                    <a:gd name="connsiteX15" fmla="*/ 213360 w 1032316"/>
                    <a:gd name="connsiteY15" fmla="*/ 236220 h 1086415"/>
                    <a:gd name="connsiteX16" fmla="*/ 388620 w 1032316"/>
                    <a:gd name="connsiteY16" fmla="*/ 38100 h 1086415"/>
                    <a:gd name="connsiteX17" fmla="*/ 510540 w 1032316"/>
                    <a:gd name="connsiteY17" fmla="*/ 53340 h 1086415"/>
                    <a:gd name="connsiteX18" fmla="*/ 579120 w 1032316"/>
                    <a:gd name="connsiteY18" fmla="*/ 0 h 108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32316" h="1086415">
                      <a:moveTo>
                        <a:pt x="579120" y="0"/>
                      </a:moveTo>
                      <a:lnTo>
                        <a:pt x="800100" y="144780"/>
                      </a:lnTo>
                      <a:lnTo>
                        <a:pt x="807720" y="381000"/>
                      </a:lnTo>
                      <a:lnTo>
                        <a:pt x="982980" y="502920"/>
                      </a:lnTo>
                      <a:lnTo>
                        <a:pt x="1032316" y="575029"/>
                      </a:lnTo>
                      <a:lnTo>
                        <a:pt x="836196" y="709863"/>
                      </a:lnTo>
                      <a:lnTo>
                        <a:pt x="313208" y="1086415"/>
                      </a:lnTo>
                      <a:lnTo>
                        <a:pt x="236220" y="906780"/>
                      </a:lnTo>
                      <a:lnTo>
                        <a:pt x="236220" y="792480"/>
                      </a:lnTo>
                      <a:lnTo>
                        <a:pt x="99060" y="792480"/>
                      </a:lnTo>
                      <a:lnTo>
                        <a:pt x="99060" y="716280"/>
                      </a:lnTo>
                      <a:lnTo>
                        <a:pt x="0" y="678180"/>
                      </a:lnTo>
                      <a:lnTo>
                        <a:pt x="15240" y="525780"/>
                      </a:lnTo>
                      <a:lnTo>
                        <a:pt x="91440" y="419100"/>
                      </a:lnTo>
                      <a:lnTo>
                        <a:pt x="190500" y="365760"/>
                      </a:lnTo>
                      <a:lnTo>
                        <a:pt x="213360" y="236220"/>
                      </a:lnTo>
                      <a:lnTo>
                        <a:pt x="388620" y="38100"/>
                      </a:lnTo>
                      <a:lnTo>
                        <a:pt x="510540" y="53340"/>
                      </a:lnTo>
                      <a:lnTo>
                        <a:pt x="5791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5" name="フリーフォーム: 図形 1154">
                  <a:extLst>
                    <a:ext uri="{FF2B5EF4-FFF2-40B4-BE49-F238E27FC236}">
                      <a16:creationId xmlns:a16="http://schemas.microsoft.com/office/drawing/2014/main" id="{4948C4BA-BC7C-42A5-AFCC-801E66156B1A}"/>
                    </a:ext>
                  </a:extLst>
                </p:cNvPr>
                <p:cNvSpPr/>
                <p:nvPr/>
              </p:nvSpPr>
              <p:spPr>
                <a:xfrm>
                  <a:off x="49413572" y="883920"/>
                  <a:ext cx="1731868" cy="1848356"/>
                </a:xfrm>
                <a:custGeom>
                  <a:avLst/>
                  <a:gdLst>
                    <a:gd name="connsiteX0" fmla="*/ 1297528 w 1731868"/>
                    <a:gd name="connsiteY0" fmla="*/ 0 h 1848356"/>
                    <a:gd name="connsiteX1" fmla="*/ 1297528 w 1731868"/>
                    <a:gd name="connsiteY1" fmla="*/ 60960 h 1848356"/>
                    <a:gd name="connsiteX2" fmla="*/ 1381348 w 1731868"/>
                    <a:gd name="connsiteY2" fmla="*/ 106680 h 1848356"/>
                    <a:gd name="connsiteX3" fmla="*/ 1381348 w 1731868"/>
                    <a:gd name="connsiteY3" fmla="*/ 205740 h 1848356"/>
                    <a:gd name="connsiteX4" fmla="*/ 1427068 w 1731868"/>
                    <a:gd name="connsiteY4" fmla="*/ 228600 h 1848356"/>
                    <a:gd name="connsiteX5" fmla="*/ 1472788 w 1731868"/>
                    <a:gd name="connsiteY5" fmla="*/ 388620 h 1848356"/>
                    <a:gd name="connsiteX6" fmla="*/ 1548988 w 1731868"/>
                    <a:gd name="connsiteY6" fmla="*/ 419100 h 1848356"/>
                    <a:gd name="connsiteX7" fmla="*/ 1564228 w 1731868"/>
                    <a:gd name="connsiteY7" fmla="*/ 502920 h 1848356"/>
                    <a:gd name="connsiteX8" fmla="*/ 1648048 w 1731868"/>
                    <a:gd name="connsiteY8" fmla="*/ 518160 h 1848356"/>
                    <a:gd name="connsiteX9" fmla="*/ 1632808 w 1731868"/>
                    <a:gd name="connsiteY9" fmla="*/ 640080 h 1848356"/>
                    <a:gd name="connsiteX10" fmla="*/ 1731868 w 1731868"/>
                    <a:gd name="connsiteY10" fmla="*/ 746760 h 1848356"/>
                    <a:gd name="connsiteX11" fmla="*/ 1663288 w 1731868"/>
                    <a:gd name="connsiteY11" fmla="*/ 868680 h 1848356"/>
                    <a:gd name="connsiteX12" fmla="*/ 1381348 w 1731868"/>
                    <a:gd name="connsiteY12" fmla="*/ 1005840 h 1848356"/>
                    <a:gd name="connsiteX13" fmla="*/ 1404208 w 1731868"/>
                    <a:gd name="connsiteY13" fmla="*/ 1158240 h 1848356"/>
                    <a:gd name="connsiteX14" fmla="*/ 1320388 w 1731868"/>
                    <a:gd name="connsiteY14" fmla="*/ 1386840 h 1848356"/>
                    <a:gd name="connsiteX15" fmla="*/ 1320388 w 1731868"/>
                    <a:gd name="connsiteY15" fmla="*/ 1455420 h 1848356"/>
                    <a:gd name="connsiteX16" fmla="*/ 1160368 w 1731868"/>
                    <a:gd name="connsiteY16" fmla="*/ 1752600 h 1848356"/>
                    <a:gd name="connsiteX17" fmla="*/ 1030828 w 1731868"/>
                    <a:gd name="connsiteY17" fmla="*/ 1790700 h 1848356"/>
                    <a:gd name="connsiteX18" fmla="*/ 977444 w 1731868"/>
                    <a:gd name="connsiteY18" fmla="*/ 1848356 h 1848356"/>
                    <a:gd name="connsiteX19" fmla="*/ 60280 w 1731868"/>
                    <a:gd name="connsiteY19" fmla="*/ 1378017 h 1848356"/>
                    <a:gd name="connsiteX20" fmla="*/ 0 w 1731868"/>
                    <a:gd name="connsiteY20" fmla="*/ 1327009 h 1848356"/>
                    <a:gd name="connsiteX21" fmla="*/ 360268 w 1731868"/>
                    <a:gd name="connsiteY21" fmla="*/ 1043940 h 1848356"/>
                    <a:gd name="connsiteX22" fmla="*/ 512668 w 1731868"/>
                    <a:gd name="connsiteY22" fmla="*/ 800100 h 1848356"/>
                    <a:gd name="connsiteX23" fmla="*/ 680308 w 1731868"/>
                    <a:gd name="connsiteY23" fmla="*/ 716280 h 1848356"/>
                    <a:gd name="connsiteX24" fmla="*/ 748888 w 1731868"/>
                    <a:gd name="connsiteY24" fmla="*/ 579120 h 1848356"/>
                    <a:gd name="connsiteX25" fmla="*/ 718408 w 1731868"/>
                    <a:gd name="connsiteY25" fmla="*/ 502920 h 1848356"/>
                    <a:gd name="connsiteX26" fmla="*/ 764128 w 1731868"/>
                    <a:gd name="connsiteY26" fmla="*/ 236220 h 1848356"/>
                    <a:gd name="connsiteX27" fmla="*/ 886048 w 1731868"/>
                    <a:gd name="connsiteY27" fmla="*/ 228600 h 1848356"/>
                    <a:gd name="connsiteX28" fmla="*/ 1107028 w 1731868"/>
                    <a:gd name="connsiteY28" fmla="*/ 22860 h 1848356"/>
                    <a:gd name="connsiteX29" fmla="*/ 1297528 w 1731868"/>
                    <a:gd name="connsiteY29" fmla="*/ 0 h 184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731868" h="1848356">
                      <a:moveTo>
                        <a:pt x="1297528" y="0"/>
                      </a:moveTo>
                      <a:lnTo>
                        <a:pt x="1297528" y="60960"/>
                      </a:lnTo>
                      <a:lnTo>
                        <a:pt x="1381348" y="106680"/>
                      </a:lnTo>
                      <a:lnTo>
                        <a:pt x="1381348" y="205740"/>
                      </a:lnTo>
                      <a:lnTo>
                        <a:pt x="1427068" y="228600"/>
                      </a:lnTo>
                      <a:lnTo>
                        <a:pt x="1472788" y="388620"/>
                      </a:lnTo>
                      <a:lnTo>
                        <a:pt x="1548988" y="419100"/>
                      </a:lnTo>
                      <a:lnTo>
                        <a:pt x="1564228" y="502920"/>
                      </a:lnTo>
                      <a:lnTo>
                        <a:pt x="1648048" y="518160"/>
                      </a:lnTo>
                      <a:lnTo>
                        <a:pt x="1632808" y="640080"/>
                      </a:lnTo>
                      <a:lnTo>
                        <a:pt x="1731868" y="746760"/>
                      </a:lnTo>
                      <a:lnTo>
                        <a:pt x="1663288" y="868680"/>
                      </a:lnTo>
                      <a:lnTo>
                        <a:pt x="1381348" y="1005840"/>
                      </a:lnTo>
                      <a:lnTo>
                        <a:pt x="1404208" y="1158240"/>
                      </a:lnTo>
                      <a:lnTo>
                        <a:pt x="1320388" y="1386840"/>
                      </a:lnTo>
                      <a:lnTo>
                        <a:pt x="1320388" y="1455420"/>
                      </a:lnTo>
                      <a:lnTo>
                        <a:pt x="1160368" y="1752600"/>
                      </a:lnTo>
                      <a:lnTo>
                        <a:pt x="1030828" y="1790700"/>
                      </a:lnTo>
                      <a:lnTo>
                        <a:pt x="977444" y="1848356"/>
                      </a:lnTo>
                      <a:lnTo>
                        <a:pt x="60280" y="1378017"/>
                      </a:lnTo>
                      <a:lnTo>
                        <a:pt x="0" y="1327009"/>
                      </a:lnTo>
                      <a:lnTo>
                        <a:pt x="360268" y="1043940"/>
                      </a:lnTo>
                      <a:lnTo>
                        <a:pt x="512668" y="800100"/>
                      </a:lnTo>
                      <a:lnTo>
                        <a:pt x="680308" y="716280"/>
                      </a:lnTo>
                      <a:lnTo>
                        <a:pt x="748888" y="579120"/>
                      </a:lnTo>
                      <a:lnTo>
                        <a:pt x="718408" y="502920"/>
                      </a:lnTo>
                      <a:lnTo>
                        <a:pt x="764128" y="236220"/>
                      </a:lnTo>
                      <a:lnTo>
                        <a:pt x="886048" y="228600"/>
                      </a:lnTo>
                      <a:lnTo>
                        <a:pt x="1107028" y="22860"/>
                      </a:lnTo>
                      <a:lnTo>
                        <a:pt x="12975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6" name="フリーフォーム: 図形 1155">
                  <a:extLst>
                    <a:ext uri="{FF2B5EF4-FFF2-40B4-BE49-F238E27FC236}">
                      <a16:creationId xmlns:a16="http://schemas.microsoft.com/office/drawing/2014/main" id="{12969B03-6538-42F0-B074-F2D36923C131}"/>
                    </a:ext>
                  </a:extLst>
                </p:cNvPr>
                <p:cNvSpPr/>
                <p:nvPr/>
              </p:nvSpPr>
              <p:spPr>
                <a:xfrm>
                  <a:off x="48331768" y="1028700"/>
                  <a:ext cx="1624952" cy="868372"/>
                </a:xfrm>
                <a:custGeom>
                  <a:avLst/>
                  <a:gdLst>
                    <a:gd name="connsiteX0" fmla="*/ 1000112 w 1624952"/>
                    <a:gd name="connsiteY0" fmla="*/ 0 h 868372"/>
                    <a:gd name="connsiteX1" fmla="*/ 1190612 w 1624952"/>
                    <a:gd name="connsiteY1" fmla="*/ 91440 h 868372"/>
                    <a:gd name="connsiteX2" fmla="*/ 1365872 w 1624952"/>
                    <a:gd name="connsiteY2" fmla="*/ 38100 h 868372"/>
                    <a:gd name="connsiteX3" fmla="*/ 1503032 w 1624952"/>
                    <a:gd name="connsiteY3" fmla="*/ 76200 h 868372"/>
                    <a:gd name="connsiteX4" fmla="*/ 1563992 w 1624952"/>
                    <a:gd name="connsiteY4" fmla="*/ 68580 h 868372"/>
                    <a:gd name="connsiteX5" fmla="*/ 1624952 w 1624952"/>
                    <a:gd name="connsiteY5" fmla="*/ 137160 h 868372"/>
                    <a:gd name="connsiteX6" fmla="*/ 1510652 w 1624952"/>
                    <a:gd name="connsiteY6" fmla="*/ 167640 h 868372"/>
                    <a:gd name="connsiteX7" fmla="*/ 1411592 w 1624952"/>
                    <a:gd name="connsiteY7" fmla="*/ 297180 h 868372"/>
                    <a:gd name="connsiteX8" fmla="*/ 1297292 w 1624952"/>
                    <a:gd name="connsiteY8" fmla="*/ 281940 h 868372"/>
                    <a:gd name="connsiteX9" fmla="*/ 1243952 w 1624952"/>
                    <a:gd name="connsiteY9" fmla="*/ 358140 h 868372"/>
                    <a:gd name="connsiteX10" fmla="*/ 1106792 w 1624952"/>
                    <a:gd name="connsiteY10" fmla="*/ 358140 h 868372"/>
                    <a:gd name="connsiteX11" fmla="*/ 1083932 w 1624952"/>
                    <a:gd name="connsiteY11" fmla="*/ 480060 h 868372"/>
                    <a:gd name="connsiteX12" fmla="*/ 1045832 w 1624952"/>
                    <a:gd name="connsiteY12" fmla="*/ 510540 h 868372"/>
                    <a:gd name="connsiteX13" fmla="*/ 1007732 w 1624952"/>
                    <a:gd name="connsiteY13" fmla="*/ 685800 h 868372"/>
                    <a:gd name="connsiteX14" fmla="*/ 954392 w 1624952"/>
                    <a:gd name="connsiteY14" fmla="*/ 815340 h 868372"/>
                    <a:gd name="connsiteX15" fmla="*/ 737440 w 1624952"/>
                    <a:gd name="connsiteY15" fmla="*/ 868372 h 868372"/>
                    <a:gd name="connsiteX16" fmla="*/ 564568 w 1624952"/>
                    <a:gd name="connsiteY16" fmla="*/ 679784 h 868372"/>
                    <a:gd name="connsiteX17" fmla="*/ 155496 w 1624952"/>
                    <a:gd name="connsiteY17" fmla="*/ 607595 h 868372"/>
                    <a:gd name="connsiteX18" fmla="*/ 0 w 1624952"/>
                    <a:gd name="connsiteY18" fmla="*/ 417543 h 868372"/>
                    <a:gd name="connsiteX19" fmla="*/ 215252 w 1624952"/>
                    <a:gd name="connsiteY19" fmla="*/ 312420 h 868372"/>
                    <a:gd name="connsiteX20" fmla="*/ 451472 w 1624952"/>
                    <a:gd name="connsiteY20" fmla="*/ 495300 h 868372"/>
                    <a:gd name="connsiteX21" fmla="*/ 779132 w 1624952"/>
                    <a:gd name="connsiteY21" fmla="*/ 60960 h 868372"/>
                    <a:gd name="connsiteX22" fmla="*/ 916292 w 1624952"/>
                    <a:gd name="connsiteY22" fmla="*/ 76200 h 868372"/>
                    <a:gd name="connsiteX23" fmla="*/ 1000112 w 1624952"/>
                    <a:gd name="connsiteY23" fmla="*/ 0 h 868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624952" h="868372">
                      <a:moveTo>
                        <a:pt x="1000112" y="0"/>
                      </a:moveTo>
                      <a:lnTo>
                        <a:pt x="1190612" y="91440"/>
                      </a:lnTo>
                      <a:lnTo>
                        <a:pt x="1365872" y="38100"/>
                      </a:lnTo>
                      <a:lnTo>
                        <a:pt x="1503032" y="76200"/>
                      </a:lnTo>
                      <a:lnTo>
                        <a:pt x="1563992" y="68580"/>
                      </a:lnTo>
                      <a:lnTo>
                        <a:pt x="1624952" y="137160"/>
                      </a:lnTo>
                      <a:lnTo>
                        <a:pt x="1510652" y="167640"/>
                      </a:lnTo>
                      <a:lnTo>
                        <a:pt x="1411592" y="297180"/>
                      </a:lnTo>
                      <a:lnTo>
                        <a:pt x="1297292" y="281940"/>
                      </a:lnTo>
                      <a:lnTo>
                        <a:pt x="1243952" y="358140"/>
                      </a:lnTo>
                      <a:lnTo>
                        <a:pt x="1106792" y="358140"/>
                      </a:lnTo>
                      <a:lnTo>
                        <a:pt x="1083932" y="480060"/>
                      </a:lnTo>
                      <a:lnTo>
                        <a:pt x="1045832" y="510540"/>
                      </a:lnTo>
                      <a:lnTo>
                        <a:pt x="1007732" y="685800"/>
                      </a:lnTo>
                      <a:lnTo>
                        <a:pt x="954392" y="815340"/>
                      </a:lnTo>
                      <a:lnTo>
                        <a:pt x="737440" y="868372"/>
                      </a:lnTo>
                      <a:lnTo>
                        <a:pt x="564568" y="679784"/>
                      </a:lnTo>
                      <a:lnTo>
                        <a:pt x="155496" y="607595"/>
                      </a:lnTo>
                      <a:lnTo>
                        <a:pt x="0" y="417543"/>
                      </a:lnTo>
                      <a:lnTo>
                        <a:pt x="215252" y="312420"/>
                      </a:lnTo>
                      <a:lnTo>
                        <a:pt x="451472" y="495300"/>
                      </a:lnTo>
                      <a:lnTo>
                        <a:pt x="779132" y="60960"/>
                      </a:lnTo>
                      <a:lnTo>
                        <a:pt x="916292" y="76200"/>
                      </a:lnTo>
                      <a:lnTo>
                        <a:pt x="100011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7" name="フリーフォーム: 図形 1156">
                  <a:extLst>
                    <a:ext uri="{FF2B5EF4-FFF2-40B4-BE49-F238E27FC236}">
                      <a16:creationId xmlns:a16="http://schemas.microsoft.com/office/drawing/2014/main" id="{E62B9295-9D3D-4E07-A852-658D227A54EB}"/>
                    </a:ext>
                  </a:extLst>
                </p:cNvPr>
                <p:cNvSpPr/>
                <p:nvPr/>
              </p:nvSpPr>
              <p:spPr>
                <a:xfrm>
                  <a:off x="45076936" y="1851660"/>
                  <a:ext cx="423704" cy="482466"/>
                </a:xfrm>
                <a:custGeom>
                  <a:avLst/>
                  <a:gdLst>
                    <a:gd name="connsiteX0" fmla="*/ 208724 w 423704"/>
                    <a:gd name="connsiteY0" fmla="*/ 0 h 482466"/>
                    <a:gd name="connsiteX1" fmla="*/ 307784 w 423704"/>
                    <a:gd name="connsiteY1" fmla="*/ 60960 h 482466"/>
                    <a:gd name="connsiteX2" fmla="*/ 338264 w 423704"/>
                    <a:gd name="connsiteY2" fmla="*/ 152400 h 482466"/>
                    <a:gd name="connsiteX3" fmla="*/ 423704 w 423704"/>
                    <a:gd name="connsiteY3" fmla="*/ 275532 h 482466"/>
                    <a:gd name="connsiteX4" fmla="*/ 282116 w 423704"/>
                    <a:gd name="connsiteY4" fmla="*/ 482466 h 482466"/>
                    <a:gd name="connsiteX5" fmla="*/ 41484 w 423704"/>
                    <a:gd name="connsiteY5" fmla="*/ 410277 h 482466"/>
                    <a:gd name="connsiteX6" fmla="*/ 0 w 423704"/>
                    <a:gd name="connsiteY6" fmla="*/ 182122 h 482466"/>
                    <a:gd name="connsiteX7" fmla="*/ 163004 w 423704"/>
                    <a:gd name="connsiteY7" fmla="*/ 129540 h 482466"/>
                    <a:gd name="connsiteX8" fmla="*/ 208724 w 423704"/>
                    <a:gd name="connsiteY8" fmla="*/ 0 h 482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3704" h="482466">
                      <a:moveTo>
                        <a:pt x="208724" y="0"/>
                      </a:moveTo>
                      <a:lnTo>
                        <a:pt x="307784" y="60960"/>
                      </a:lnTo>
                      <a:lnTo>
                        <a:pt x="338264" y="152400"/>
                      </a:lnTo>
                      <a:lnTo>
                        <a:pt x="423704" y="275532"/>
                      </a:lnTo>
                      <a:lnTo>
                        <a:pt x="282116" y="482466"/>
                      </a:lnTo>
                      <a:lnTo>
                        <a:pt x="41484" y="410277"/>
                      </a:lnTo>
                      <a:lnTo>
                        <a:pt x="0" y="182122"/>
                      </a:lnTo>
                      <a:lnTo>
                        <a:pt x="163004" y="129540"/>
                      </a:lnTo>
                      <a:lnTo>
                        <a:pt x="2087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8" name="フリーフォーム: 図形 1157">
                  <a:extLst>
                    <a:ext uri="{FF2B5EF4-FFF2-40B4-BE49-F238E27FC236}">
                      <a16:creationId xmlns:a16="http://schemas.microsoft.com/office/drawing/2014/main" id="{DF80C095-F3E1-4A27-805B-FC0938C6FE07}"/>
                    </a:ext>
                  </a:extLst>
                </p:cNvPr>
                <p:cNvSpPr/>
                <p:nvPr/>
              </p:nvSpPr>
              <p:spPr>
                <a:xfrm>
                  <a:off x="51719852" y="2872741"/>
                  <a:ext cx="826556" cy="1049555"/>
                </a:xfrm>
                <a:custGeom>
                  <a:avLst/>
                  <a:gdLst>
                    <a:gd name="connsiteX0" fmla="*/ 355228 w 826556"/>
                    <a:gd name="connsiteY0" fmla="*/ 0 h 1049555"/>
                    <a:gd name="connsiteX1" fmla="*/ 560968 w 826556"/>
                    <a:gd name="connsiteY1" fmla="*/ 106680 h 1049555"/>
                    <a:gd name="connsiteX2" fmla="*/ 637168 w 826556"/>
                    <a:gd name="connsiteY2" fmla="*/ 68580 h 1049555"/>
                    <a:gd name="connsiteX3" fmla="*/ 826556 w 826556"/>
                    <a:gd name="connsiteY3" fmla="*/ 143093 h 1049555"/>
                    <a:gd name="connsiteX4" fmla="*/ 737832 w 826556"/>
                    <a:gd name="connsiteY4" fmla="*/ 520165 h 1049555"/>
                    <a:gd name="connsiteX5" fmla="*/ 617516 w 826556"/>
                    <a:gd name="connsiteY5" fmla="*/ 736734 h 1049555"/>
                    <a:gd name="connsiteX6" fmla="*/ 545328 w 826556"/>
                    <a:gd name="connsiteY6" fmla="*/ 1049555 h 1049555"/>
                    <a:gd name="connsiteX7" fmla="*/ 328760 w 826556"/>
                    <a:gd name="connsiteY7" fmla="*/ 929239 h 1049555"/>
                    <a:gd name="connsiteX8" fmla="*/ 179416 w 826556"/>
                    <a:gd name="connsiteY8" fmla="*/ 679441 h 1049555"/>
                    <a:gd name="connsiteX9" fmla="*/ 0 w 826556"/>
                    <a:gd name="connsiteY9" fmla="*/ 503226 h 1049555"/>
                    <a:gd name="connsiteX10" fmla="*/ 19948 w 826556"/>
                    <a:gd name="connsiteY10" fmla="*/ 441960 h 1049555"/>
                    <a:gd name="connsiteX11" fmla="*/ 271408 w 826556"/>
                    <a:gd name="connsiteY11" fmla="*/ 449580 h 1049555"/>
                    <a:gd name="connsiteX12" fmla="*/ 378088 w 826556"/>
                    <a:gd name="connsiteY12" fmla="*/ 358140 h 1049555"/>
                    <a:gd name="connsiteX13" fmla="*/ 317128 w 826556"/>
                    <a:gd name="connsiteY13" fmla="*/ 297180 h 1049555"/>
                    <a:gd name="connsiteX14" fmla="*/ 339988 w 826556"/>
                    <a:gd name="connsiteY14" fmla="*/ 152400 h 1049555"/>
                    <a:gd name="connsiteX15" fmla="*/ 286648 w 826556"/>
                    <a:gd name="connsiteY15" fmla="*/ 91440 h 1049555"/>
                    <a:gd name="connsiteX16" fmla="*/ 355228 w 826556"/>
                    <a:gd name="connsiteY16" fmla="*/ 0 h 1049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26556" h="1049555">
                      <a:moveTo>
                        <a:pt x="355228" y="0"/>
                      </a:moveTo>
                      <a:lnTo>
                        <a:pt x="560968" y="106680"/>
                      </a:lnTo>
                      <a:lnTo>
                        <a:pt x="637168" y="68580"/>
                      </a:lnTo>
                      <a:lnTo>
                        <a:pt x="826556" y="143093"/>
                      </a:lnTo>
                      <a:lnTo>
                        <a:pt x="737832" y="520165"/>
                      </a:lnTo>
                      <a:lnTo>
                        <a:pt x="617516" y="736734"/>
                      </a:lnTo>
                      <a:lnTo>
                        <a:pt x="545328" y="1049555"/>
                      </a:lnTo>
                      <a:lnTo>
                        <a:pt x="328760" y="929239"/>
                      </a:lnTo>
                      <a:lnTo>
                        <a:pt x="179416" y="679441"/>
                      </a:lnTo>
                      <a:lnTo>
                        <a:pt x="0" y="503226"/>
                      </a:lnTo>
                      <a:lnTo>
                        <a:pt x="19948" y="441960"/>
                      </a:lnTo>
                      <a:lnTo>
                        <a:pt x="271408" y="449580"/>
                      </a:lnTo>
                      <a:lnTo>
                        <a:pt x="378088" y="358140"/>
                      </a:lnTo>
                      <a:lnTo>
                        <a:pt x="317128" y="297180"/>
                      </a:lnTo>
                      <a:lnTo>
                        <a:pt x="339988" y="152400"/>
                      </a:lnTo>
                      <a:lnTo>
                        <a:pt x="286648" y="91440"/>
                      </a:lnTo>
                      <a:lnTo>
                        <a:pt x="3552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9" name="フリーフォーム: 図形 1158">
                  <a:extLst>
                    <a:ext uri="{FF2B5EF4-FFF2-40B4-BE49-F238E27FC236}">
                      <a16:creationId xmlns:a16="http://schemas.microsoft.com/office/drawing/2014/main" id="{F6205AE7-4770-4F45-85E4-5F310DD29359}"/>
                    </a:ext>
                  </a:extLst>
                </p:cNvPr>
                <p:cNvSpPr/>
                <p:nvPr/>
              </p:nvSpPr>
              <p:spPr>
                <a:xfrm>
                  <a:off x="47332232" y="-6274752"/>
                  <a:ext cx="1306228" cy="1146492"/>
                </a:xfrm>
                <a:custGeom>
                  <a:avLst/>
                  <a:gdLst>
                    <a:gd name="connsiteX0" fmla="*/ 124424 w 1306228"/>
                    <a:gd name="connsiteY0" fmla="*/ 0 h 1146492"/>
                    <a:gd name="connsiteX1" fmla="*/ 368968 w 1306228"/>
                    <a:gd name="connsiteY1" fmla="*/ 331152 h 1146492"/>
                    <a:gd name="connsiteX2" fmla="*/ 704248 w 1306228"/>
                    <a:gd name="connsiteY2" fmla="*/ 392112 h 1146492"/>
                    <a:gd name="connsiteX3" fmla="*/ 1062388 w 1306228"/>
                    <a:gd name="connsiteY3" fmla="*/ 643572 h 1146492"/>
                    <a:gd name="connsiteX4" fmla="*/ 1169068 w 1306228"/>
                    <a:gd name="connsiteY4" fmla="*/ 536892 h 1146492"/>
                    <a:gd name="connsiteX5" fmla="*/ 1207168 w 1306228"/>
                    <a:gd name="connsiteY5" fmla="*/ 567372 h 1146492"/>
                    <a:gd name="connsiteX6" fmla="*/ 1199548 w 1306228"/>
                    <a:gd name="connsiteY6" fmla="*/ 643572 h 1146492"/>
                    <a:gd name="connsiteX7" fmla="*/ 1306228 w 1306228"/>
                    <a:gd name="connsiteY7" fmla="*/ 704532 h 1146492"/>
                    <a:gd name="connsiteX8" fmla="*/ 1298608 w 1306228"/>
                    <a:gd name="connsiteY8" fmla="*/ 826452 h 1146492"/>
                    <a:gd name="connsiteX9" fmla="*/ 1214788 w 1306228"/>
                    <a:gd name="connsiteY9" fmla="*/ 826452 h 1146492"/>
                    <a:gd name="connsiteX10" fmla="*/ 1176688 w 1306228"/>
                    <a:gd name="connsiteY10" fmla="*/ 910272 h 1146492"/>
                    <a:gd name="connsiteX11" fmla="*/ 932848 w 1306228"/>
                    <a:gd name="connsiteY11" fmla="*/ 910272 h 1146492"/>
                    <a:gd name="connsiteX12" fmla="*/ 925228 w 1306228"/>
                    <a:gd name="connsiteY12" fmla="*/ 1032192 h 1146492"/>
                    <a:gd name="connsiteX13" fmla="*/ 833788 w 1306228"/>
                    <a:gd name="connsiteY13" fmla="*/ 994092 h 1146492"/>
                    <a:gd name="connsiteX14" fmla="*/ 757588 w 1306228"/>
                    <a:gd name="connsiteY14" fmla="*/ 1070292 h 1146492"/>
                    <a:gd name="connsiteX15" fmla="*/ 582328 w 1306228"/>
                    <a:gd name="connsiteY15" fmla="*/ 1024572 h 1146492"/>
                    <a:gd name="connsiteX16" fmla="*/ 513748 w 1306228"/>
                    <a:gd name="connsiteY16" fmla="*/ 1146492 h 1146492"/>
                    <a:gd name="connsiteX17" fmla="*/ 361348 w 1306228"/>
                    <a:gd name="connsiteY17" fmla="*/ 1070292 h 1146492"/>
                    <a:gd name="connsiteX18" fmla="*/ 368968 w 1306228"/>
                    <a:gd name="connsiteY18" fmla="*/ 955992 h 1146492"/>
                    <a:gd name="connsiteX19" fmla="*/ 239428 w 1306228"/>
                    <a:gd name="connsiteY19" fmla="*/ 803592 h 1146492"/>
                    <a:gd name="connsiteX20" fmla="*/ 247048 w 1306228"/>
                    <a:gd name="connsiteY20" fmla="*/ 735012 h 1146492"/>
                    <a:gd name="connsiteX21" fmla="*/ 163228 w 1306228"/>
                    <a:gd name="connsiteY21" fmla="*/ 628332 h 1146492"/>
                    <a:gd name="connsiteX22" fmla="*/ 17508 w 1306228"/>
                    <a:gd name="connsiteY22" fmla="*/ 617924 h 1146492"/>
                    <a:gd name="connsiteX23" fmla="*/ 0 w 1306228"/>
                    <a:gd name="connsiteY23" fmla="*/ 162710 h 1146492"/>
                    <a:gd name="connsiteX24" fmla="*/ 124424 w 1306228"/>
                    <a:gd name="connsiteY24" fmla="*/ 0 h 1146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6228" h="1146492">
                      <a:moveTo>
                        <a:pt x="124424" y="0"/>
                      </a:moveTo>
                      <a:lnTo>
                        <a:pt x="368968" y="331152"/>
                      </a:lnTo>
                      <a:lnTo>
                        <a:pt x="704248" y="392112"/>
                      </a:lnTo>
                      <a:lnTo>
                        <a:pt x="1062388" y="643572"/>
                      </a:lnTo>
                      <a:lnTo>
                        <a:pt x="1169068" y="536892"/>
                      </a:lnTo>
                      <a:lnTo>
                        <a:pt x="1207168" y="567372"/>
                      </a:lnTo>
                      <a:lnTo>
                        <a:pt x="1199548" y="643572"/>
                      </a:lnTo>
                      <a:lnTo>
                        <a:pt x="1306228" y="704532"/>
                      </a:lnTo>
                      <a:lnTo>
                        <a:pt x="1298608" y="826452"/>
                      </a:lnTo>
                      <a:lnTo>
                        <a:pt x="1214788" y="826452"/>
                      </a:lnTo>
                      <a:lnTo>
                        <a:pt x="1176688" y="910272"/>
                      </a:lnTo>
                      <a:lnTo>
                        <a:pt x="932848" y="910272"/>
                      </a:lnTo>
                      <a:lnTo>
                        <a:pt x="925228" y="1032192"/>
                      </a:lnTo>
                      <a:lnTo>
                        <a:pt x="833788" y="994092"/>
                      </a:lnTo>
                      <a:lnTo>
                        <a:pt x="757588" y="1070292"/>
                      </a:lnTo>
                      <a:lnTo>
                        <a:pt x="582328" y="1024572"/>
                      </a:lnTo>
                      <a:lnTo>
                        <a:pt x="513748" y="1146492"/>
                      </a:lnTo>
                      <a:lnTo>
                        <a:pt x="361348" y="1070292"/>
                      </a:lnTo>
                      <a:lnTo>
                        <a:pt x="368968" y="955992"/>
                      </a:lnTo>
                      <a:lnTo>
                        <a:pt x="239428" y="803592"/>
                      </a:lnTo>
                      <a:lnTo>
                        <a:pt x="247048" y="735012"/>
                      </a:lnTo>
                      <a:lnTo>
                        <a:pt x="163228" y="628332"/>
                      </a:lnTo>
                      <a:lnTo>
                        <a:pt x="17508" y="617924"/>
                      </a:lnTo>
                      <a:lnTo>
                        <a:pt x="0" y="162710"/>
                      </a:lnTo>
                      <a:lnTo>
                        <a:pt x="1244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E9394455-97B9-464C-A487-134627DB2FA7}"/>
                    </a:ext>
                  </a:extLst>
                </p:cNvPr>
                <p:cNvSpPr/>
                <p:nvPr/>
              </p:nvSpPr>
              <p:spPr>
                <a:xfrm>
                  <a:off x="41533012" y="1097281"/>
                  <a:ext cx="864668" cy="2006393"/>
                </a:xfrm>
                <a:custGeom>
                  <a:avLst/>
                  <a:gdLst>
                    <a:gd name="connsiteX0" fmla="*/ 552248 w 864668"/>
                    <a:gd name="connsiteY0" fmla="*/ 0 h 2006393"/>
                    <a:gd name="connsiteX1" fmla="*/ 529388 w 864668"/>
                    <a:gd name="connsiteY1" fmla="*/ 106680 h 2006393"/>
                    <a:gd name="connsiteX2" fmla="*/ 803708 w 864668"/>
                    <a:gd name="connsiteY2" fmla="*/ 167640 h 2006393"/>
                    <a:gd name="connsiteX3" fmla="*/ 849428 w 864668"/>
                    <a:gd name="connsiteY3" fmla="*/ 320040 h 2006393"/>
                    <a:gd name="connsiteX4" fmla="*/ 651308 w 864668"/>
                    <a:gd name="connsiteY4" fmla="*/ 457200 h 2006393"/>
                    <a:gd name="connsiteX5" fmla="*/ 727508 w 864668"/>
                    <a:gd name="connsiteY5" fmla="*/ 586740 h 2006393"/>
                    <a:gd name="connsiteX6" fmla="*/ 613208 w 864668"/>
                    <a:gd name="connsiteY6" fmla="*/ 815340 h 2006393"/>
                    <a:gd name="connsiteX7" fmla="*/ 460808 w 864668"/>
                    <a:gd name="connsiteY7" fmla="*/ 822960 h 2006393"/>
                    <a:gd name="connsiteX8" fmla="*/ 597968 w 864668"/>
                    <a:gd name="connsiteY8" fmla="*/ 929640 h 2006393"/>
                    <a:gd name="connsiteX9" fmla="*/ 575108 w 864668"/>
                    <a:gd name="connsiteY9" fmla="*/ 1043940 h 2006393"/>
                    <a:gd name="connsiteX10" fmla="*/ 628448 w 864668"/>
                    <a:gd name="connsiteY10" fmla="*/ 1097280 h 2006393"/>
                    <a:gd name="connsiteX11" fmla="*/ 712268 w 864668"/>
                    <a:gd name="connsiteY11" fmla="*/ 1402080 h 2006393"/>
                    <a:gd name="connsiteX12" fmla="*/ 780848 w 864668"/>
                    <a:gd name="connsiteY12" fmla="*/ 1440180 h 2006393"/>
                    <a:gd name="connsiteX13" fmla="*/ 864668 w 864668"/>
                    <a:gd name="connsiteY13" fmla="*/ 1615440 h 2006393"/>
                    <a:gd name="connsiteX14" fmla="*/ 773228 w 864668"/>
                    <a:gd name="connsiteY14" fmla="*/ 1623060 h 2006393"/>
                    <a:gd name="connsiteX15" fmla="*/ 750368 w 864668"/>
                    <a:gd name="connsiteY15" fmla="*/ 1706880 h 2006393"/>
                    <a:gd name="connsiteX16" fmla="*/ 643688 w 864668"/>
                    <a:gd name="connsiteY16" fmla="*/ 1676400 h 2006393"/>
                    <a:gd name="connsiteX17" fmla="*/ 529388 w 864668"/>
                    <a:gd name="connsiteY17" fmla="*/ 1752600 h 2006393"/>
                    <a:gd name="connsiteX18" fmla="*/ 432948 w 864668"/>
                    <a:gd name="connsiteY18" fmla="*/ 2006393 h 2006393"/>
                    <a:gd name="connsiteX19" fmla="*/ 288756 w 864668"/>
                    <a:gd name="connsiteY19" fmla="*/ 1645920 h 2006393"/>
                    <a:gd name="connsiteX20" fmla="*/ 72188 w 864668"/>
                    <a:gd name="connsiteY20" fmla="*/ 1525604 h 2006393"/>
                    <a:gd name="connsiteX21" fmla="*/ 0 w 864668"/>
                    <a:gd name="connsiteY21" fmla="*/ 1188720 h 2006393"/>
                    <a:gd name="connsiteX22" fmla="*/ 192504 w 864668"/>
                    <a:gd name="connsiteY22" fmla="*/ 755583 h 2006393"/>
                    <a:gd name="connsiteX23" fmla="*/ 258408 w 864668"/>
                    <a:gd name="connsiteY23" fmla="*/ 8642 h 2006393"/>
                    <a:gd name="connsiteX24" fmla="*/ 552248 w 864668"/>
                    <a:gd name="connsiteY24" fmla="*/ 0 h 2006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64668" h="2006393">
                      <a:moveTo>
                        <a:pt x="552248" y="0"/>
                      </a:moveTo>
                      <a:lnTo>
                        <a:pt x="529388" y="106680"/>
                      </a:lnTo>
                      <a:lnTo>
                        <a:pt x="803708" y="167640"/>
                      </a:lnTo>
                      <a:lnTo>
                        <a:pt x="849428" y="320040"/>
                      </a:lnTo>
                      <a:lnTo>
                        <a:pt x="651308" y="457200"/>
                      </a:lnTo>
                      <a:lnTo>
                        <a:pt x="727508" y="586740"/>
                      </a:lnTo>
                      <a:lnTo>
                        <a:pt x="613208" y="815340"/>
                      </a:lnTo>
                      <a:lnTo>
                        <a:pt x="460808" y="822960"/>
                      </a:lnTo>
                      <a:lnTo>
                        <a:pt x="597968" y="929640"/>
                      </a:lnTo>
                      <a:lnTo>
                        <a:pt x="575108" y="1043940"/>
                      </a:lnTo>
                      <a:lnTo>
                        <a:pt x="628448" y="1097280"/>
                      </a:lnTo>
                      <a:lnTo>
                        <a:pt x="712268" y="1402080"/>
                      </a:lnTo>
                      <a:lnTo>
                        <a:pt x="780848" y="1440180"/>
                      </a:lnTo>
                      <a:lnTo>
                        <a:pt x="864668" y="1615440"/>
                      </a:lnTo>
                      <a:lnTo>
                        <a:pt x="773228" y="1623060"/>
                      </a:lnTo>
                      <a:lnTo>
                        <a:pt x="750368" y="1706880"/>
                      </a:lnTo>
                      <a:lnTo>
                        <a:pt x="643688" y="1676400"/>
                      </a:lnTo>
                      <a:lnTo>
                        <a:pt x="529388" y="1752600"/>
                      </a:lnTo>
                      <a:lnTo>
                        <a:pt x="432948" y="2006393"/>
                      </a:lnTo>
                      <a:lnTo>
                        <a:pt x="288756" y="1645920"/>
                      </a:lnTo>
                      <a:lnTo>
                        <a:pt x="72188" y="1525604"/>
                      </a:lnTo>
                      <a:lnTo>
                        <a:pt x="0" y="1188720"/>
                      </a:lnTo>
                      <a:lnTo>
                        <a:pt x="192504" y="755583"/>
                      </a:lnTo>
                      <a:lnTo>
                        <a:pt x="258408" y="8642"/>
                      </a:lnTo>
                      <a:lnTo>
                        <a:pt x="5522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1" name="フリーフォーム: 図形 1160">
                  <a:extLst>
                    <a:ext uri="{FF2B5EF4-FFF2-40B4-BE49-F238E27FC236}">
                      <a16:creationId xmlns:a16="http://schemas.microsoft.com/office/drawing/2014/main" id="{0E60475E-B04D-4DF0-B28E-24C202D02370}"/>
                    </a:ext>
                  </a:extLst>
                </p:cNvPr>
                <p:cNvSpPr/>
                <p:nvPr/>
              </p:nvSpPr>
              <p:spPr>
                <a:xfrm>
                  <a:off x="43487340" y="2925134"/>
                  <a:ext cx="1141760" cy="869627"/>
                </a:xfrm>
                <a:custGeom>
                  <a:avLst/>
                  <a:gdLst>
                    <a:gd name="connsiteX0" fmla="*/ 169536 w 1141760"/>
                    <a:gd name="connsiteY0" fmla="*/ 0 h 869627"/>
                    <a:gd name="connsiteX1" fmla="*/ 524176 w 1141760"/>
                    <a:gd name="connsiteY1" fmla="*/ 251204 h 869627"/>
                    <a:gd name="connsiteX2" fmla="*/ 981376 w 1141760"/>
                    <a:gd name="connsiteY2" fmla="*/ 179014 h 869627"/>
                    <a:gd name="connsiteX3" fmla="*/ 1125756 w 1141760"/>
                    <a:gd name="connsiteY3" fmla="*/ 275267 h 869627"/>
                    <a:gd name="connsiteX4" fmla="*/ 1141760 w 1141760"/>
                    <a:gd name="connsiteY4" fmla="*/ 315279 h 869627"/>
                    <a:gd name="connsiteX5" fmla="*/ 1089660 w 1141760"/>
                    <a:gd name="connsiteY5" fmla="*/ 328607 h 869627"/>
                    <a:gd name="connsiteX6" fmla="*/ 1043940 w 1141760"/>
                    <a:gd name="connsiteY6" fmla="*/ 412427 h 869627"/>
                    <a:gd name="connsiteX7" fmla="*/ 883920 w 1141760"/>
                    <a:gd name="connsiteY7" fmla="*/ 458147 h 869627"/>
                    <a:gd name="connsiteX8" fmla="*/ 914400 w 1141760"/>
                    <a:gd name="connsiteY8" fmla="*/ 694367 h 869627"/>
                    <a:gd name="connsiteX9" fmla="*/ 746760 w 1141760"/>
                    <a:gd name="connsiteY9" fmla="*/ 740087 h 869627"/>
                    <a:gd name="connsiteX10" fmla="*/ 601980 w 1141760"/>
                    <a:gd name="connsiteY10" fmla="*/ 686747 h 869627"/>
                    <a:gd name="connsiteX11" fmla="*/ 533400 w 1141760"/>
                    <a:gd name="connsiteY11" fmla="*/ 869627 h 869627"/>
                    <a:gd name="connsiteX12" fmla="*/ 457200 w 1141760"/>
                    <a:gd name="connsiteY12" fmla="*/ 831527 h 869627"/>
                    <a:gd name="connsiteX13" fmla="*/ 426720 w 1141760"/>
                    <a:gd name="connsiteY13" fmla="*/ 747707 h 869627"/>
                    <a:gd name="connsiteX14" fmla="*/ 365760 w 1141760"/>
                    <a:gd name="connsiteY14" fmla="*/ 724847 h 869627"/>
                    <a:gd name="connsiteX15" fmla="*/ 335280 w 1141760"/>
                    <a:gd name="connsiteY15" fmla="*/ 801047 h 869627"/>
                    <a:gd name="connsiteX16" fmla="*/ 228600 w 1141760"/>
                    <a:gd name="connsiteY16" fmla="*/ 762947 h 869627"/>
                    <a:gd name="connsiteX17" fmla="*/ 129540 w 1141760"/>
                    <a:gd name="connsiteY17" fmla="*/ 618167 h 869627"/>
                    <a:gd name="connsiteX18" fmla="*/ 106680 w 1141760"/>
                    <a:gd name="connsiteY18" fmla="*/ 305747 h 869627"/>
                    <a:gd name="connsiteX19" fmla="*/ 0 w 1141760"/>
                    <a:gd name="connsiteY19" fmla="*/ 176207 h 869627"/>
                    <a:gd name="connsiteX20" fmla="*/ 91440 w 1141760"/>
                    <a:gd name="connsiteY20" fmla="*/ 39047 h 869627"/>
                    <a:gd name="connsiteX21" fmla="*/ 169536 w 1141760"/>
                    <a:gd name="connsiteY21" fmla="*/ 0 h 869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41760" h="869627">
                      <a:moveTo>
                        <a:pt x="169536" y="0"/>
                      </a:moveTo>
                      <a:lnTo>
                        <a:pt x="524176" y="251204"/>
                      </a:lnTo>
                      <a:lnTo>
                        <a:pt x="981376" y="179014"/>
                      </a:lnTo>
                      <a:lnTo>
                        <a:pt x="1125756" y="275267"/>
                      </a:lnTo>
                      <a:lnTo>
                        <a:pt x="1141760" y="315279"/>
                      </a:lnTo>
                      <a:lnTo>
                        <a:pt x="1089660" y="328607"/>
                      </a:lnTo>
                      <a:lnTo>
                        <a:pt x="1043940" y="412427"/>
                      </a:lnTo>
                      <a:lnTo>
                        <a:pt x="883920" y="458147"/>
                      </a:lnTo>
                      <a:lnTo>
                        <a:pt x="914400" y="694367"/>
                      </a:lnTo>
                      <a:lnTo>
                        <a:pt x="746760" y="740087"/>
                      </a:lnTo>
                      <a:lnTo>
                        <a:pt x="601980" y="686747"/>
                      </a:lnTo>
                      <a:lnTo>
                        <a:pt x="533400" y="869627"/>
                      </a:lnTo>
                      <a:lnTo>
                        <a:pt x="457200" y="831527"/>
                      </a:lnTo>
                      <a:lnTo>
                        <a:pt x="426720" y="747707"/>
                      </a:lnTo>
                      <a:lnTo>
                        <a:pt x="365760" y="724847"/>
                      </a:lnTo>
                      <a:lnTo>
                        <a:pt x="335280" y="801047"/>
                      </a:lnTo>
                      <a:lnTo>
                        <a:pt x="228600" y="762947"/>
                      </a:lnTo>
                      <a:lnTo>
                        <a:pt x="129540" y="618167"/>
                      </a:lnTo>
                      <a:lnTo>
                        <a:pt x="106680" y="305747"/>
                      </a:lnTo>
                      <a:lnTo>
                        <a:pt x="0" y="176207"/>
                      </a:lnTo>
                      <a:lnTo>
                        <a:pt x="91440" y="39047"/>
                      </a:lnTo>
                      <a:lnTo>
                        <a:pt x="1695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2" name="フリーフォーム: 図形 1161">
                  <a:extLst>
                    <a:ext uri="{FF2B5EF4-FFF2-40B4-BE49-F238E27FC236}">
                      <a16:creationId xmlns:a16="http://schemas.microsoft.com/office/drawing/2014/main" id="{CECB5F4E-2DBA-45D7-AD3E-66A4FC41D241}"/>
                    </a:ext>
                  </a:extLst>
                </p:cNvPr>
                <p:cNvSpPr/>
                <p:nvPr/>
              </p:nvSpPr>
              <p:spPr>
                <a:xfrm>
                  <a:off x="44414964" y="3612456"/>
                  <a:ext cx="1502888" cy="1176113"/>
                </a:xfrm>
                <a:custGeom>
                  <a:avLst/>
                  <a:gdLst>
                    <a:gd name="connsiteX0" fmla="*/ 528144 w 1502888"/>
                    <a:gd name="connsiteY0" fmla="*/ 0 h 1176113"/>
                    <a:gd name="connsiteX1" fmla="*/ 655332 w 1502888"/>
                    <a:gd name="connsiteY1" fmla="*/ 93271 h 1176113"/>
                    <a:gd name="connsiteX2" fmla="*/ 727520 w 1502888"/>
                    <a:gd name="connsiteY2" fmla="*/ 333903 h 1176113"/>
                    <a:gd name="connsiteX3" fmla="*/ 1088468 w 1502888"/>
                    <a:gd name="connsiteY3" fmla="*/ 478282 h 1176113"/>
                    <a:gd name="connsiteX4" fmla="*/ 1401288 w 1502888"/>
                    <a:gd name="connsiteY4" fmla="*/ 646724 h 1176113"/>
                    <a:gd name="connsiteX5" fmla="*/ 1502888 w 1502888"/>
                    <a:gd name="connsiteY5" fmla="*/ 853362 h 1176113"/>
                    <a:gd name="connsiteX6" fmla="*/ 1280972 w 1502888"/>
                    <a:gd name="connsiteY6" fmla="*/ 959545 h 1176113"/>
                    <a:gd name="connsiteX7" fmla="*/ 1136596 w 1502888"/>
                    <a:gd name="connsiteY7" fmla="*/ 1103924 h 1176113"/>
                    <a:gd name="connsiteX8" fmla="*/ 775648 w 1502888"/>
                    <a:gd name="connsiteY8" fmla="*/ 1176113 h 1176113"/>
                    <a:gd name="connsiteX9" fmla="*/ 462824 w 1502888"/>
                    <a:gd name="connsiteY9" fmla="*/ 983608 h 1176113"/>
                    <a:gd name="connsiteX10" fmla="*/ 77816 w 1502888"/>
                    <a:gd name="connsiteY10" fmla="*/ 983608 h 1176113"/>
                    <a:gd name="connsiteX11" fmla="*/ 0 w 1502888"/>
                    <a:gd name="connsiteY11" fmla="*/ 843542 h 1176113"/>
                    <a:gd name="connsiteX12" fmla="*/ 17256 w 1502888"/>
                    <a:gd name="connsiteY12" fmla="*/ 662365 h 1176113"/>
                    <a:gd name="connsiteX13" fmla="*/ 215376 w 1502888"/>
                    <a:gd name="connsiteY13" fmla="*/ 525205 h 1176113"/>
                    <a:gd name="connsiteX14" fmla="*/ 268716 w 1502888"/>
                    <a:gd name="connsiteY14" fmla="*/ 327085 h 1176113"/>
                    <a:gd name="connsiteX15" fmla="*/ 428736 w 1502888"/>
                    <a:gd name="connsiteY15" fmla="*/ 205165 h 1176113"/>
                    <a:gd name="connsiteX16" fmla="*/ 474456 w 1502888"/>
                    <a:gd name="connsiteY16" fmla="*/ 68005 h 1176113"/>
                    <a:gd name="connsiteX17" fmla="*/ 528144 w 1502888"/>
                    <a:gd name="connsiteY17" fmla="*/ 0 h 1176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02888" h="1176113">
                      <a:moveTo>
                        <a:pt x="528144" y="0"/>
                      </a:moveTo>
                      <a:lnTo>
                        <a:pt x="655332" y="93271"/>
                      </a:lnTo>
                      <a:lnTo>
                        <a:pt x="727520" y="333903"/>
                      </a:lnTo>
                      <a:lnTo>
                        <a:pt x="1088468" y="478282"/>
                      </a:lnTo>
                      <a:lnTo>
                        <a:pt x="1401288" y="646724"/>
                      </a:lnTo>
                      <a:lnTo>
                        <a:pt x="1502888" y="853362"/>
                      </a:lnTo>
                      <a:lnTo>
                        <a:pt x="1280972" y="959545"/>
                      </a:lnTo>
                      <a:lnTo>
                        <a:pt x="1136596" y="1103924"/>
                      </a:lnTo>
                      <a:lnTo>
                        <a:pt x="775648" y="1176113"/>
                      </a:lnTo>
                      <a:lnTo>
                        <a:pt x="462824" y="983608"/>
                      </a:lnTo>
                      <a:lnTo>
                        <a:pt x="77816" y="983608"/>
                      </a:lnTo>
                      <a:lnTo>
                        <a:pt x="0" y="843542"/>
                      </a:lnTo>
                      <a:lnTo>
                        <a:pt x="17256" y="662365"/>
                      </a:lnTo>
                      <a:lnTo>
                        <a:pt x="215376" y="525205"/>
                      </a:lnTo>
                      <a:lnTo>
                        <a:pt x="268716" y="327085"/>
                      </a:lnTo>
                      <a:lnTo>
                        <a:pt x="428736" y="205165"/>
                      </a:lnTo>
                      <a:lnTo>
                        <a:pt x="474456" y="68005"/>
                      </a:lnTo>
                      <a:lnTo>
                        <a:pt x="5281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3" name="フリーフォーム: 図形 1162">
                  <a:extLst>
                    <a:ext uri="{FF2B5EF4-FFF2-40B4-BE49-F238E27FC236}">
                      <a16:creationId xmlns:a16="http://schemas.microsoft.com/office/drawing/2014/main" id="{52F79A62-04BF-4F05-B2B5-3F3A8C6B17BB}"/>
                    </a:ext>
                  </a:extLst>
                </p:cNvPr>
                <p:cNvSpPr/>
                <p:nvPr/>
              </p:nvSpPr>
              <p:spPr>
                <a:xfrm>
                  <a:off x="43144440" y="4419600"/>
                  <a:ext cx="817712" cy="655320"/>
                </a:xfrm>
                <a:custGeom>
                  <a:avLst/>
                  <a:gdLst>
                    <a:gd name="connsiteX0" fmla="*/ 419100 w 817712"/>
                    <a:gd name="connsiteY0" fmla="*/ 0 h 655320"/>
                    <a:gd name="connsiteX1" fmla="*/ 495300 w 817712"/>
                    <a:gd name="connsiteY1" fmla="*/ 106680 h 655320"/>
                    <a:gd name="connsiteX2" fmla="*/ 624840 w 817712"/>
                    <a:gd name="connsiteY2" fmla="*/ 121920 h 655320"/>
                    <a:gd name="connsiteX3" fmla="*/ 817712 w 817712"/>
                    <a:gd name="connsiteY3" fmla="*/ 308572 h 655320"/>
                    <a:gd name="connsiteX4" fmla="*/ 722696 w 817712"/>
                    <a:gd name="connsiteY4" fmla="*/ 393032 h 655320"/>
                    <a:gd name="connsiteX5" fmla="*/ 433940 w 817712"/>
                    <a:gd name="connsiteY5" fmla="*/ 513347 h 655320"/>
                    <a:gd name="connsiteX6" fmla="*/ 433940 w 817712"/>
                    <a:gd name="connsiteY6" fmla="*/ 655303 h 655320"/>
                    <a:gd name="connsiteX7" fmla="*/ 274320 w 817712"/>
                    <a:gd name="connsiteY7" fmla="*/ 579120 h 655320"/>
                    <a:gd name="connsiteX8" fmla="*/ 137160 w 817712"/>
                    <a:gd name="connsiteY8" fmla="*/ 655320 h 655320"/>
                    <a:gd name="connsiteX9" fmla="*/ 0 w 817712"/>
                    <a:gd name="connsiteY9" fmla="*/ 624840 h 655320"/>
                    <a:gd name="connsiteX10" fmla="*/ 45720 w 817712"/>
                    <a:gd name="connsiteY10" fmla="*/ 426720 h 655320"/>
                    <a:gd name="connsiteX11" fmla="*/ 175260 w 817712"/>
                    <a:gd name="connsiteY11" fmla="*/ 365760 h 655320"/>
                    <a:gd name="connsiteX12" fmla="*/ 220980 w 817712"/>
                    <a:gd name="connsiteY12" fmla="*/ 83820 h 655320"/>
                    <a:gd name="connsiteX13" fmla="*/ 419100 w 817712"/>
                    <a:gd name="connsiteY13" fmla="*/ 0 h 655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17712" h="655320">
                      <a:moveTo>
                        <a:pt x="419100" y="0"/>
                      </a:moveTo>
                      <a:lnTo>
                        <a:pt x="495300" y="106680"/>
                      </a:lnTo>
                      <a:lnTo>
                        <a:pt x="624840" y="121920"/>
                      </a:lnTo>
                      <a:lnTo>
                        <a:pt x="817712" y="308572"/>
                      </a:lnTo>
                      <a:lnTo>
                        <a:pt x="722696" y="393032"/>
                      </a:lnTo>
                      <a:lnTo>
                        <a:pt x="433940" y="513347"/>
                      </a:lnTo>
                      <a:lnTo>
                        <a:pt x="433940" y="655303"/>
                      </a:lnTo>
                      <a:lnTo>
                        <a:pt x="274320" y="579120"/>
                      </a:lnTo>
                      <a:lnTo>
                        <a:pt x="137160" y="655320"/>
                      </a:lnTo>
                      <a:lnTo>
                        <a:pt x="0" y="624840"/>
                      </a:lnTo>
                      <a:lnTo>
                        <a:pt x="45720" y="426720"/>
                      </a:lnTo>
                      <a:lnTo>
                        <a:pt x="175260" y="365760"/>
                      </a:lnTo>
                      <a:lnTo>
                        <a:pt x="220980" y="83820"/>
                      </a:lnTo>
                      <a:lnTo>
                        <a:pt x="4191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4" name="フリーフォーム: 図形 1163">
                  <a:extLst>
                    <a:ext uri="{FF2B5EF4-FFF2-40B4-BE49-F238E27FC236}">
                      <a16:creationId xmlns:a16="http://schemas.microsoft.com/office/drawing/2014/main" id="{09A2D83E-8536-4244-B157-D06127EB215E}"/>
                    </a:ext>
                  </a:extLst>
                </p:cNvPr>
                <p:cNvSpPr/>
                <p:nvPr/>
              </p:nvSpPr>
              <p:spPr>
                <a:xfrm>
                  <a:off x="42194768" y="5127987"/>
                  <a:ext cx="731496" cy="1022633"/>
                </a:xfrm>
                <a:custGeom>
                  <a:avLst/>
                  <a:gdLst>
                    <a:gd name="connsiteX0" fmla="*/ 0 w 731496"/>
                    <a:gd name="connsiteY0" fmla="*/ 0 h 1022633"/>
                    <a:gd name="connsiteX1" fmla="*/ 309592 w 731496"/>
                    <a:gd name="connsiteY1" fmla="*/ 167914 h 1022633"/>
                    <a:gd name="connsiteX2" fmla="*/ 545812 w 731496"/>
                    <a:gd name="connsiteY2" fmla="*/ 244114 h 1022633"/>
                    <a:gd name="connsiteX3" fmla="*/ 591532 w 731496"/>
                    <a:gd name="connsiteY3" fmla="*/ 457474 h 1022633"/>
                    <a:gd name="connsiteX4" fmla="*/ 576292 w 731496"/>
                    <a:gd name="connsiteY4" fmla="*/ 495574 h 1022633"/>
                    <a:gd name="connsiteX5" fmla="*/ 652492 w 731496"/>
                    <a:gd name="connsiteY5" fmla="*/ 678454 h 1022633"/>
                    <a:gd name="connsiteX6" fmla="*/ 731496 w 731496"/>
                    <a:gd name="connsiteY6" fmla="*/ 931268 h 1022633"/>
                    <a:gd name="connsiteX7" fmla="*/ 691128 w 731496"/>
                    <a:gd name="connsiteY7" fmla="*/ 1022633 h 1022633"/>
                    <a:gd name="connsiteX8" fmla="*/ 397020 w 731496"/>
                    <a:gd name="connsiteY8" fmla="*/ 887803 h 1022633"/>
                    <a:gd name="connsiteX9" fmla="*/ 204516 w 731496"/>
                    <a:gd name="connsiteY9" fmla="*/ 887803 h 1022633"/>
                    <a:gd name="connsiteX10" fmla="*/ 108264 w 731496"/>
                    <a:gd name="connsiteY10" fmla="*/ 671235 h 1022633"/>
                    <a:gd name="connsiteX11" fmla="*/ 0 w 731496"/>
                    <a:gd name="connsiteY11" fmla="*/ 0 h 1022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31496" h="1022633">
                      <a:moveTo>
                        <a:pt x="0" y="0"/>
                      </a:moveTo>
                      <a:lnTo>
                        <a:pt x="309592" y="167914"/>
                      </a:lnTo>
                      <a:lnTo>
                        <a:pt x="545812" y="244114"/>
                      </a:lnTo>
                      <a:lnTo>
                        <a:pt x="591532" y="457474"/>
                      </a:lnTo>
                      <a:lnTo>
                        <a:pt x="576292" y="495574"/>
                      </a:lnTo>
                      <a:lnTo>
                        <a:pt x="652492" y="678454"/>
                      </a:lnTo>
                      <a:lnTo>
                        <a:pt x="731496" y="931268"/>
                      </a:lnTo>
                      <a:lnTo>
                        <a:pt x="691128" y="1022633"/>
                      </a:lnTo>
                      <a:lnTo>
                        <a:pt x="397020" y="887803"/>
                      </a:lnTo>
                      <a:lnTo>
                        <a:pt x="204516" y="887803"/>
                      </a:lnTo>
                      <a:lnTo>
                        <a:pt x="108264" y="6712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5" name="フリーフォーム: 図形 1164">
                  <a:extLst>
                    <a:ext uri="{FF2B5EF4-FFF2-40B4-BE49-F238E27FC236}">
                      <a16:creationId xmlns:a16="http://schemas.microsoft.com/office/drawing/2014/main" id="{3D8AC3B6-F7E1-4E6C-8ACF-78F591305F38}"/>
                    </a:ext>
                  </a:extLst>
                </p:cNvPr>
                <p:cNvSpPr/>
                <p:nvPr/>
              </p:nvSpPr>
              <p:spPr>
                <a:xfrm>
                  <a:off x="44392444" y="3240413"/>
                  <a:ext cx="550664" cy="711597"/>
                </a:xfrm>
                <a:custGeom>
                  <a:avLst/>
                  <a:gdLst>
                    <a:gd name="connsiteX0" fmla="*/ 236656 w 550664"/>
                    <a:gd name="connsiteY0" fmla="*/ 0 h 711597"/>
                    <a:gd name="connsiteX1" fmla="*/ 316904 w 550664"/>
                    <a:gd name="connsiteY1" fmla="*/ 200620 h 711597"/>
                    <a:gd name="connsiteX2" fmla="*/ 550664 w 550664"/>
                    <a:gd name="connsiteY2" fmla="*/ 372043 h 711597"/>
                    <a:gd name="connsiteX3" fmla="*/ 496976 w 550664"/>
                    <a:gd name="connsiteY3" fmla="*/ 440048 h 711597"/>
                    <a:gd name="connsiteX4" fmla="*/ 451256 w 550664"/>
                    <a:gd name="connsiteY4" fmla="*/ 577208 h 711597"/>
                    <a:gd name="connsiteX5" fmla="*/ 291236 w 550664"/>
                    <a:gd name="connsiteY5" fmla="*/ 699128 h 711597"/>
                    <a:gd name="connsiteX6" fmla="*/ 287880 w 550664"/>
                    <a:gd name="connsiteY6" fmla="*/ 711597 h 711597"/>
                    <a:gd name="connsiteX7" fmla="*/ 268376 w 550664"/>
                    <a:gd name="connsiteY7" fmla="*/ 584827 h 711597"/>
                    <a:gd name="connsiteX8" fmla="*/ 215036 w 550664"/>
                    <a:gd name="connsiteY8" fmla="*/ 417187 h 711597"/>
                    <a:gd name="connsiteX9" fmla="*/ 123596 w 550664"/>
                    <a:gd name="connsiteY9" fmla="*/ 394327 h 711597"/>
                    <a:gd name="connsiteX10" fmla="*/ 115976 w 550664"/>
                    <a:gd name="connsiteY10" fmla="*/ 264787 h 711597"/>
                    <a:gd name="connsiteX11" fmla="*/ 0 w 550664"/>
                    <a:gd name="connsiteY11" fmla="*/ 136815 h 711597"/>
                    <a:gd name="connsiteX12" fmla="*/ 138836 w 550664"/>
                    <a:gd name="connsiteY12" fmla="*/ 97148 h 711597"/>
                    <a:gd name="connsiteX13" fmla="*/ 184556 w 550664"/>
                    <a:gd name="connsiteY13" fmla="*/ 13328 h 711597"/>
                    <a:gd name="connsiteX14" fmla="*/ 236656 w 550664"/>
                    <a:gd name="connsiteY14" fmla="*/ 0 h 711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50664" h="711597">
                      <a:moveTo>
                        <a:pt x="236656" y="0"/>
                      </a:moveTo>
                      <a:lnTo>
                        <a:pt x="316904" y="200620"/>
                      </a:lnTo>
                      <a:lnTo>
                        <a:pt x="550664" y="372043"/>
                      </a:lnTo>
                      <a:lnTo>
                        <a:pt x="496976" y="440048"/>
                      </a:lnTo>
                      <a:lnTo>
                        <a:pt x="451256" y="577208"/>
                      </a:lnTo>
                      <a:lnTo>
                        <a:pt x="291236" y="699128"/>
                      </a:lnTo>
                      <a:lnTo>
                        <a:pt x="287880" y="711597"/>
                      </a:lnTo>
                      <a:lnTo>
                        <a:pt x="268376" y="584827"/>
                      </a:lnTo>
                      <a:lnTo>
                        <a:pt x="215036" y="417187"/>
                      </a:lnTo>
                      <a:lnTo>
                        <a:pt x="123596" y="394327"/>
                      </a:lnTo>
                      <a:lnTo>
                        <a:pt x="115976" y="264787"/>
                      </a:lnTo>
                      <a:lnTo>
                        <a:pt x="0" y="136815"/>
                      </a:lnTo>
                      <a:lnTo>
                        <a:pt x="138836" y="97148"/>
                      </a:lnTo>
                      <a:lnTo>
                        <a:pt x="184556" y="13328"/>
                      </a:lnTo>
                      <a:lnTo>
                        <a:pt x="2366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6" name="フリーフォーム: 図形 1165">
                  <a:extLst>
                    <a:ext uri="{FF2B5EF4-FFF2-40B4-BE49-F238E27FC236}">
                      <a16:creationId xmlns:a16="http://schemas.microsoft.com/office/drawing/2014/main" id="{B5A49F0D-7797-4004-AC6B-EB26E9264A7C}"/>
                    </a:ext>
                  </a:extLst>
                </p:cNvPr>
                <p:cNvSpPr/>
                <p:nvPr/>
              </p:nvSpPr>
              <p:spPr>
                <a:xfrm>
                  <a:off x="43557300" y="3649981"/>
                  <a:ext cx="874600" cy="1078192"/>
                </a:xfrm>
                <a:custGeom>
                  <a:avLst/>
                  <a:gdLst>
                    <a:gd name="connsiteX0" fmla="*/ 295800 w 874600"/>
                    <a:gd name="connsiteY0" fmla="*/ 0 h 1078192"/>
                    <a:gd name="connsiteX1" fmla="*/ 356760 w 874600"/>
                    <a:gd name="connsiteY1" fmla="*/ 22860 h 1078192"/>
                    <a:gd name="connsiteX2" fmla="*/ 387240 w 874600"/>
                    <a:gd name="connsiteY2" fmla="*/ 106680 h 1078192"/>
                    <a:gd name="connsiteX3" fmla="*/ 463440 w 874600"/>
                    <a:gd name="connsiteY3" fmla="*/ 144780 h 1078192"/>
                    <a:gd name="connsiteX4" fmla="*/ 471908 w 874600"/>
                    <a:gd name="connsiteY4" fmla="*/ 122202 h 1078192"/>
                    <a:gd name="connsiteX5" fmla="*/ 478680 w 874600"/>
                    <a:gd name="connsiteY5" fmla="*/ 144779 h 1078192"/>
                    <a:gd name="connsiteX6" fmla="*/ 600600 w 874600"/>
                    <a:gd name="connsiteY6" fmla="*/ 198119 h 1078192"/>
                    <a:gd name="connsiteX7" fmla="*/ 638700 w 874600"/>
                    <a:gd name="connsiteY7" fmla="*/ 327659 h 1078192"/>
                    <a:gd name="connsiteX8" fmla="*/ 753000 w 874600"/>
                    <a:gd name="connsiteY8" fmla="*/ 373379 h 1078192"/>
                    <a:gd name="connsiteX9" fmla="*/ 783480 w 874600"/>
                    <a:gd name="connsiteY9" fmla="*/ 449579 h 1078192"/>
                    <a:gd name="connsiteX10" fmla="*/ 753000 w 874600"/>
                    <a:gd name="connsiteY10" fmla="*/ 518159 h 1078192"/>
                    <a:gd name="connsiteX11" fmla="*/ 806340 w 874600"/>
                    <a:gd name="connsiteY11" fmla="*/ 548639 h 1078192"/>
                    <a:gd name="connsiteX12" fmla="*/ 806340 w 874600"/>
                    <a:gd name="connsiteY12" fmla="*/ 609599 h 1078192"/>
                    <a:gd name="connsiteX13" fmla="*/ 874600 w 874600"/>
                    <a:gd name="connsiteY13" fmla="*/ 628215 h 1078192"/>
                    <a:gd name="connsiteX14" fmla="*/ 857664 w 874600"/>
                    <a:gd name="connsiteY14" fmla="*/ 806017 h 1078192"/>
                    <a:gd name="connsiteX15" fmla="*/ 815164 w 874600"/>
                    <a:gd name="connsiteY15" fmla="*/ 729515 h 1078192"/>
                    <a:gd name="connsiteX16" fmla="*/ 670784 w 874600"/>
                    <a:gd name="connsiteY16" fmla="*/ 777641 h 1078192"/>
                    <a:gd name="connsiteX17" fmla="*/ 526404 w 874600"/>
                    <a:gd name="connsiteY17" fmla="*/ 970146 h 1078192"/>
                    <a:gd name="connsiteX18" fmla="*/ 404852 w 874600"/>
                    <a:gd name="connsiteY18" fmla="*/ 1078192 h 1078192"/>
                    <a:gd name="connsiteX19" fmla="*/ 211980 w 874600"/>
                    <a:gd name="connsiteY19" fmla="*/ 891540 h 1078192"/>
                    <a:gd name="connsiteX20" fmla="*/ 82440 w 874600"/>
                    <a:gd name="connsiteY20" fmla="*/ 876300 h 1078192"/>
                    <a:gd name="connsiteX21" fmla="*/ 6240 w 874600"/>
                    <a:gd name="connsiteY21" fmla="*/ 769620 h 1078192"/>
                    <a:gd name="connsiteX22" fmla="*/ 0 w 874600"/>
                    <a:gd name="connsiteY22" fmla="*/ 772261 h 1078192"/>
                    <a:gd name="connsiteX23" fmla="*/ 67200 w 874600"/>
                    <a:gd name="connsiteY23" fmla="*/ 678179 h 1078192"/>
                    <a:gd name="connsiteX24" fmla="*/ 135780 w 874600"/>
                    <a:gd name="connsiteY24" fmla="*/ 617219 h 1078192"/>
                    <a:gd name="connsiteX25" fmla="*/ 90060 w 874600"/>
                    <a:gd name="connsiteY25" fmla="*/ 548639 h 1078192"/>
                    <a:gd name="connsiteX26" fmla="*/ 135780 w 874600"/>
                    <a:gd name="connsiteY26" fmla="*/ 510539 h 1078192"/>
                    <a:gd name="connsiteX27" fmla="*/ 173880 w 874600"/>
                    <a:gd name="connsiteY27" fmla="*/ 403859 h 1078192"/>
                    <a:gd name="connsiteX28" fmla="*/ 82440 w 874600"/>
                    <a:gd name="connsiteY28" fmla="*/ 228599 h 1078192"/>
                    <a:gd name="connsiteX29" fmla="*/ 143400 w 874600"/>
                    <a:gd name="connsiteY29" fmla="*/ 167639 h 1078192"/>
                    <a:gd name="connsiteX30" fmla="*/ 143400 w 874600"/>
                    <a:gd name="connsiteY30" fmla="*/ 15826 h 1078192"/>
                    <a:gd name="connsiteX31" fmla="*/ 158640 w 874600"/>
                    <a:gd name="connsiteY31" fmla="*/ 38100 h 1078192"/>
                    <a:gd name="connsiteX32" fmla="*/ 265320 w 874600"/>
                    <a:gd name="connsiteY32" fmla="*/ 76200 h 1078192"/>
                    <a:gd name="connsiteX33" fmla="*/ 295800 w 874600"/>
                    <a:gd name="connsiteY33" fmla="*/ 0 h 1078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74600" h="1078192">
                      <a:moveTo>
                        <a:pt x="295800" y="0"/>
                      </a:moveTo>
                      <a:lnTo>
                        <a:pt x="356760" y="22860"/>
                      </a:lnTo>
                      <a:lnTo>
                        <a:pt x="387240" y="106680"/>
                      </a:lnTo>
                      <a:lnTo>
                        <a:pt x="463440" y="144780"/>
                      </a:lnTo>
                      <a:lnTo>
                        <a:pt x="471908" y="122202"/>
                      </a:lnTo>
                      <a:lnTo>
                        <a:pt x="478680" y="144779"/>
                      </a:lnTo>
                      <a:lnTo>
                        <a:pt x="600600" y="198119"/>
                      </a:lnTo>
                      <a:lnTo>
                        <a:pt x="638700" y="327659"/>
                      </a:lnTo>
                      <a:lnTo>
                        <a:pt x="753000" y="373379"/>
                      </a:lnTo>
                      <a:lnTo>
                        <a:pt x="783480" y="449579"/>
                      </a:lnTo>
                      <a:lnTo>
                        <a:pt x="753000" y="518159"/>
                      </a:lnTo>
                      <a:lnTo>
                        <a:pt x="806340" y="548639"/>
                      </a:lnTo>
                      <a:lnTo>
                        <a:pt x="806340" y="609599"/>
                      </a:lnTo>
                      <a:lnTo>
                        <a:pt x="874600" y="628215"/>
                      </a:lnTo>
                      <a:lnTo>
                        <a:pt x="857664" y="806017"/>
                      </a:lnTo>
                      <a:lnTo>
                        <a:pt x="815164" y="729515"/>
                      </a:lnTo>
                      <a:lnTo>
                        <a:pt x="670784" y="777641"/>
                      </a:lnTo>
                      <a:lnTo>
                        <a:pt x="526404" y="970146"/>
                      </a:lnTo>
                      <a:lnTo>
                        <a:pt x="404852" y="1078192"/>
                      </a:lnTo>
                      <a:lnTo>
                        <a:pt x="211980" y="891540"/>
                      </a:lnTo>
                      <a:lnTo>
                        <a:pt x="82440" y="876300"/>
                      </a:lnTo>
                      <a:lnTo>
                        <a:pt x="6240" y="769620"/>
                      </a:lnTo>
                      <a:lnTo>
                        <a:pt x="0" y="772261"/>
                      </a:lnTo>
                      <a:lnTo>
                        <a:pt x="67200" y="678179"/>
                      </a:lnTo>
                      <a:lnTo>
                        <a:pt x="135780" y="617219"/>
                      </a:lnTo>
                      <a:lnTo>
                        <a:pt x="90060" y="548639"/>
                      </a:lnTo>
                      <a:lnTo>
                        <a:pt x="135780" y="510539"/>
                      </a:lnTo>
                      <a:lnTo>
                        <a:pt x="173880" y="403859"/>
                      </a:lnTo>
                      <a:lnTo>
                        <a:pt x="82440" y="228599"/>
                      </a:lnTo>
                      <a:lnTo>
                        <a:pt x="143400" y="167639"/>
                      </a:lnTo>
                      <a:lnTo>
                        <a:pt x="143400" y="15826"/>
                      </a:lnTo>
                      <a:lnTo>
                        <a:pt x="158640" y="38100"/>
                      </a:lnTo>
                      <a:lnTo>
                        <a:pt x="265320" y="76200"/>
                      </a:lnTo>
                      <a:lnTo>
                        <a:pt x="2958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7" name="フリーフォーム: 図形 1166">
                  <a:extLst>
                    <a:ext uri="{FF2B5EF4-FFF2-40B4-BE49-F238E27FC236}">
                      <a16:creationId xmlns:a16="http://schemas.microsoft.com/office/drawing/2014/main" id="{F91D8BF4-ECBA-4DBA-B1A5-B3FC9C8D9F25}"/>
                    </a:ext>
                  </a:extLst>
                </p:cNvPr>
                <p:cNvSpPr/>
                <p:nvPr/>
              </p:nvSpPr>
              <p:spPr>
                <a:xfrm>
                  <a:off x="42621020" y="3749040"/>
                  <a:ext cx="454840" cy="670560"/>
                </a:xfrm>
                <a:custGeom>
                  <a:avLst/>
                  <a:gdLst>
                    <a:gd name="connsiteX0" fmla="*/ 454840 w 454840"/>
                    <a:gd name="connsiteY0" fmla="*/ 0 h 670560"/>
                    <a:gd name="connsiteX1" fmla="*/ 378640 w 454840"/>
                    <a:gd name="connsiteY1" fmla="*/ 160020 h 670560"/>
                    <a:gd name="connsiteX2" fmla="*/ 134800 w 454840"/>
                    <a:gd name="connsiteY2" fmla="*/ 213360 h 670560"/>
                    <a:gd name="connsiteX3" fmla="*/ 134800 w 454840"/>
                    <a:gd name="connsiteY3" fmla="*/ 297180 h 670560"/>
                    <a:gd name="connsiteX4" fmla="*/ 355780 w 454840"/>
                    <a:gd name="connsiteY4" fmla="*/ 373380 h 670560"/>
                    <a:gd name="connsiteX5" fmla="*/ 271960 w 454840"/>
                    <a:gd name="connsiteY5" fmla="*/ 441960 h 670560"/>
                    <a:gd name="connsiteX6" fmla="*/ 287200 w 454840"/>
                    <a:gd name="connsiteY6" fmla="*/ 533400 h 670560"/>
                    <a:gd name="connsiteX7" fmla="*/ 332920 w 454840"/>
                    <a:gd name="connsiteY7" fmla="*/ 640080 h 670560"/>
                    <a:gd name="connsiteX8" fmla="*/ 264340 w 454840"/>
                    <a:gd name="connsiteY8" fmla="*/ 670560 h 670560"/>
                    <a:gd name="connsiteX9" fmla="*/ 0 w 454840"/>
                    <a:gd name="connsiteY9" fmla="*/ 623566 h 670560"/>
                    <a:gd name="connsiteX10" fmla="*/ 67020 w 454840"/>
                    <a:gd name="connsiteY10" fmla="*/ 534203 h 670560"/>
                    <a:gd name="connsiteX11" fmla="*/ 67020 w 454840"/>
                    <a:gd name="connsiteY11" fmla="*/ 221382 h 670560"/>
                    <a:gd name="connsiteX12" fmla="*/ 38860 w 454840"/>
                    <a:gd name="connsiteY12" fmla="*/ 66501 h 670560"/>
                    <a:gd name="connsiteX13" fmla="*/ 127180 w 454840"/>
                    <a:gd name="connsiteY13" fmla="*/ 45720 h 670560"/>
                    <a:gd name="connsiteX14" fmla="*/ 233860 w 454840"/>
                    <a:gd name="connsiteY14" fmla="*/ 76200 h 670560"/>
                    <a:gd name="connsiteX15" fmla="*/ 454840 w 454840"/>
                    <a:gd name="connsiteY15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4840" h="670560">
                      <a:moveTo>
                        <a:pt x="454840" y="0"/>
                      </a:moveTo>
                      <a:lnTo>
                        <a:pt x="378640" y="160020"/>
                      </a:lnTo>
                      <a:lnTo>
                        <a:pt x="134800" y="213360"/>
                      </a:lnTo>
                      <a:lnTo>
                        <a:pt x="134800" y="297180"/>
                      </a:lnTo>
                      <a:lnTo>
                        <a:pt x="355780" y="373380"/>
                      </a:lnTo>
                      <a:lnTo>
                        <a:pt x="271960" y="441960"/>
                      </a:lnTo>
                      <a:lnTo>
                        <a:pt x="287200" y="533400"/>
                      </a:lnTo>
                      <a:lnTo>
                        <a:pt x="332920" y="640080"/>
                      </a:lnTo>
                      <a:lnTo>
                        <a:pt x="264340" y="670560"/>
                      </a:lnTo>
                      <a:lnTo>
                        <a:pt x="0" y="623566"/>
                      </a:lnTo>
                      <a:lnTo>
                        <a:pt x="67020" y="534203"/>
                      </a:lnTo>
                      <a:lnTo>
                        <a:pt x="67020" y="221382"/>
                      </a:lnTo>
                      <a:lnTo>
                        <a:pt x="38860" y="66501"/>
                      </a:lnTo>
                      <a:lnTo>
                        <a:pt x="127180" y="45720"/>
                      </a:lnTo>
                      <a:lnTo>
                        <a:pt x="233860" y="76200"/>
                      </a:lnTo>
                      <a:lnTo>
                        <a:pt x="4548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8" name="フリーフォーム: 図形 1167">
                  <a:extLst>
                    <a:ext uri="{FF2B5EF4-FFF2-40B4-BE49-F238E27FC236}">
                      <a16:creationId xmlns:a16="http://schemas.microsoft.com/office/drawing/2014/main" id="{F2C970AE-0CBB-4F5F-93BA-0A168DF420F5}"/>
                    </a:ext>
                  </a:extLst>
                </p:cNvPr>
                <p:cNvSpPr/>
                <p:nvPr/>
              </p:nvSpPr>
              <p:spPr>
                <a:xfrm>
                  <a:off x="42738240" y="5196840"/>
                  <a:ext cx="767608" cy="862414"/>
                </a:xfrm>
                <a:custGeom>
                  <a:avLst/>
                  <a:gdLst>
                    <a:gd name="connsiteX0" fmla="*/ 124260 w 767608"/>
                    <a:gd name="connsiteY0" fmla="*/ 0 h 862414"/>
                    <a:gd name="connsiteX1" fmla="*/ 192840 w 767608"/>
                    <a:gd name="connsiteY1" fmla="*/ 0 h 862414"/>
                    <a:gd name="connsiteX2" fmla="*/ 192840 w 767608"/>
                    <a:gd name="connsiteY2" fmla="*/ 106680 h 862414"/>
                    <a:gd name="connsiteX3" fmla="*/ 261420 w 767608"/>
                    <a:gd name="connsiteY3" fmla="*/ 160020 h 862414"/>
                    <a:gd name="connsiteX4" fmla="*/ 337620 w 767608"/>
                    <a:gd name="connsiteY4" fmla="*/ 205740 h 862414"/>
                    <a:gd name="connsiteX5" fmla="*/ 429060 w 767608"/>
                    <a:gd name="connsiteY5" fmla="*/ 175260 h 862414"/>
                    <a:gd name="connsiteX6" fmla="*/ 535740 w 767608"/>
                    <a:gd name="connsiteY6" fmla="*/ 320040 h 862414"/>
                    <a:gd name="connsiteX7" fmla="*/ 505260 w 767608"/>
                    <a:gd name="connsiteY7" fmla="*/ 381000 h 862414"/>
                    <a:gd name="connsiteX8" fmla="*/ 596700 w 767608"/>
                    <a:gd name="connsiteY8" fmla="*/ 381000 h 862414"/>
                    <a:gd name="connsiteX9" fmla="*/ 657660 w 767608"/>
                    <a:gd name="connsiteY9" fmla="*/ 320040 h 862414"/>
                    <a:gd name="connsiteX10" fmla="*/ 688140 w 767608"/>
                    <a:gd name="connsiteY10" fmla="*/ 320040 h 862414"/>
                    <a:gd name="connsiteX11" fmla="*/ 767608 w 767608"/>
                    <a:gd name="connsiteY11" fmla="*/ 447756 h 862414"/>
                    <a:gd name="connsiteX12" fmla="*/ 334812 w 767608"/>
                    <a:gd name="connsiteY12" fmla="*/ 530192 h 862414"/>
                    <a:gd name="connsiteX13" fmla="*/ 188024 w 767608"/>
                    <a:gd name="connsiteY13" fmla="*/ 862414 h 862414"/>
                    <a:gd name="connsiteX14" fmla="*/ 109020 w 767608"/>
                    <a:gd name="connsiteY14" fmla="*/ 609601 h 862414"/>
                    <a:gd name="connsiteX15" fmla="*/ 32820 w 767608"/>
                    <a:gd name="connsiteY15" fmla="*/ 426721 h 862414"/>
                    <a:gd name="connsiteX16" fmla="*/ 48060 w 767608"/>
                    <a:gd name="connsiteY16" fmla="*/ 388621 h 862414"/>
                    <a:gd name="connsiteX17" fmla="*/ 2340 w 767608"/>
                    <a:gd name="connsiteY17" fmla="*/ 175261 h 862414"/>
                    <a:gd name="connsiteX18" fmla="*/ 0 w 767608"/>
                    <a:gd name="connsiteY18" fmla="*/ 174506 h 862414"/>
                    <a:gd name="connsiteX19" fmla="*/ 101400 w 767608"/>
                    <a:gd name="connsiteY19" fmla="*/ 160020 h 862414"/>
                    <a:gd name="connsiteX20" fmla="*/ 124260 w 767608"/>
                    <a:gd name="connsiteY20" fmla="*/ 0 h 86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67608" h="862414">
                      <a:moveTo>
                        <a:pt x="124260" y="0"/>
                      </a:moveTo>
                      <a:lnTo>
                        <a:pt x="192840" y="0"/>
                      </a:lnTo>
                      <a:lnTo>
                        <a:pt x="192840" y="106680"/>
                      </a:lnTo>
                      <a:lnTo>
                        <a:pt x="261420" y="160020"/>
                      </a:lnTo>
                      <a:lnTo>
                        <a:pt x="337620" y="205740"/>
                      </a:lnTo>
                      <a:lnTo>
                        <a:pt x="429060" y="175260"/>
                      </a:lnTo>
                      <a:lnTo>
                        <a:pt x="535740" y="320040"/>
                      </a:lnTo>
                      <a:lnTo>
                        <a:pt x="505260" y="381000"/>
                      </a:lnTo>
                      <a:lnTo>
                        <a:pt x="596700" y="381000"/>
                      </a:lnTo>
                      <a:lnTo>
                        <a:pt x="657660" y="320040"/>
                      </a:lnTo>
                      <a:lnTo>
                        <a:pt x="688140" y="320040"/>
                      </a:lnTo>
                      <a:lnTo>
                        <a:pt x="767608" y="447756"/>
                      </a:lnTo>
                      <a:lnTo>
                        <a:pt x="334812" y="530192"/>
                      </a:lnTo>
                      <a:lnTo>
                        <a:pt x="188024" y="862414"/>
                      </a:lnTo>
                      <a:lnTo>
                        <a:pt x="109020" y="609601"/>
                      </a:lnTo>
                      <a:lnTo>
                        <a:pt x="32820" y="426721"/>
                      </a:lnTo>
                      <a:lnTo>
                        <a:pt x="48060" y="388621"/>
                      </a:lnTo>
                      <a:lnTo>
                        <a:pt x="2340" y="175261"/>
                      </a:lnTo>
                      <a:lnTo>
                        <a:pt x="0" y="174506"/>
                      </a:lnTo>
                      <a:lnTo>
                        <a:pt x="101400" y="160020"/>
                      </a:lnTo>
                      <a:lnTo>
                        <a:pt x="1242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9" name="フリーフォーム: 図形 1168">
                  <a:extLst>
                    <a:ext uri="{FF2B5EF4-FFF2-40B4-BE49-F238E27FC236}">
                      <a16:creationId xmlns:a16="http://schemas.microsoft.com/office/drawing/2014/main" id="{3909893E-55EA-4053-BB76-5F163894EB8A}"/>
                    </a:ext>
                  </a:extLst>
                </p:cNvPr>
                <p:cNvSpPr/>
                <p:nvPr/>
              </p:nvSpPr>
              <p:spPr>
                <a:xfrm>
                  <a:off x="42931080" y="4998722"/>
                  <a:ext cx="647300" cy="645875"/>
                </a:xfrm>
                <a:custGeom>
                  <a:avLst/>
                  <a:gdLst>
                    <a:gd name="connsiteX0" fmla="*/ 487680 w 647300"/>
                    <a:gd name="connsiteY0" fmla="*/ 0 h 645875"/>
                    <a:gd name="connsiteX1" fmla="*/ 647300 w 647300"/>
                    <a:gd name="connsiteY1" fmla="*/ 76183 h 645875"/>
                    <a:gd name="connsiteX2" fmla="*/ 647300 w 647300"/>
                    <a:gd name="connsiteY2" fmla="*/ 511743 h 645875"/>
                    <a:gd name="connsiteX3" fmla="*/ 647300 w 647300"/>
                    <a:gd name="connsiteY3" fmla="*/ 632059 h 645875"/>
                    <a:gd name="connsiteX4" fmla="*/ 574768 w 647300"/>
                    <a:gd name="connsiteY4" fmla="*/ 645875 h 645875"/>
                    <a:gd name="connsiteX5" fmla="*/ 495300 w 647300"/>
                    <a:gd name="connsiteY5" fmla="*/ 518159 h 645875"/>
                    <a:gd name="connsiteX6" fmla="*/ 464820 w 647300"/>
                    <a:gd name="connsiteY6" fmla="*/ 518159 h 645875"/>
                    <a:gd name="connsiteX7" fmla="*/ 403860 w 647300"/>
                    <a:gd name="connsiteY7" fmla="*/ 579119 h 645875"/>
                    <a:gd name="connsiteX8" fmla="*/ 312420 w 647300"/>
                    <a:gd name="connsiteY8" fmla="*/ 579119 h 645875"/>
                    <a:gd name="connsiteX9" fmla="*/ 342900 w 647300"/>
                    <a:gd name="connsiteY9" fmla="*/ 518159 h 645875"/>
                    <a:gd name="connsiteX10" fmla="*/ 236220 w 647300"/>
                    <a:gd name="connsiteY10" fmla="*/ 373379 h 645875"/>
                    <a:gd name="connsiteX11" fmla="*/ 144780 w 647300"/>
                    <a:gd name="connsiteY11" fmla="*/ 403859 h 645875"/>
                    <a:gd name="connsiteX12" fmla="*/ 68580 w 647300"/>
                    <a:gd name="connsiteY12" fmla="*/ 358139 h 645875"/>
                    <a:gd name="connsiteX13" fmla="*/ 0 w 647300"/>
                    <a:gd name="connsiteY13" fmla="*/ 304799 h 645875"/>
                    <a:gd name="connsiteX14" fmla="*/ 0 w 647300"/>
                    <a:gd name="connsiteY14" fmla="*/ 205739 h 645875"/>
                    <a:gd name="connsiteX15" fmla="*/ 129540 w 647300"/>
                    <a:gd name="connsiteY15" fmla="*/ 144779 h 645875"/>
                    <a:gd name="connsiteX16" fmla="*/ 144780 w 647300"/>
                    <a:gd name="connsiteY16" fmla="*/ 83819 h 645875"/>
                    <a:gd name="connsiteX17" fmla="*/ 222788 w 647300"/>
                    <a:gd name="connsiteY17" fmla="*/ 47815 h 645875"/>
                    <a:gd name="connsiteX18" fmla="*/ 350520 w 647300"/>
                    <a:gd name="connsiteY18" fmla="*/ 76200 h 645875"/>
                    <a:gd name="connsiteX19" fmla="*/ 487680 w 647300"/>
                    <a:gd name="connsiteY19" fmla="*/ 0 h 645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47300" h="645875">
                      <a:moveTo>
                        <a:pt x="487680" y="0"/>
                      </a:moveTo>
                      <a:lnTo>
                        <a:pt x="647300" y="76183"/>
                      </a:lnTo>
                      <a:lnTo>
                        <a:pt x="647300" y="511743"/>
                      </a:lnTo>
                      <a:lnTo>
                        <a:pt x="647300" y="632059"/>
                      </a:lnTo>
                      <a:lnTo>
                        <a:pt x="574768" y="645875"/>
                      </a:lnTo>
                      <a:lnTo>
                        <a:pt x="495300" y="518159"/>
                      </a:lnTo>
                      <a:lnTo>
                        <a:pt x="464820" y="518159"/>
                      </a:lnTo>
                      <a:lnTo>
                        <a:pt x="403860" y="579119"/>
                      </a:lnTo>
                      <a:lnTo>
                        <a:pt x="312420" y="579119"/>
                      </a:lnTo>
                      <a:lnTo>
                        <a:pt x="342900" y="518159"/>
                      </a:lnTo>
                      <a:lnTo>
                        <a:pt x="236220" y="373379"/>
                      </a:lnTo>
                      <a:lnTo>
                        <a:pt x="144780" y="403859"/>
                      </a:lnTo>
                      <a:lnTo>
                        <a:pt x="68580" y="358139"/>
                      </a:lnTo>
                      <a:lnTo>
                        <a:pt x="0" y="304799"/>
                      </a:lnTo>
                      <a:lnTo>
                        <a:pt x="0" y="205739"/>
                      </a:lnTo>
                      <a:lnTo>
                        <a:pt x="129540" y="144779"/>
                      </a:lnTo>
                      <a:lnTo>
                        <a:pt x="144780" y="83819"/>
                      </a:lnTo>
                      <a:lnTo>
                        <a:pt x="222788" y="47815"/>
                      </a:lnTo>
                      <a:lnTo>
                        <a:pt x="350520" y="76200"/>
                      </a:lnTo>
                      <a:lnTo>
                        <a:pt x="48768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0" name="フリーフォーム: 図形 1169">
                  <a:extLst>
                    <a:ext uri="{FF2B5EF4-FFF2-40B4-BE49-F238E27FC236}">
                      <a16:creationId xmlns:a16="http://schemas.microsoft.com/office/drawing/2014/main" id="{A56E771A-F428-4BDD-A6E2-3A91AD111204}"/>
                    </a:ext>
                  </a:extLst>
                </p:cNvPr>
                <p:cNvSpPr/>
                <p:nvPr/>
              </p:nvSpPr>
              <p:spPr>
                <a:xfrm>
                  <a:off x="42182716" y="4223888"/>
                  <a:ext cx="1187936" cy="1147459"/>
                </a:xfrm>
                <a:custGeom>
                  <a:avLst/>
                  <a:gdLst>
                    <a:gd name="connsiteX0" fmla="*/ 715744 w 1187936"/>
                    <a:gd name="connsiteY0" fmla="*/ 0 h 1147459"/>
                    <a:gd name="connsiteX1" fmla="*/ 885524 w 1187936"/>
                    <a:gd name="connsiteY1" fmla="*/ 50933 h 1147459"/>
                    <a:gd name="connsiteX2" fmla="*/ 1068404 w 1187936"/>
                    <a:gd name="connsiteY2" fmla="*/ 233813 h 1147459"/>
                    <a:gd name="connsiteX3" fmla="*/ 1167464 w 1187936"/>
                    <a:gd name="connsiteY3" fmla="*/ 264293 h 1147459"/>
                    <a:gd name="connsiteX4" fmla="*/ 1187936 w 1187936"/>
                    <a:gd name="connsiteY4" fmla="*/ 277321 h 1147459"/>
                    <a:gd name="connsiteX5" fmla="*/ 1182704 w 1187936"/>
                    <a:gd name="connsiteY5" fmla="*/ 279534 h 1147459"/>
                    <a:gd name="connsiteX6" fmla="*/ 1136984 w 1187936"/>
                    <a:gd name="connsiteY6" fmla="*/ 561474 h 1147459"/>
                    <a:gd name="connsiteX7" fmla="*/ 1007444 w 1187936"/>
                    <a:gd name="connsiteY7" fmla="*/ 622434 h 1147459"/>
                    <a:gd name="connsiteX8" fmla="*/ 961724 w 1187936"/>
                    <a:gd name="connsiteY8" fmla="*/ 820554 h 1147459"/>
                    <a:gd name="connsiteX9" fmla="*/ 971152 w 1187936"/>
                    <a:gd name="connsiteY9" fmla="*/ 822649 h 1147459"/>
                    <a:gd name="connsiteX10" fmla="*/ 893144 w 1187936"/>
                    <a:gd name="connsiteY10" fmla="*/ 858653 h 1147459"/>
                    <a:gd name="connsiteX11" fmla="*/ 877904 w 1187936"/>
                    <a:gd name="connsiteY11" fmla="*/ 919613 h 1147459"/>
                    <a:gd name="connsiteX12" fmla="*/ 748364 w 1187936"/>
                    <a:gd name="connsiteY12" fmla="*/ 980573 h 1147459"/>
                    <a:gd name="connsiteX13" fmla="*/ 748364 w 1187936"/>
                    <a:gd name="connsiteY13" fmla="*/ 972953 h 1147459"/>
                    <a:gd name="connsiteX14" fmla="*/ 679784 w 1187936"/>
                    <a:gd name="connsiteY14" fmla="*/ 972953 h 1147459"/>
                    <a:gd name="connsiteX15" fmla="*/ 656924 w 1187936"/>
                    <a:gd name="connsiteY15" fmla="*/ 1132973 h 1147459"/>
                    <a:gd name="connsiteX16" fmla="*/ 555524 w 1187936"/>
                    <a:gd name="connsiteY16" fmla="*/ 1147459 h 1147459"/>
                    <a:gd name="connsiteX17" fmla="*/ 321644 w 1187936"/>
                    <a:gd name="connsiteY17" fmla="*/ 1072014 h 1147459"/>
                    <a:gd name="connsiteX18" fmla="*/ 12052 w 1187936"/>
                    <a:gd name="connsiteY18" fmla="*/ 904100 h 1147459"/>
                    <a:gd name="connsiteX19" fmla="*/ 0 w 1187936"/>
                    <a:gd name="connsiteY19" fmla="*/ 829377 h 1147459"/>
                    <a:gd name="connsiteX20" fmla="*/ 360948 w 1187936"/>
                    <a:gd name="connsiteY20" fmla="*/ 251861 h 1147459"/>
                    <a:gd name="connsiteX21" fmla="*/ 438304 w 1187936"/>
                    <a:gd name="connsiteY21" fmla="*/ 148719 h 1147459"/>
                    <a:gd name="connsiteX22" fmla="*/ 702644 w 1187936"/>
                    <a:gd name="connsiteY22" fmla="*/ 195713 h 1147459"/>
                    <a:gd name="connsiteX23" fmla="*/ 771224 w 1187936"/>
                    <a:gd name="connsiteY23" fmla="*/ 165233 h 1147459"/>
                    <a:gd name="connsiteX24" fmla="*/ 725504 w 1187936"/>
                    <a:gd name="connsiteY24" fmla="*/ 58553 h 1147459"/>
                    <a:gd name="connsiteX25" fmla="*/ 715744 w 1187936"/>
                    <a:gd name="connsiteY25" fmla="*/ 0 h 114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187936" h="1147459">
                      <a:moveTo>
                        <a:pt x="715744" y="0"/>
                      </a:moveTo>
                      <a:lnTo>
                        <a:pt x="885524" y="50933"/>
                      </a:lnTo>
                      <a:lnTo>
                        <a:pt x="1068404" y="233813"/>
                      </a:lnTo>
                      <a:lnTo>
                        <a:pt x="1167464" y="264293"/>
                      </a:lnTo>
                      <a:lnTo>
                        <a:pt x="1187936" y="277321"/>
                      </a:lnTo>
                      <a:lnTo>
                        <a:pt x="1182704" y="279534"/>
                      </a:lnTo>
                      <a:lnTo>
                        <a:pt x="1136984" y="561474"/>
                      </a:lnTo>
                      <a:lnTo>
                        <a:pt x="1007444" y="622434"/>
                      </a:lnTo>
                      <a:lnTo>
                        <a:pt x="961724" y="820554"/>
                      </a:lnTo>
                      <a:lnTo>
                        <a:pt x="971152" y="822649"/>
                      </a:lnTo>
                      <a:lnTo>
                        <a:pt x="893144" y="858653"/>
                      </a:lnTo>
                      <a:lnTo>
                        <a:pt x="877904" y="919613"/>
                      </a:lnTo>
                      <a:lnTo>
                        <a:pt x="748364" y="980573"/>
                      </a:lnTo>
                      <a:lnTo>
                        <a:pt x="748364" y="972953"/>
                      </a:lnTo>
                      <a:lnTo>
                        <a:pt x="679784" y="972953"/>
                      </a:lnTo>
                      <a:lnTo>
                        <a:pt x="656924" y="1132973"/>
                      </a:lnTo>
                      <a:lnTo>
                        <a:pt x="555524" y="1147459"/>
                      </a:lnTo>
                      <a:lnTo>
                        <a:pt x="321644" y="1072014"/>
                      </a:lnTo>
                      <a:lnTo>
                        <a:pt x="12052" y="904100"/>
                      </a:lnTo>
                      <a:lnTo>
                        <a:pt x="0" y="829377"/>
                      </a:lnTo>
                      <a:lnTo>
                        <a:pt x="360948" y="251861"/>
                      </a:lnTo>
                      <a:lnTo>
                        <a:pt x="438304" y="148719"/>
                      </a:lnTo>
                      <a:lnTo>
                        <a:pt x="702644" y="195713"/>
                      </a:lnTo>
                      <a:lnTo>
                        <a:pt x="771224" y="165233"/>
                      </a:lnTo>
                      <a:lnTo>
                        <a:pt x="725504" y="58553"/>
                      </a:lnTo>
                      <a:lnTo>
                        <a:pt x="7157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1" name="フリーフォーム: 図形 1170">
                  <a:extLst>
                    <a:ext uri="{FF2B5EF4-FFF2-40B4-BE49-F238E27FC236}">
                      <a16:creationId xmlns:a16="http://schemas.microsoft.com/office/drawing/2014/main" id="{4BA6FD12-83C1-4FBA-82E6-6FE9B029E2B9}"/>
                    </a:ext>
                  </a:extLst>
                </p:cNvPr>
                <p:cNvSpPr/>
                <p:nvPr/>
              </p:nvSpPr>
              <p:spPr>
                <a:xfrm>
                  <a:off x="42755820" y="3413760"/>
                  <a:ext cx="975360" cy="1087448"/>
                </a:xfrm>
                <a:custGeom>
                  <a:avLst/>
                  <a:gdLst>
                    <a:gd name="connsiteX0" fmla="*/ 487680 w 975360"/>
                    <a:gd name="connsiteY0" fmla="*/ 0 h 1087448"/>
                    <a:gd name="connsiteX1" fmla="*/ 533400 w 975360"/>
                    <a:gd name="connsiteY1" fmla="*/ 60960 h 1087448"/>
                    <a:gd name="connsiteX2" fmla="*/ 571500 w 975360"/>
                    <a:gd name="connsiteY2" fmla="*/ 60960 h 1087448"/>
                    <a:gd name="connsiteX3" fmla="*/ 609600 w 975360"/>
                    <a:gd name="connsiteY3" fmla="*/ 99060 h 1087448"/>
                    <a:gd name="connsiteX4" fmla="*/ 662940 w 975360"/>
                    <a:gd name="connsiteY4" fmla="*/ 53340 h 1087448"/>
                    <a:gd name="connsiteX5" fmla="*/ 723900 w 975360"/>
                    <a:gd name="connsiteY5" fmla="*/ 60960 h 1087448"/>
                    <a:gd name="connsiteX6" fmla="*/ 784860 w 975360"/>
                    <a:gd name="connsiteY6" fmla="*/ 129540 h 1087448"/>
                    <a:gd name="connsiteX7" fmla="*/ 860664 w 975360"/>
                    <a:gd name="connsiteY7" fmla="*/ 124126 h 1087448"/>
                    <a:gd name="connsiteX8" fmla="*/ 861060 w 975360"/>
                    <a:gd name="connsiteY8" fmla="*/ 129541 h 1087448"/>
                    <a:gd name="connsiteX9" fmla="*/ 944880 w 975360"/>
                    <a:gd name="connsiteY9" fmla="*/ 252047 h 1087448"/>
                    <a:gd name="connsiteX10" fmla="*/ 944880 w 975360"/>
                    <a:gd name="connsiteY10" fmla="*/ 403860 h 1087448"/>
                    <a:gd name="connsiteX11" fmla="*/ 883920 w 975360"/>
                    <a:gd name="connsiteY11" fmla="*/ 464820 h 1087448"/>
                    <a:gd name="connsiteX12" fmla="*/ 975360 w 975360"/>
                    <a:gd name="connsiteY12" fmla="*/ 640080 h 1087448"/>
                    <a:gd name="connsiteX13" fmla="*/ 937260 w 975360"/>
                    <a:gd name="connsiteY13" fmla="*/ 746760 h 1087448"/>
                    <a:gd name="connsiteX14" fmla="*/ 891540 w 975360"/>
                    <a:gd name="connsiteY14" fmla="*/ 784860 h 1087448"/>
                    <a:gd name="connsiteX15" fmla="*/ 937260 w 975360"/>
                    <a:gd name="connsiteY15" fmla="*/ 853440 h 1087448"/>
                    <a:gd name="connsiteX16" fmla="*/ 868680 w 975360"/>
                    <a:gd name="connsiteY16" fmla="*/ 914400 h 1087448"/>
                    <a:gd name="connsiteX17" fmla="*/ 801480 w 975360"/>
                    <a:gd name="connsiteY17" fmla="*/ 1008482 h 1087448"/>
                    <a:gd name="connsiteX18" fmla="*/ 614832 w 975360"/>
                    <a:gd name="connsiteY18" fmla="*/ 1087448 h 1087448"/>
                    <a:gd name="connsiteX19" fmla="*/ 594360 w 975360"/>
                    <a:gd name="connsiteY19" fmla="*/ 1074420 h 1087448"/>
                    <a:gd name="connsiteX20" fmla="*/ 495300 w 975360"/>
                    <a:gd name="connsiteY20" fmla="*/ 1043940 h 1087448"/>
                    <a:gd name="connsiteX21" fmla="*/ 312420 w 975360"/>
                    <a:gd name="connsiteY21" fmla="*/ 861060 h 1087448"/>
                    <a:gd name="connsiteX22" fmla="*/ 142640 w 975360"/>
                    <a:gd name="connsiteY22" fmla="*/ 810127 h 1087448"/>
                    <a:gd name="connsiteX23" fmla="*/ 137160 w 975360"/>
                    <a:gd name="connsiteY23" fmla="*/ 777240 h 1087448"/>
                    <a:gd name="connsiteX24" fmla="*/ 220980 w 975360"/>
                    <a:gd name="connsiteY24" fmla="*/ 708660 h 1087448"/>
                    <a:gd name="connsiteX25" fmla="*/ 0 w 975360"/>
                    <a:gd name="connsiteY25" fmla="*/ 632460 h 1087448"/>
                    <a:gd name="connsiteX26" fmla="*/ 0 w 975360"/>
                    <a:gd name="connsiteY26" fmla="*/ 548640 h 1087448"/>
                    <a:gd name="connsiteX27" fmla="*/ 243840 w 975360"/>
                    <a:gd name="connsiteY27" fmla="*/ 495300 h 1087448"/>
                    <a:gd name="connsiteX28" fmla="*/ 320040 w 975360"/>
                    <a:gd name="connsiteY28" fmla="*/ 335280 h 1087448"/>
                    <a:gd name="connsiteX29" fmla="*/ 313136 w 975360"/>
                    <a:gd name="connsiteY29" fmla="*/ 337661 h 1087448"/>
                    <a:gd name="connsiteX30" fmla="*/ 335280 w 975360"/>
                    <a:gd name="connsiteY30" fmla="*/ 175260 h 1087448"/>
                    <a:gd name="connsiteX31" fmla="*/ 373380 w 975360"/>
                    <a:gd name="connsiteY31" fmla="*/ 22860 h 1087448"/>
                    <a:gd name="connsiteX32" fmla="*/ 487680 w 975360"/>
                    <a:gd name="connsiteY32" fmla="*/ 0 h 1087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75360" h="1087448">
                      <a:moveTo>
                        <a:pt x="487680" y="0"/>
                      </a:moveTo>
                      <a:lnTo>
                        <a:pt x="533400" y="60960"/>
                      </a:lnTo>
                      <a:lnTo>
                        <a:pt x="571500" y="60960"/>
                      </a:lnTo>
                      <a:lnTo>
                        <a:pt x="609600" y="99060"/>
                      </a:lnTo>
                      <a:lnTo>
                        <a:pt x="662940" y="53340"/>
                      </a:lnTo>
                      <a:lnTo>
                        <a:pt x="723900" y="60960"/>
                      </a:lnTo>
                      <a:lnTo>
                        <a:pt x="784860" y="129540"/>
                      </a:lnTo>
                      <a:lnTo>
                        <a:pt x="860664" y="124126"/>
                      </a:lnTo>
                      <a:lnTo>
                        <a:pt x="861060" y="129541"/>
                      </a:lnTo>
                      <a:lnTo>
                        <a:pt x="944880" y="252047"/>
                      </a:lnTo>
                      <a:lnTo>
                        <a:pt x="944880" y="403860"/>
                      </a:lnTo>
                      <a:lnTo>
                        <a:pt x="883920" y="464820"/>
                      </a:lnTo>
                      <a:lnTo>
                        <a:pt x="975360" y="640080"/>
                      </a:lnTo>
                      <a:lnTo>
                        <a:pt x="937260" y="746760"/>
                      </a:lnTo>
                      <a:lnTo>
                        <a:pt x="891540" y="784860"/>
                      </a:lnTo>
                      <a:lnTo>
                        <a:pt x="937260" y="853440"/>
                      </a:lnTo>
                      <a:lnTo>
                        <a:pt x="868680" y="914400"/>
                      </a:lnTo>
                      <a:lnTo>
                        <a:pt x="801480" y="1008482"/>
                      </a:lnTo>
                      <a:lnTo>
                        <a:pt x="614832" y="1087448"/>
                      </a:lnTo>
                      <a:lnTo>
                        <a:pt x="594360" y="1074420"/>
                      </a:lnTo>
                      <a:lnTo>
                        <a:pt x="495300" y="1043940"/>
                      </a:lnTo>
                      <a:lnTo>
                        <a:pt x="312420" y="861060"/>
                      </a:lnTo>
                      <a:lnTo>
                        <a:pt x="142640" y="810127"/>
                      </a:lnTo>
                      <a:lnTo>
                        <a:pt x="137160" y="777240"/>
                      </a:lnTo>
                      <a:lnTo>
                        <a:pt x="220980" y="708660"/>
                      </a:lnTo>
                      <a:lnTo>
                        <a:pt x="0" y="632460"/>
                      </a:lnTo>
                      <a:lnTo>
                        <a:pt x="0" y="548640"/>
                      </a:lnTo>
                      <a:lnTo>
                        <a:pt x="243840" y="495300"/>
                      </a:lnTo>
                      <a:lnTo>
                        <a:pt x="320040" y="335280"/>
                      </a:lnTo>
                      <a:lnTo>
                        <a:pt x="313136" y="337661"/>
                      </a:lnTo>
                      <a:lnTo>
                        <a:pt x="335280" y="175260"/>
                      </a:lnTo>
                      <a:lnTo>
                        <a:pt x="373380" y="22860"/>
                      </a:lnTo>
                      <a:lnTo>
                        <a:pt x="48768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2" name="フリーフォーム: 図形 1171">
                  <a:extLst>
                    <a:ext uri="{FF2B5EF4-FFF2-40B4-BE49-F238E27FC236}">
                      <a16:creationId xmlns:a16="http://schemas.microsoft.com/office/drawing/2014/main" id="{9219B010-5FFF-467F-A325-CACD9D05B468}"/>
                    </a:ext>
                  </a:extLst>
                </p:cNvPr>
                <p:cNvSpPr/>
                <p:nvPr/>
              </p:nvSpPr>
              <p:spPr>
                <a:xfrm>
                  <a:off x="42885360" y="1043940"/>
                  <a:ext cx="896140" cy="1074420"/>
                </a:xfrm>
                <a:custGeom>
                  <a:avLst/>
                  <a:gdLst>
                    <a:gd name="connsiteX0" fmla="*/ 396240 w 896140"/>
                    <a:gd name="connsiteY0" fmla="*/ 0 h 1074420"/>
                    <a:gd name="connsiteX1" fmla="*/ 510540 w 896140"/>
                    <a:gd name="connsiteY1" fmla="*/ 30480 h 1074420"/>
                    <a:gd name="connsiteX2" fmla="*/ 571500 w 896140"/>
                    <a:gd name="connsiteY2" fmla="*/ 144780 h 1074420"/>
                    <a:gd name="connsiteX3" fmla="*/ 662940 w 896140"/>
                    <a:gd name="connsiteY3" fmla="*/ 152400 h 1074420"/>
                    <a:gd name="connsiteX4" fmla="*/ 701040 w 896140"/>
                    <a:gd name="connsiteY4" fmla="*/ 91440 h 1074420"/>
                    <a:gd name="connsiteX5" fmla="*/ 830580 w 896140"/>
                    <a:gd name="connsiteY5" fmla="*/ 99060 h 1074420"/>
                    <a:gd name="connsiteX6" fmla="*/ 896140 w 896140"/>
                    <a:gd name="connsiteY6" fmla="*/ 195215 h 1074420"/>
                    <a:gd name="connsiteX7" fmla="*/ 634960 w 896140"/>
                    <a:gd name="connsiteY7" fmla="*/ 347905 h 1074420"/>
                    <a:gd name="connsiteX8" fmla="*/ 404260 w 896140"/>
                    <a:gd name="connsiteY8" fmla="*/ 784861 h 1074420"/>
                    <a:gd name="connsiteX9" fmla="*/ 305160 w 896140"/>
                    <a:gd name="connsiteY9" fmla="*/ 1071152 h 1074420"/>
                    <a:gd name="connsiteX10" fmla="*/ 213360 w 896140"/>
                    <a:gd name="connsiteY10" fmla="*/ 1021080 h 1074420"/>
                    <a:gd name="connsiteX11" fmla="*/ 114300 w 896140"/>
                    <a:gd name="connsiteY11" fmla="*/ 1074420 h 1074420"/>
                    <a:gd name="connsiteX12" fmla="*/ 83820 w 896140"/>
                    <a:gd name="connsiteY12" fmla="*/ 975360 h 1074420"/>
                    <a:gd name="connsiteX13" fmla="*/ 114300 w 896140"/>
                    <a:gd name="connsiteY13" fmla="*/ 914400 h 1074420"/>
                    <a:gd name="connsiteX14" fmla="*/ 30480 w 896140"/>
                    <a:gd name="connsiteY14" fmla="*/ 609600 h 1074420"/>
                    <a:gd name="connsiteX15" fmla="*/ 205740 w 896140"/>
                    <a:gd name="connsiteY15" fmla="*/ 365760 h 1074420"/>
                    <a:gd name="connsiteX16" fmla="*/ 137160 w 896140"/>
                    <a:gd name="connsiteY16" fmla="*/ 251460 h 1074420"/>
                    <a:gd name="connsiteX17" fmla="*/ 15240 w 896140"/>
                    <a:gd name="connsiteY17" fmla="*/ 182880 h 1074420"/>
                    <a:gd name="connsiteX18" fmla="*/ 0 w 896140"/>
                    <a:gd name="connsiteY18" fmla="*/ 83820 h 1074420"/>
                    <a:gd name="connsiteX19" fmla="*/ 76200 w 896140"/>
                    <a:gd name="connsiteY19" fmla="*/ 60960 h 1074420"/>
                    <a:gd name="connsiteX20" fmla="*/ 144780 w 896140"/>
                    <a:gd name="connsiteY20" fmla="*/ 114300 h 1074420"/>
                    <a:gd name="connsiteX21" fmla="*/ 259080 w 896140"/>
                    <a:gd name="connsiteY21" fmla="*/ 83820 h 1074420"/>
                    <a:gd name="connsiteX22" fmla="*/ 396240 w 896140"/>
                    <a:gd name="connsiteY22" fmla="*/ 0 h 1074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896140" h="1074420">
                      <a:moveTo>
                        <a:pt x="396240" y="0"/>
                      </a:moveTo>
                      <a:lnTo>
                        <a:pt x="510540" y="30480"/>
                      </a:lnTo>
                      <a:lnTo>
                        <a:pt x="571500" y="144780"/>
                      </a:lnTo>
                      <a:lnTo>
                        <a:pt x="662940" y="152400"/>
                      </a:lnTo>
                      <a:lnTo>
                        <a:pt x="701040" y="91440"/>
                      </a:lnTo>
                      <a:lnTo>
                        <a:pt x="830580" y="99060"/>
                      </a:lnTo>
                      <a:lnTo>
                        <a:pt x="896140" y="195215"/>
                      </a:lnTo>
                      <a:lnTo>
                        <a:pt x="634960" y="347905"/>
                      </a:lnTo>
                      <a:lnTo>
                        <a:pt x="404260" y="784861"/>
                      </a:lnTo>
                      <a:lnTo>
                        <a:pt x="305160" y="1071152"/>
                      </a:lnTo>
                      <a:lnTo>
                        <a:pt x="213360" y="1021080"/>
                      </a:lnTo>
                      <a:lnTo>
                        <a:pt x="114300" y="1074420"/>
                      </a:lnTo>
                      <a:lnTo>
                        <a:pt x="83820" y="975360"/>
                      </a:lnTo>
                      <a:lnTo>
                        <a:pt x="114300" y="914400"/>
                      </a:lnTo>
                      <a:lnTo>
                        <a:pt x="30480" y="609600"/>
                      </a:lnTo>
                      <a:lnTo>
                        <a:pt x="205740" y="365760"/>
                      </a:lnTo>
                      <a:lnTo>
                        <a:pt x="137160" y="251460"/>
                      </a:lnTo>
                      <a:lnTo>
                        <a:pt x="15240" y="182880"/>
                      </a:lnTo>
                      <a:lnTo>
                        <a:pt x="0" y="83820"/>
                      </a:lnTo>
                      <a:lnTo>
                        <a:pt x="76200" y="60960"/>
                      </a:lnTo>
                      <a:lnTo>
                        <a:pt x="144780" y="114300"/>
                      </a:lnTo>
                      <a:lnTo>
                        <a:pt x="259080" y="83820"/>
                      </a:lnTo>
                      <a:lnTo>
                        <a:pt x="3962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3" name="フリーフォーム: 図形 1172">
                  <a:extLst>
                    <a:ext uri="{FF2B5EF4-FFF2-40B4-BE49-F238E27FC236}">
                      <a16:creationId xmlns:a16="http://schemas.microsoft.com/office/drawing/2014/main" id="{E532C0ED-B810-4473-A4AF-CA2A1596588B}"/>
                    </a:ext>
                  </a:extLst>
                </p:cNvPr>
                <p:cNvSpPr/>
                <p:nvPr/>
              </p:nvSpPr>
              <p:spPr>
                <a:xfrm>
                  <a:off x="45262800" y="1351735"/>
                  <a:ext cx="656108" cy="775459"/>
                </a:xfrm>
                <a:custGeom>
                  <a:avLst/>
                  <a:gdLst>
                    <a:gd name="connsiteX0" fmla="*/ 344124 w 656108"/>
                    <a:gd name="connsiteY0" fmla="*/ 0 h 775459"/>
                    <a:gd name="connsiteX1" fmla="*/ 342900 w 656108"/>
                    <a:gd name="connsiteY1" fmla="*/ 12247 h 775459"/>
                    <a:gd name="connsiteX2" fmla="*/ 441960 w 656108"/>
                    <a:gd name="connsiteY2" fmla="*/ 50347 h 775459"/>
                    <a:gd name="connsiteX3" fmla="*/ 441960 w 656108"/>
                    <a:gd name="connsiteY3" fmla="*/ 126547 h 775459"/>
                    <a:gd name="connsiteX4" fmla="*/ 579120 w 656108"/>
                    <a:gd name="connsiteY4" fmla="*/ 126547 h 775459"/>
                    <a:gd name="connsiteX5" fmla="*/ 579120 w 656108"/>
                    <a:gd name="connsiteY5" fmla="*/ 240847 h 775459"/>
                    <a:gd name="connsiteX6" fmla="*/ 656108 w 656108"/>
                    <a:gd name="connsiteY6" fmla="*/ 420482 h 775459"/>
                    <a:gd name="connsiteX7" fmla="*/ 577516 w 656108"/>
                    <a:gd name="connsiteY7" fmla="*/ 477067 h 775459"/>
                    <a:gd name="connsiteX8" fmla="*/ 409072 w 656108"/>
                    <a:gd name="connsiteY8" fmla="*/ 525193 h 775459"/>
                    <a:gd name="connsiteX9" fmla="*/ 237840 w 656108"/>
                    <a:gd name="connsiteY9" fmla="*/ 775459 h 775459"/>
                    <a:gd name="connsiteX10" fmla="*/ 152400 w 656108"/>
                    <a:gd name="connsiteY10" fmla="*/ 652327 h 775459"/>
                    <a:gd name="connsiteX11" fmla="*/ 121920 w 656108"/>
                    <a:gd name="connsiteY11" fmla="*/ 560887 h 775459"/>
                    <a:gd name="connsiteX12" fmla="*/ 25740 w 656108"/>
                    <a:gd name="connsiteY12" fmla="*/ 501700 h 775459"/>
                    <a:gd name="connsiteX13" fmla="*/ 22860 w 656108"/>
                    <a:gd name="connsiteY13" fmla="*/ 492306 h 775459"/>
                    <a:gd name="connsiteX14" fmla="*/ 45720 w 656108"/>
                    <a:gd name="connsiteY14" fmla="*/ 339906 h 775459"/>
                    <a:gd name="connsiteX15" fmla="*/ 0 w 656108"/>
                    <a:gd name="connsiteY15" fmla="*/ 286566 h 775459"/>
                    <a:gd name="connsiteX16" fmla="*/ 0 w 656108"/>
                    <a:gd name="connsiteY16" fmla="*/ 202746 h 775459"/>
                    <a:gd name="connsiteX17" fmla="*/ 121920 w 656108"/>
                    <a:gd name="connsiteY17" fmla="*/ 157026 h 775459"/>
                    <a:gd name="connsiteX18" fmla="*/ 312420 w 656108"/>
                    <a:gd name="connsiteY18" fmla="*/ 111306 h 775459"/>
                    <a:gd name="connsiteX19" fmla="*/ 304800 w 656108"/>
                    <a:gd name="connsiteY19" fmla="*/ 4626 h 775459"/>
                    <a:gd name="connsiteX20" fmla="*/ 344124 w 656108"/>
                    <a:gd name="connsiteY20" fmla="*/ 0 h 775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56108" h="775459">
                      <a:moveTo>
                        <a:pt x="344124" y="0"/>
                      </a:moveTo>
                      <a:lnTo>
                        <a:pt x="342900" y="12247"/>
                      </a:lnTo>
                      <a:lnTo>
                        <a:pt x="441960" y="50347"/>
                      </a:lnTo>
                      <a:lnTo>
                        <a:pt x="441960" y="126547"/>
                      </a:lnTo>
                      <a:lnTo>
                        <a:pt x="579120" y="126547"/>
                      </a:lnTo>
                      <a:lnTo>
                        <a:pt x="579120" y="240847"/>
                      </a:lnTo>
                      <a:lnTo>
                        <a:pt x="656108" y="420482"/>
                      </a:lnTo>
                      <a:lnTo>
                        <a:pt x="577516" y="477067"/>
                      </a:lnTo>
                      <a:lnTo>
                        <a:pt x="409072" y="525193"/>
                      </a:lnTo>
                      <a:lnTo>
                        <a:pt x="237840" y="775459"/>
                      </a:lnTo>
                      <a:lnTo>
                        <a:pt x="152400" y="652327"/>
                      </a:lnTo>
                      <a:lnTo>
                        <a:pt x="121920" y="560887"/>
                      </a:lnTo>
                      <a:lnTo>
                        <a:pt x="25740" y="501700"/>
                      </a:lnTo>
                      <a:lnTo>
                        <a:pt x="22860" y="492306"/>
                      </a:lnTo>
                      <a:lnTo>
                        <a:pt x="45720" y="339906"/>
                      </a:lnTo>
                      <a:lnTo>
                        <a:pt x="0" y="286566"/>
                      </a:lnTo>
                      <a:lnTo>
                        <a:pt x="0" y="202746"/>
                      </a:lnTo>
                      <a:lnTo>
                        <a:pt x="121920" y="157026"/>
                      </a:lnTo>
                      <a:lnTo>
                        <a:pt x="312420" y="111306"/>
                      </a:lnTo>
                      <a:lnTo>
                        <a:pt x="304800" y="4626"/>
                      </a:lnTo>
                      <a:lnTo>
                        <a:pt x="3441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4" name="フリーフォーム: 図形 1173">
                  <a:extLst>
                    <a:ext uri="{FF2B5EF4-FFF2-40B4-BE49-F238E27FC236}">
                      <a16:creationId xmlns:a16="http://schemas.microsoft.com/office/drawing/2014/main" id="{CCC6EB32-481B-4B64-84D5-086B788FDB84}"/>
                    </a:ext>
                  </a:extLst>
                </p:cNvPr>
                <p:cNvSpPr/>
                <p:nvPr/>
              </p:nvSpPr>
              <p:spPr>
                <a:xfrm>
                  <a:off x="51086976" y="2583181"/>
                  <a:ext cx="1010964" cy="792787"/>
                </a:xfrm>
                <a:custGeom>
                  <a:avLst/>
                  <a:gdLst>
                    <a:gd name="connsiteX0" fmla="*/ 744264 w 1010964"/>
                    <a:gd name="connsiteY0" fmla="*/ 0 h 792787"/>
                    <a:gd name="connsiteX1" fmla="*/ 858564 w 1010964"/>
                    <a:gd name="connsiteY1" fmla="*/ 60960 h 792787"/>
                    <a:gd name="connsiteX2" fmla="*/ 896664 w 1010964"/>
                    <a:gd name="connsiteY2" fmla="*/ 152400 h 792787"/>
                    <a:gd name="connsiteX3" fmla="*/ 972864 w 1010964"/>
                    <a:gd name="connsiteY3" fmla="*/ 205740 h 792787"/>
                    <a:gd name="connsiteX4" fmla="*/ 992280 w 1010964"/>
                    <a:gd name="connsiteY4" fmla="*/ 291727 h 792787"/>
                    <a:gd name="connsiteX5" fmla="*/ 988104 w 1010964"/>
                    <a:gd name="connsiteY5" fmla="*/ 289561 h 792787"/>
                    <a:gd name="connsiteX6" fmla="*/ 919524 w 1010964"/>
                    <a:gd name="connsiteY6" fmla="*/ 381001 h 792787"/>
                    <a:gd name="connsiteX7" fmla="*/ 972864 w 1010964"/>
                    <a:gd name="connsiteY7" fmla="*/ 441961 h 792787"/>
                    <a:gd name="connsiteX8" fmla="*/ 950004 w 1010964"/>
                    <a:gd name="connsiteY8" fmla="*/ 586741 h 792787"/>
                    <a:gd name="connsiteX9" fmla="*/ 1010964 w 1010964"/>
                    <a:gd name="connsiteY9" fmla="*/ 647701 h 792787"/>
                    <a:gd name="connsiteX10" fmla="*/ 904284 w 1010964"/>
                    <a:gd name="connsiteY10" fmla="*/ 739141 h 792787"/>
                    <a:gd name="connsiteX11" fmla="*/ 652824 w 1010964"/>
                    <a:gd name="connsiteY11" fmla="*/ 731521 h 792787"/>
                    <a:gd name="connsiteX12" fmla="*/ 632876 w 1010964"/>
                    <a:gd name="connsiteY12" fmla="*/ 792787 h 792787"/>
                    <a:gd name="connsiteX13" fmla="*/ 576624 w 1010964"/>
                    <a:gd name="connsiteY13" fmla="*/ 737537 h 792787"/>
                    <a:gd name="connsiteX14" fmla="*/ 167552 w 1010964"/>
                    <a:gd name="connsiteY14" fmla="*/ 545032 h 792787"/>
                    <a:gd name="connsiteX15" fmla="*/ 0 w 1010964"/>
                    <a:gd name="connsiteY15" fmla="*/ 471728 h 792787"/>
                    <a:gd name="connsiteX16" fmla="*/ 50844 w 1010964"/>
                    <a:gd name="connsiteY16" fmla="*/ 312420 h 792787"/>
                    <a:gd name="connsiteX17" fmla="*/ 188004 w 1010964"/>
                    <a:gd name="connsiteY17" fmla="*/ 198120 h 792787"/>
                    <a:gd name="connsiteX18" fmla="*/ 462324 w 1010964"/>
                    <a:gd name="connsiteY18" fmla="*/ 114300 h 792787"/>
                    <a:gd name="connsiteX19" fmla="*/ 614724 w 1010964"/>
                    <a:gd name="connsiteY19" fmla="*/ 129540 h 792787"/>
                    <a:gd name="connsiteX20" fmla="*/ 629964 w 1010964"/>
                    <a:gd name="connsiteY20" fmla="*/ 68580 h 792787"/>
                    <a:gd name="connsiteX21" fmla="*/ 744264 w 1010964"/>
                    <a:gd name="connsiteY21" fmla="*/ 0 h 792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010964" h="792787">
                      <a:moveTo>
                        <a:pt x="744264" y="0"/>
                      </a:moveTo>
                      <a:lnTo>
                        <a:pt x="858564" y="60960"/>
                      </a:lnTo>
                      <a:lnTo>
                        <a:pt x="896664" y="152400"/>
                      </a:lnTo>
                      <a:lnTo>
                        <a:pt x="972864" y="205740"/>
                      </a:lnTo>
                      <a:lnTo>
                        <a:pt x="992280" y="291727"/>
                      </a:lnTo>
                      <a:lnTo>
                        <a:pt x="988104" y="289561"/>
                      </a:lnTo>
                      <a:lnTo>
                        <a:pt x="919524" y="381001"/>
                      </a:lnTo>
                      <a:lnTo>
                        <a:pt x="972864" y="441961"/>
                      </a:lnTo>
                      <a:lnTo>
                        <a:pt x="950004" y="586741"/>
                      </a:lnTo>
                      <a:lnTo>
                        <a:pt x="1010964" y="647701"/>
                      </a:lnTo>
                      <a:lnTo>
                        <a:pt x="904284" y="739141"/>
                      </a:lnTo>
                      <a:lnTo>
                        <a:pt x="652824" y="731521"/>
                      </a:lnTo>
                      <a:lnTo>
                        <a:pt x="632876" y="792787"/>
                      </a:lnTo>
                      <a:lnTo>
                        <a:pt x="576624" y="737537"/>
                      </a:lnTo>
                      <a:lnTo>
                        <a:pt x="167552" y="545032"/>
                      </a:lnTo>
                      <a:lnTo>
                        <a:pt x="0" y="471728"/>
                      </a:lnTo>
                      <a:lnTo>
                        <a:pt x="50844" y="312420"/>
                      </a:lnTo>
                      <a:lnTo>
                        <a:pt x="188004" y="198120"/>
                      </a:lnTo>
                      <a:lnTo>
                        <a:pt x="462324" y="114300"/>
                      </a:lnTo>
                      <a:lnTo>
                        <a:pt x="614724" y="129540"/>
                      </a:lnTo>
                      <a:lnTo>
                        <a:pt x="629964" y="68580"/>
                      </a:lnTo>
                      <a:lnTo>
                        <a:pt x="74426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5" name="フリーフォーム: 図形 1174">
                  <a:extLst>
                    <a:ext uri="{FF2B5EF4-FFF2-40B4-BE49-F238E27FC236}">
                      <a16:creationId xmlns:a16="http://schemas.microsoft.com/office/drawing/2014/main" id="{E1F81625-9A1A-4A68-9534-F315FDBBA299}"/>
                    </a:ext>
                  </a:extLst>
                </p:cNvPr>
                <p:cNvSpPr/>
                <p:nvPr/>
              </p:nvSpPr>
              <p:spPr>
                <a:xfrm>
                  <a:off x="42517260" y="3261360"/>
                  <a:ext cx="611604" cy="563880"/>
                </a:xfrm>
                <a:custGeom>
                  <a:avLst/>
                  <a:gdLst>
                    <a:gd name="connsiteX0" fmla="*/ 429060 w 611604"/>
                    <a:gd name="connsiteY0" fmla="*/ 0 h 563880"/>
                    <a:gd name="connsiteX1" fmla="*/ 429060 w 611604"/>
                    <a:gd name="connsiteY1" fmla="*/ 76200 h 563880"/>
                    <a:gd name="connsiteX2" fmla="*/ 611604 w 611604"/>
                    <a:gd name="connsiteY2" fmla="*/ 176600 h 563880"/>
                    <a:gd name="connsiteX3" fmla="*/ 573840 w 611604"/>
                    <a:gd name="connsiteY3" fmla="*/ 327660 h 563880"/>
                    <a:gd name="connsiteX4" fmla="*/ 551696 w 611604"/>
                    <a:gd name="connsiteY4" fmla="*/ 490061 h 563880"/>
                    <a:gd name="connsiteX5" fmla="*/ 337620 w 611604"/>
                    <a:gd name="connsiteY5" fmla="*/ 563880 h 563880"/>
                    <a:gd name="connsiteX6" fmla="*/ 230940 w 611604"/>
                    <a:gd name="connsiteY6" fmla="*/ 533400 h 563880"/>
                    <a:gd name="connsiteX7" fmla="*/ 142620 w 611604"/>
                    <a:gd name="connsiteY7" fmla="*/ 554181 h 563880"/>
                    <a:gd name="connsiteX8" fmla="*/ 74528 w 611604"/>
                    <a:gd name="connsiteY8" fmla="*/ 179673 h 563880"/>
                    <a:gd name="connsiteX9" fmla="*/ 0 w 611604"/>
                    <a:gd name="connsiteY9" fmla="*/ 117565 h 563880"/>
                    <a:gd name="connsiteX10" fmla="*/ 109020 w 611604"/>
                    <a:gd name="connsiteY10" fmla="*/ 83820 h 563880"/>
                    <a:gd name="connsiteX11" fmla="*/ 230940 w 611604"/>
                    <a:gd name="connsiteY11" fmla="*/ 99060 h 563880"/>
                    <a:gd name="connsiteX12" fmla="*/ 322380 w 611604"/>
                    <a:gd name="connsiteY12" fmla="*/ 114300 h 563880"/>
                    <a:gd name="connsiteX13" fmla="*/ 337620 w 611604"/>
                    <a:gd name="connsiteY13" fmla="*/ 45720 h 563880"/>
                    <a:gd name="connsiteX14" fmla="*/ 429060 w 611604"/>
                    <a:gd name="connsiteY14" fmla="*/ 0 h 56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1604" h="563880">
                      <a:moveTo>
                        <a:pt x="429060" y="0"/>
                      </a:moveTo>
                      <a:lnTo>
                        <a:pt x="429060" y="76200"/>
                      </a:lnTo>
                      <a:lnTo>
                        <a:pt x="611604" y="176600"/>
                      </a:lnTo>
                      <a:lnTo>
                        <a:pt x="573840" y="327660"/>
                      </a:lnTo>
                      <a:lnTo>
                        <a:pt x="551696" y="490061"/>
                      </a:lnTo>
                      <a:lnTo>
                        <a:pt x="337620" y="563880"/>
                      </a:lnTo>
                      <a:lnTo>
                        <a:pt x="230940" y="533400"/>
                      </a:lnTo>
                      <a:lnTo>
                        <a:pt x="142620" y="554181"/>
                      </a:lnTo>
                      <a:lnTo>
                        <a:pt x="74528" y="179673"/>
                      </a:lnTo>
                      <a:lnTo>
                        <a:pt x="0" y="117565"/>
                      </a:lnTo>
                      <a:lnTo>
                        <a:pt x="109020" y="83820"/>
                      </a:lnTo>
                      <a:lnTo>
                        <a:pt x="230940" y="99060"/>
                      </a:lnTo>
                      <a:lnTo>
                        <a:pt x="322380" y="114300"/>
                      </a:lnTo>
                      <a:lnTo>
                        <a:pt x="337620" y="45720"/>
                      </a:lnTo>
                      <a:lnTo>
                        <a:pt x="4290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6" name="フリーフォーム: 図形 1175">
                  <a:extLst>
                    <a:ext uri="{FF2B5EF4-FFF2-40B4-BE49-F238E27FC236}">
                      <a16:creationId xmlns:a16="http://schemas.microsoft.com/office/drawing/2014/main" id="{7C6135CA-2558-4B57-95C0-50EE619D465C}"/>
                    </a:ext>
                  </a:extLst>
                </p:cNvPr>
                <p:cNvSpPr/>
                <p:nvPr/>
              </p:nvSpPr>
              <p:spPr>
                <a:xfrm>
                  <a:off x="48009372" y="-457200"/>
                  <a:ext cx="1406328" cy="1903444"/>
                </a:xfrm>
                <a:custGeom>
                  <a:avLst/>
                  <a:gdLst>
                    <a:gd name="connsiteX0" fmla="*/ 1238688 w 1406328"/>
                    <a:gd name="connsiteY0" fmla="*/ 0 h 1903444"/>
                    <a:gd name="connsiteX1" fmla="*/ 1269168 w 1406328"/>
                    <a:gd name="connsiteY1" fmla="*/ 91440 h 1903444"/>
                    <a:gd name="connsiteX2" fmla="*/ 1238688 w 1406328"/>
                    <a:gd name="connsiteY2" fmla="*/ 175260 h 1903444"/>
                    <a:gd name="connsiteX3" fmla="*/ 1345368 w 1406328"/>
                    <a:gd name="connsiteY3" fmla="*/ 205740 h 1903444"/>
                    <a:gd name="connsiteX4" fmla="*/ 1406328 w 1406328"/>
                    <a:gd name="connsiteY4" fmla="*/ 350520 h 1903444"/>
                    <a:gd name="connsiteX5" fmla="*/ 1360608 w 1406328"/>
                    <a:gd name="connsiteY5" fmla="*/ 441960 h 1903444"/>
                    <a:gd name="connsiteX6" fmla="*/ 1292028 w 1406328"/>
                    <a:gd name="connsiteY6" fmla="*/ 906780 h 1903444"/>
                    <a:gd name="connsiteX7" fmla="*/ 1147248 w 1406328"/>
                    <a:gd name="connsiteY7" fmla="*/ 1005840 h 1903444"/>
                    <a:gd name="connsiteX8" fmla="*/ 1063428 w 1406328"/>
                    <a:gd name="connsiteY8" fmla="*/ 1013460 h 1903444"/>
                    <a:gd name="connsiteX9" fmla="*/ 811968 w 1406328"/>
                    <a:gd name="connsiteY9" fmla="*/ 1386840 h 1903444"/>
                    <a:gd name="connsiteX10" fmla="*/ 766248 w 1406328"/>
                    <a:gd name="connsiteY10" fmla="*/ 1653540 h 1903444"/>
                    <a:gd name="connsiteX11" fmla="*/ 545268 w 1406328"/>
                    <a:gd name="connsiteY11" fmla="*/ 1729740 h 1903444"/>
                    <a:gd name="connsiteX12" fmla="*/ 545268 w 1406328"/>
                    <a:gd name="connsiteY12" fmla="*/ 1798320 h 1903444"/>
                    <a:gd name="connsiteX13" fmla="*/ 543116 w 1406328"/>
                    <a:gd name="connsiteY13" fmla="*/ 1802554 h 1903444"/>
                    <a:gd name="connsiteX14" fmla="*/ 537648 w 1406328"/>
                    <a:gd name="connsiteY14" fmla="*/ 1798321 h 1903444"/>
                    <a:gd name="connsiteX15" fmla="*/ 322396 w 1406328"/>
                    <a:gd name="connsiteY15" fmla="*/ 1903444 h 1903444"/>
                    <a:gd name="connsiteX16" fmla="*/ 261324 w 1406328"/>
                    <a:gd name="connsiteY16" fmla="*/ 1828801 h 1903444"/>
                    <a:gd name="connsiteX17" fmla="*/ 0 w 1406328"/>
                    <a:gd name="connsiteY17" fmla="*/ 1679473 h 1903444"/>
                    <a:gd name="connsiteX18" fmla="*/ 149028 w 1406328"/>
                    <a:gd name="connsiteY18" fmla="*/ 1554480 h 1903444"/>
                    <a:gd name="connsiteX19" fmla="*/ 187128 w 1406328"/>
                    <a:gd name="connsiteY19" fmla="*/ 1432560 h 1903444"/>
                    <a:gd name="connsiteX20" fmla="*/ 385248 w 1406328"/>
                    <a:gd name="connsiteY20" fmla="*/ 1440180 h 1903444"/>
                    <a:gd name="connsiteX21" fmla="*/ 415728 w 1406328"/>
                    <a:gd name="connsiteY21" fmla="*/ 1371600 h 1903444"/>
                    <a:gd name="connsiteX22" fmla="*/ 385248 w 1406328"/>
                    <a:gd name="connsiteY22" fmla="*/ 1211580 h 1903444"/>
                    <a:gd name="connsiteX23" fmla="*/ 545268 w 1406328"/>
                    <a:gd name="connsiteY23" fmla="*/ 1051560 h 1903444"/>
                    <a:gd name="connsiteX24" fmla="*/ 690048 w 1406328"/>
                    <a:gd name="connsiteY24" fmla="*/ 807720 h 1903444"/>
                    <a:gd name="connsiteX25" fmla="*/ 735768 w 1406328"/>
                    <a:gd name="connsiteY25" fmla="*/ 723900 h 1903444"/>
                    <a:gd name="connsiteX26" fmla="*/ 705288 w 1406328"/>
                    <a:gd name="connsiteY26" fmla="*/ 579120 h 1903444"/>
                    <a:gd name="connsiteX27" fmla="*/ 636708 w 1406328"/>
                    <a:gd name="connsiteY27" fmla="*/ 495300 h 1903444"/>
                    <a:gd name="connsiteX28" fmla="*/ 735768 w 1406328"/>
                    <a:gd name="connsiteY28" fmla="*/ 297180 h 1903444"/>
                    <a:gd name="connsiteX29" fmla="*/ 834828 w 1406328"/>
                    <a:gd name="connsiteY29" fmla="*/ 228600 h 1903444"/>
                    <a:gd name="connsiteX30" fmla="*/ 827208 w 1406328"/>
                    <a:gd name="connsiteY30" fmla="*/ 144780 h 1903444"/>
                    <a:gd name="connsiteX31" fmla="*/ 941508 w 1406328"/>
                    <a:gd name="connsiteY31" fmla="*/ 106680 h 1903444"/>
                    <a:gd name="connsiteX32" fmla="*/ 1032948 w 1406328"/>
                    <a:gd name="connsiteY32" fmla="*/ 129540 h 1903444"/>
                    <a:gd name="connsiteX33" fmla="*/ 1170108 w 1406328"/>
                    <a:gd name="connsiteY33" fmla="*/ 76200 h 1903444"/>
                    <a:gd name="connsiteX34" fmla="*/ 1238688 w 1406328"/>
                    <a:gd name="connsiteY34" fmla="*/ 0 h 1903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406328" h="1903444">
                      <a:moveTo>
                        <a:pt x="1238688" y="0"/>
                      </a:moveTo>
                      <a:lnTo>
                        <a:pt x="1269168" y="91440"/>
                      </a:lnTo>
                      <a:lnTo>
                        <a:pt x="1238688" y="175260"/>
                      </a:lnTo>
                      <a:lnTo>
                        <a:pt x="1345368" y="205740"/>
                      </a:lnTo>
                      <a:lnTo>
                        <a:pt x="1406328" y="350520"/>
                      </a:lnTo>
                      <a:lnTo>
                        <a:pt x="1360608" y="441960"/>
                      </a:lnTo>
                      <a:lnTo>
                        <a:pt x="1292028" y="906780"/>
                      </a:lnTo>
                      <a:lnTo>
                        <a:pt x="1147248" y="1005840"/>
                      </a:lnTo>
                      <a:lnTo>
                        <a:pt x="1063428" y="1013460"/>
                      </a:lnTo>
                      <a:lnTo>
                        <a:pt x="811968" y="1386840"/>
                      </a:lnTo>
                      <a:lnTo>
                        <a:pt x="766248" y="1653540"/>
                      </a:lnTo>
                      <a:lnTo>
                        <a:pt x="545268" y="1729740"/>
                      </a:lnTo>
                      <a:lnTo>
                        <a:pt x="545268" y="1798320"/>
                      </a:lnTo>
                      <a:lnTo>
                        <a:pt x="543116" y="1802554"/>
                      </a:lnTo>
                      <a:lnTo>
                        <a:pt x="537648" y="1798321"/>
                      </a:lnTo>
                      <a:lnTo>
                        <a:pt x="322396" y="1903444"/>
                      </a:lnTo>
                      <a:lnTo>
                        <a:pt x="261324" y="1828801"/>
                      </a:lnTo>
                      <a:lnTo>
                        <a:pt x="0" y="1679473"/>
                      </a:lnTo>
                      <a:lnTo>
                        <a:pt x="149028" y="1554480"/>
                      </a:lnTo>
                      <a:lnTo>
                        <a:pt x="187128" y="1432560"/>
                      </a:lnTo>
                      <a:lnTo>
                        <a:pt x="385248" y="1440180"/>
                      </a:lnTo>
                      <a:lnTo>
                        <a:pt x="415728" y="1371600"/>
                      </a:lnTo>
                      <a:lnTo>
                        <a:pt x="385248" y="1211580"/>
                      </a:lnTo>
                      <a:lnTo>
                        <a:pt x="545268" y="1051560"/>
                      </a:lnTo>
                      <a:lnTo>
                        <a:pt x="690048" y="807720"/>
                      </a:lnTo>
                      <a:lnTo>
                        <a:pt x="735768" y="723900"/>
                      </a:lnTo>
                      <a:lnTo>
                        <a:pt x="705288" y="579120"/>
                      </a:lnTo>
                      <a:lnTo>
                        <a:pt x="636708" y="495300"/>
                      </a:lnTo>
                      <a:lnTo>
                        <a:pt x="735768" y="297180"/>
                      </a:lnTo>
                      <a:lnTo>
                        <a:pt x="834828" y="228600"/>
                      </a:lnTo>
                      <a:lnTo>
                        <a:pt x="827208" y="144780"/>
                      </a:lnTo>
                      <a:lnTo>
                        <a:pt x="941508" y="106680"/>
                      </a:lnTo>
                      <a:lnTo>
                        <a:pt x="1032948" y="129540"/>
                      </a:lnTo>
                      <a:lnTo>
                        <a:pt x="1170108" y="76200"/>
                      </a:lnTo>
                      <a:lnTo>
                        <a:pt x="12386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7" name="フリーフォーム: 図形 1176">
                  <a:extLst>
                    <a:ext uri="{FF2B5EF4-FFF2-40B4-BE49-F238E27FC236}">
                      <a16:creationId xmlns:a16="http://schemas.microsoft.com/office/drawing/2014/main" id="{3CF0E26C-ADEE-429B-8411-95BFB585B966}"/>
                    </a:ext>
                  </a:extLst>
                </p:cNvPr>
                <p:cNvSpPr/>
                <p:nvPr/>
              </p:nvSpPr>
              <p:spPr>
                <a:xfrm>
                  <a:off x="49069208" y="594360"/>
                  <a:ext cx="1672372" cy="1616570"/>
                </a:xfrm>
                <a:custGeom>
                  <a:avLst/>
                  <a:gdLst>
                    <a:gd name="connsiteX0" fmla="*/ 1215172 w 1672372"/>
                    <a:gd name="connsiteY0" fmla="*/ 0 h 1616570"/>
                    <a:gd name="connsiteX1" fmla="*/ 1253272 w 1672372"/>
                    <a:gd name="connsiteY1" fmla="*/ 38100 h 1616570"/>
                    <a:gd name="connsiteX2" fmla="*/ 1352332 w 1672372"/>
                    <a:gd name="connsiteY2" fmla="*/ 30480 h 1616570"/>
                    <a:gd name="connsiteX3" fmla="*/ 1436152 w 1672372"/>
                    <a:gd name="connsiteY3" fmla="*/ 83820 h 1616570"/>
                    <a:gd name="connsiteX4" fmla="*/ 1459012 w 1672372"/>
                    <a:gd name="connsiteY4" fmla="*/ 0 h 1616570"/>
                    <a:gd name="connsiteX5" fmla="*/ 1565692 w 1672372"/>
                    <a:gd name="connsiteY5" fmla="*/ 7620 h 1616570"/>
                    <a:gd name="connsiteX6" fmla="*/ 1580932 w 1672372"/>
                    <a:gd name="connsiteY6" fmla="*/ 76200 h 1616570"/>
                    <a:gd name="connsiteX7" fmla="*/ 1672372 w 1672372"/>
                    <a:gd name="connsiteY7" fmla="*/ 76200 h 1616570"/>
                    <a:gd name="connsiteX8" fmla="*/ 1672372 w 1672372"/>
                    <a:gd name="connsiteY8" fmla="*/ 220980 h 1616570"/>
                    <a:gd name="connsiteX9" fmla="*/ 1641892 w 1672372"/>
                    <a:gd name="connsiteY9" fmla="*/ 306324 h 1616570"/>
                    <a:gd name="connsiteX10" fmla="*/ 1641892 w 1672372"/>
                    <a:gd name="connsiteY10" fmla="*/ 289561 h 1616570"/>
                    <a:gd name="connsiteX11" fmla="*/ 1451392 w 1672372"/>
                    <a:gd name="connsiteY11" fmla="*/ 312421 h 1616570"/>
                    <a:gd name="connsiteX12" fmla="*/ 1230412 w 1672372"/>
                    <a:gd name="connsiteY12" fmla="*/ 518161 h 1616570"/>
                    <a:gd name="connsiteX13" fmla="*/ 1108492 w 1672372"/>
                    <a:gd name="connsiteY13" fmla="*/ 525781 h 1616570"/>
                    <a:gd name="connsiteX14" fmla="*/ 1062772 w 1672372"/>
                    <a:gd name="connsiteY14" fmla="*/ 792481 h 1616570"/>
                    <a:gd name="connsiteX15" fmla="*/ 1093252 w 1672372"/>
                    <a:gd name="connsiteY15" fmla="*/ 868681 h 1616570"/>
                    <a:gd name="connsiteX16" fmla="*/ 1024672 w 1672372"/>
                    <a:gd name="connsiteY16" fmla="*/ 1005841 h 1616570"/>
                    <a:gd name="connsiteX17" fmla="*/ 857032 w 1672372"/>
                    <a:gd name="connsiteY17" fmla="*/ 1089661 h 1616570"/>
                    <a:gd name="connsiteX18" fmla="*/ 704632 w 1672372"/>
                    <a:gd name="connsiteY18" fmla="*/ 1333501 h 1616570"/>
                    <a:gd name="connsiteX19" fmla="*/ 344364 w 1672372"/>
                    <a:gd name="connsiteY19" fmla="*/ 1616570 h 1616570"/>
                    <a:gd name="connsiteX20" fmla="*/ 91824 w 1672372"/>
                    <a:gd name="connsiteY20" fmla="*/ 1402883 h 1616570"/>
                    <a:gd name="connsiteX21" fmla="*/ 0 w 1672372"/>
                    <a:gd name="connsiteY21" fmla="*/ 1302713 h 1616570"/>
                    <a:gd name="connsiteX22" fmla="*/ 216952 w 1672372"/>
                    <a:gd name="connsiteY22" fmla="*/ 1249681 h 1616570"/>
                    <a:gd name="connsiteX23" fmla="*/ 270292 w 1672372"/>
                    <a:gd name="connsiteY23" fmla="*/ 1120141 h 1616570"/>
                    <a:gd name="connsiteX24" fmla="*/ 308392 w 1672372"/>
                    <a:gd name="connsiteY24" fmla="*/ 944881 h 1616570"/>
                    <a:gd name="connsiteX25" fmla="*/ 346492 w 1672372"/>
                    <a:gd name="connsiteY25" fmla="*/ 914401 h 1616570"/>
                    <a:gd name="connsiteX26" fmla="*/ 369352 w 1672372"/>
                    <a:gd name="connsiteY26" fmla="*/ 792481 h 1616570"/>
                    <a:gd name="connsiteX27" fmla="*/ 506512 w 1672372"/>
                    <a:gd name="connsiteY27" fmla="*/ 792481 h 1616570"/>
                    <a:gd name="connsiteX28" fmla="*/ 559852 w 1672372"/>
                    <a:gd name="connsiteY28" fmla="*/ 716281 h 1616570"/>
                    <a:gd name="connsiteX29" fmla="*/ 674152 w 1672372"/>
                    <a:gd name="connsiteY29" fmla="*/ 731521 h 1616570"/>
                    <a:gd name="connsiteX30" fmla="*/ 773212 w 1672372"/>
                    <a:gd name="connsiteY30" fmla="*/ 601981 h 1616570"/>
                    <a:gd name="connsiteX31" fmla="*/ 887512 w 1672372"/>
                    <a:gd name="connsiteY31" fmla="*/ 571501 h 1616570"/>
                    <a:gd name="connsiteX32" fmla="*/ 826552 w 1672372"/>
                    <a:gd name="connsiteY32" fmla="*/ 502921 h 1616570"/>
                    <a:gd name="connsiteX33" fmla="*/ 810296 w 1672372"/>
                    <a:gd name="connsiteY33" fmla="*/ 504953 h 1616570"/>
                    <a:gd name="connsiteX34" fmla="*/ 841792 w 1672372"/>
                    <a:gd name="connsiteY34" fmla="*/ 441960 h 1616570"/>
                    <a:gd name="connsiteX35" fmla="*/ 986572 w 1672372"/>
                    <a:gd name="connsiteY35" fmla="*/ 411480 h 1616570"/>
                    <a:gd name="connsiteX36" fmla="*/ 1001812 w 1672372"/>
                    <a:gd name="connsiteY36" fmla="*/ 320040 h 1616570"/>
                    <a:gd name="connsiteX37" fmla="*/ 1039912 w 1672372"/>
                    <a:gd name="connsiteY37" fmla="*/ 91440 h 1616570"/>
                    <a:gd name="connsiteX38" fmla="*/ 1093252 w 1672372"/>
                    <a:gd name="connsiteY38" fmla="*/ 7620 h 1616570"/>
                    <a:gd name="connsiteX39" fmla="*/ 1215172 w 1672372"/>
                    <a:gd name="connsiteY39" fmla="*/ 0 h 16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672372" h="1616570">
                      <a:moveTo>
                        <a:pt x="1215172" y="0"/>
                      </a:moveTo>
                      <a:lnTo>
                        <a:pt x="1253272" y="38100"/>
                      </a:lnTo>
                      <a:lnTo>
                        <a:pt x="1352332" y="30480"/>
                      </a:lnTo>
                      <a:lnTo>
                        <a:pt x="1436152" y="83820"/>
                      </a:lnTo>
                      <a:lnTo>
                        <a:pt x="1459012" y="0"/>
                      </a:lnTo>
                      <a:lnTo>
                        <a:pt x="1565692" y="7620"/>
                      </a:lnTo>
                      <a:lnTo>
                        <a:pt x="1580932" y="76200"/>
                      </a:lnTo>
                      <a:lnTo>
                        <a:pt x="1672372" y="76200"/>
                      </a:lnTo>
                      <a:lnTo>
                        <a:pt x="1672372" y="220980"/>
                      </a:lnTo>
                      <a:lnTo>
                        <a:pt x="1641892" y="306324"/>
                      </a:lnTo>
                      <a:lnTo>
                        <a:pt x="1641892" y="289561"/>
                      </a:lnTo>
                      <a:lnTo>
                        <a:pt x="1451392" y="312421"/>
                      </a:lnTo>
                      <a:lnTo>
                        <a:pt x="1230412" y="518161"/>
                      </a:lnTo>
                      <a:lnTo>
                        <a:pt x="1108492" y="525781"/>
                      </a:lnTo>
                      <a:lnTo>
                        <a:pt x="1062772" y="792481"/>
                      </a:lnTo>
                      <a:lnTo>
                        <a:pt x="1093252" y="868681"/>
                      </a:lnTo>
                      <a:lnTo>
                        <a:pt x="1024672" y="1005841"/>
                      </a:lnTo>
                      <a:lnTo>
                        <a:pt x="857032" y="1089661"/>
                      </a:lnTo>
                      <a:lnTo>
                        <a:pt x="704632" y="1333501"/>
                      </a:lnTo>
                      <a:lnTo>
                        <a:pt x="344364" y="1616570"/>
                      </a:lnTo>
                      <a:lnTo>
                        <a:pt x="91824" y="1402883"/>
                      </a:lnTo>
                      <a:lnTo>
                        <a:pt x="0" y="1302713"/>
                      </a:lnTo>
                      <a:lnTo>
                        <a:pt x="216952" y="1249681"/>
                      </a:lnTo>
                      <a:lnTo>
                        <a:pt x="270292" y="1120141"/>
                      </a:lnTo>
                      <a:lnTo>
                        <a:pt x="308392" y="944881"/>
                      </a:lnTo>
                      <a:lnTo>
                        <a:pt x="346492" y="914401"/>
                      </a:lnTo>
                      <a:lnTo>
                        <a:pt x="369352" y="792481"/>
                      </a:lnTo>
                      <a:lnTo>
                        <a:pt x="506512" y="792481"/>
                      </a:lnTo>
                      <a:lnTo>
                        <a:pt x="559852" y="716281"/>
                      </a:lnTo>
                      <a:lnTo>
                        <a:pt x="674152" y="731521"/>
                      </a:lnTo>
                      <a:lnTo>
                        <a:pt x="773212" y="601981"/>
                      </a:lnTo>
                      <a:lnTo>
                        <a:pt x="887512" y="571501"/>
                      </a:lnTo>
                      <a:lnTo>
                        <a:pt x="826552" y="502921"/>
                      </a:lnTo>
                      <a:lnTo>
                        <a:pt x="810296" y="504953"/>
                      </a:lnTo>
                      <a:lnTo>
                        <a:pt x="841792" y="441960"/>
                      </a:lnTo>
                      <a:lnTo>
                        <a:pt x="986572" y="411480"/>
                      </a:lnTo>
                      <a:lnTo>
                        <a:pt x="1001812" y="320040"/>
                      </a:lnTo>
                      <a:lnTo>
                        <a:pt x="1039912" y="91440"/>
                      </a:lnTo>
                      <a:lnTo>
                        <a:pt x="1093252" y="7620"/>
                      </a:lnTo>
                      <a:lnTo>
                        <a:pt x="12151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8" name="フリーフォーム: 図形 1177">
                  <a:extLst>
                    <a:ext uri="{FF2B5EF4-FFF2-40B4-BE49-F238E27FC236}">
                      <a16:creationId xmlns:a16="http://schemas.microsoft.com/office/drawing/2014/main" id="{ED09165A-68AE-4E65-B69A-0B21533C4FFA}"/>
                    </a:ext>
                  </a:extLst>
                </p:cNvPr>
                <p:cNvSpPr/>
                <p:nvPr/>
              </p:nvSpPr>
              <p:spPr>
                <a:xfrm>
                  <a:off x="50391016" y="1699312"/>
                  <a:ext cx="1449296" cy="1355597"/>
                </a:xfrm>
                <a:custGeom>
                  <a:avLst/>
                  <a:gdLst>
                    <a:gd name="connsiteX0" fmla="*/ 715820 w 1449296"/>
                    <a:gd name="connsiteY0" fmla="*/ 0 h 1355597"/>
                    <a:gd name="connsiteX1" fmla="*/ 853484 w 1449296"/>
                    <a:gd name="connsiteY1" fmla="*/ 175209 h 1355597"/>
                    <a:gd name="connsiteX2" fmla="*/ 967784 w 1449296"/>
                    <a:gd name="connsiteY2" fmla="*/ 205689 h 1355597"/>
                    <a:gd name="connsiteX3" fmla="*/ 1021124 w 1449296"/>
                    <a:gd name="connsiteY3" fmla="*/ 358089 h 1355597"/>
                    <a:gd name="connsiteX4" fmla="*/ 1097324 w 1449296"/>
                    <a:gd name="connsiteY4" fmla="*/ 434289 h 1355597"/>
                    <a:gd name="connsiteX5" fmla="*/ 1135424 w 1449296"/>
                    <a:gd name="connsiteY5" fmla="*/ 518109 h 1355597"/>
                    <a:gd name="connsiteX6" fmla="*/ 1211624 w 1449296"/>
                    <a:gd name="connsiteY6" fmla="*/ 586689 h 1355597"/>
                    <a:gd name="connsiteX7" fmla="*/ 1234484 w 1449296"/>
                    <a:gd name="connsiteY7" fmla="*/ 655269 h 1355597"/>
                    <a:gd name="connsiteX8" fmla="*/ 1295444 w 1449296"/>
                    <a:gd name="connsiteY8" fmla="*/ 685749 h 1355597"/>
                    <a:gd name="connsiteX9" fmla="*/ 1303064 w 1449296"/>
                    <a:gd name="connsiteY9" fmla="*/ 769569 h 1355597"/>
                    <a:gd name="connsiteX10" fmla="*/ 1424984 w 1449296"/>
                    <a:gd name="connsiteY10" fmla="*/ 807669 h 1355597"/>
                    <a:gd name="connsiteX11" fmla="*/ 1449296 w 1449296"/>
                    <a:gd name="connsiteY11" fmla="*/ 888707 h 1355597"/>
                    <a:gd name="connsiteX12" fmla="*/ 1440224 w 1449296"/>
                    <a:gd name="connsiteY12" fmla="*/ 883869 h 1355597"/>
                    <a:gd name="connsiteX13" fmla="*/ 1325924 w 1449296"/>
                    <a:gd name="connsiteY13" fmla="*/ 952449 h 1355597"/>
                    <a:gd name="connsiteX14" fmla="*/ 1310684 w 1449296"/>
                    <a:gd name="connsiteY14" fmla="*/ 1013409 h 1355597"/>
                    <a:gd name="connsiteX15" fmla="*/ 1158284 w 1449296"/>
                    <a:gd name="connsiteY15" fmla="*/ 998169 h 1355597"/>
                    <a:gd name="connsiteX16" fmla="*/ 883964 w 1449296"/>
                    <a:gd name="connsiteY16" fmla="*/ 1081989 h 1355597"/>
                    <a:gd name="connsiteX17" fmla="*/ 746804 w 1449296"/>
                    <a:gd name="connsiteY17" fmla="*/ 1196289 h 1355597"/>
                    <a:gd name="connsiteX18" fmla="*/ 695960 w 1449296"/>
                    <a:gd name="connsiteY18" fmla="*/ 1355597 h 1355597"/>
                    <a:gd name="connsiteX19" fmla="*/ 478500 w 1449296"/>
                    <a:gd name="connsiteY19" fmla="*/ 1260458 h 1355597"/>
                    <a:gd name="connsiteX20" fmla="*/ 21300 w 1449296"/>
                    <a:gd name="connsiteY20" fmla="*/ 1043890 h 1355597"/>
                    <a:gd name="connsiteX21" fmla="*/ 0 w 1449296"/>
                    <a:gd name="connsiteY21" fmla="*/ 1032966 h 1355597"/>
                    <a:gd name="connsiteX22" fmla="*/ 53384 w 1449296"/>
                    <a:gd name="connsiteY22" fmla="*/ 975310 h 1355597"/>
                    <a:gd name="connsiteX23" fmla="*/ 182924 w 1449296"/>
                    <a:gd name="connsiteY23" fmla="*/ 937210 h 1355597"/>
                    <a:gd name="connsiteX24" fmla="*/ 342944 w 1449296"/>
                    <a:gd name="connsiteY24" fmla="*/ 640030 h 1355597"/>
                    <a:gd name="connsiteX25" fmla="*/ 342944 w 1449296"/>
                    <a:gd name="connsiteY25" fmla="*/ 571450 h 1355597"/>
                    <a:gd name="connsiteX26" fmla="*/ 426764 w 1449296"/>
                    <a:gd name="connsiteY26" fmla="*/ 342850 h 1355597"/>
                    <a:gd name="connsiteX27" fmla="*/ 403904 w 1449296"/>
                    <a:gd name="connsiteY27" fmla="*/ 190450 h 1355597"/>
                    <a:gd name="connsiteX28" fmla="*/ 685844 w 1449296"/>
                    <a:gd name="connsiteY28" fmla="*/ 53290 h 1355597"/>
                    <a:gd name="connsiteX29" fmla="*/ 715820 w 1449296"/>
                    <a:gd name="connsiteY29" fmla="*/ 0 h 1355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449296" h="1355597">
                      <a:moveTo>
                        <a:pt x="715820" y="0"/>
                      </a:moveTo>
                      <a:lnTo>
                        <a:pt x="853484" y="175209"/>
                      </a:lnTo>
                      <a:lnTo>
                        <a:pt x="967784" y="205689"/>
                      </a:lnTo>
                      <a:lnTo>
                        <a:pt x="1021124" y="358089"/>
                      </a:lnTo>
                      <a:lnTo>
                        <a:pt x="1097324" y="434289"/>
                      </a:lnTo>
                      <a:lnTo>
                        <a:pt x="1135424" y="518109"/>
                      </a:lnTo>
                      <a:lnTo>
                        <a:pt x="1211624" y="586689"/>
                      </a:lnTo>
                      <a:lnTo>
                        <a:pt x="1234484" y="655269"/>
                      </a:lnTo>
                      <a:lnTo>
                        <a:pt x="1295444" y="685749"/>
                      </a:lnTo>
                      <a:lnTo>
                        <a:pt x="1303064" y="769569"/>
                      </a:lnTo>
                      <a:lnTo>
                        <a:pt x="1424984" y="807669"/>
                      </a:lnTo>
                      <a:lnTo>
                        <a:pt x="1449296" y="888707"/>
                      </a:lnTo>
                      <a:lnTo>
                        <a:pt x="1440224" y="883869"/>
                      </a:lnTo>
                      <a:lnTo>
                        <a:pt x="1325924" y="952449"/>
                      </a:lnTo>
                      <a:lnTo>
                        <a:pt x="1310684" y="1013409"/>
                      </a:lnTo>
                      <a:lnTo>
                        <a:pt x="1158284" y="998169"/>
                      </a:lnTo>
                      <a:lnTo>
                        <a:pt x="883964" y="1081989"/>
                      </a:lnTo>
                      <a:lnTo>
                        <a:pt x="746804" y="1196289"/>
                      </a:lnTo>
                      <a:lnTo>
                        <a:pt x="695960" y="1355597"/>
                      </a:lnTo>
                      <a:lnTo>
                        <a:pt x="478500" y="1260458"/>
                      </a:lnTo>
                      <a:lnTo>
                        <a:pt x="21300" y="1043890"/>
                      </a:lnTo>
                      <a:lnTo>
                        <a:pt x="0" y="1032966"/>
                      </a:lnTo>
                      <a:lnTo>
                        <a:pt x="53384" y="975310"/>
                      </a:lnTo>
                      <a:lnTo>
                        <a:pt x="182924" y="937210"/>
                      </a:lnTo>
                      <a:lnTo>
                        <a:pt x="342944" y="640030"/>
                      </a:lnTo>
                      <a:lnTo>
                        <a:pt x="342944" y="571450"/>
                      </a:lnTo>
                      <a:lnTo>
                        <a:pt x="426764" y="342850"/>
                      </a:lnTo>
                      <a:lnTo>
                        <a:pt x="403904" y="190450"/>
                      </a:lnTo>
                      <a:lnTo>
                        <a:pt x="685844" y="53290"/>
                      </a:lnTo>
                      <a:lnTo>
                        <a:pt x="7158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9" name="フリーフォーム: 図形 1178">
                  <a:extLst>
                    <a:ext uri="{FF2B5EF4-FFF2-40B4-BE49-F238E27FC236}">
                      <a16:creationId xmlns:a16="http://schemas.microsoft.com/office/drawing/2014/main" id="{5FA66EA7-7DB7-4C95-A08D-7485BDA126C4}"/>
                    </a:ext>
                  </a:extLst>
                </p:cNvPr>
                <p:cNvSpPr/>
                <p:nvPr/>
              </p:nvSpPr>
              <p:spPr>
                <a:xfrm>
                  <a:off x="41965960" y="2039020"/>
                  <a:ext cx="1690916" cy="1504281"/>
                </a:xfrm>
                <a:custGeom>
                  <a:avLst/>
                  <a:gdLst>
                    <a:gd name="connsiteX0" fmla="*/ 1009288 w 1690916"/>
                    <a:gd name="connsiteY0" fmla="*/ 0 h 1504281"/>
                    <a:gd name="connsiteX1" fmla="*/ 1033700 w 1690916"/>
                    <a:gd name="connsiteY1" fmla="*/ 79341 h 1504281"/>
                    <a:gd name="connsiteX2" fmla="*/ 1132760 w 1690916"/>
                    <a:gd name="connsiteY2" fmla="*/ 26001 h 1504281"/>
                    <a:gd name="connsiteX3" fmla="*/ 1224560 w 1690916"/>
                    <a:gd name="connsiteY3" fmla="*/ 76073 h 1504281"/>
                    <a:gd name="connsiteX4" fmla="*/ 1107092 w 1690916"/>
                    <a:gd name="connsiteY4" fmla="*/ 415424 h 1504281"/>
                    <a:gd name="connsiteX5" fmla="*/ 1227408 w 1690916"/>
                    <a:gd name="connsiteY5" fmla="*/ 631993 h 1504281"/>
                    <a:gd name="connsiteX6" fmla="*/ 1468040 w 1690916"/>
                    <a:gd name="connsiteY6" fmla="*/ 728245 h 1504281"/>
                    <a:gd name="connsiteX7" fmla="*/ 1690916 w 1690916"/>
                    <a:gd name="connsiteY7" fmla="*/ 886115 h 1504281"/>
                    <a:gd name="connsiteX8" fmla="*/ 1612820 w 1690916"/>
                    <a:gd name="connsiteY8" fmla="*/ 925162 h 1504281"/>
                    <a:gd name="connsiteX9" fmla="*/ 1521380 w 1690916"/>
                    <a:gd name="connsiteY9" fmla="*/ 1062322 h 1504281"/>
                    <a:gd name="connsiteX10" fmla="*/ 1628060 w 1690916"/>
                    <a:gd name="connsiteY10" fmla="*/ 1191862 h 1504281"/>
                    <a:gd name="connsiteX11" fmla="*/ 1650524 w 1690916"/>
                    <a:gd name="connsiteY11" fmla="*/ 1498867 h 1504281"/>
                    <a:gd name="connsiteX12" fmla="*/ 1574720 w 1690916"/>
                    <a:gd name="connsiteY12" fmla="*/ 1504281 h 1504281"/>
                    <a:gd name="connsiteX13" fmla="*/ 1513760 w 1690916"/>
                    <a:gd name="connsiteY13" fmla="*/ 1435701 h 1504281"/>
                    <a:gd name="connsiteX14" fmla="*/ 1452800 w 1690916"/>
                    <a:gd name="connsiteY14" fmla="*/ 1428081 h 1504281"/>
                    <a:gd name="connsiteX15" fmla="*/ 1399460 w 1690916"/>
                    <a:gd name="connsiteY15" fmla="*/ 1473801 h 1504281"/>
                    <a:gd name="connsiteX16" fmla="*/ 1361360 w 1690916"/>
                    <a:gd name="connsiteY16" fmla="*/ 1435701 h 1504281"/>
                    <a:gd name="connsiteX17" fmla="*/ 1323260 w 1690916"/>
                    <a:gd name="connsiteY17" fmla="*/ 1435701 h 1504281"/>
                    <a:gd name="connsiteX18" fmla="*/ 1277540 w 1690916"/>
                    <a:gd name="connsiteY18" fmla="*/ 1374741 h 1504281"/>
                    <a:gd name="connsiteX19" fmla="*/ 1163240 w 1690916"/>
                    <a:gd name="connsiteY19" fmla="*/ 1397601 h 1504281"/>
                    <a:gd name="connsiteX20" fmla="*/ 1162904 w 1690916"/>
                    <a:gd name="connsiteY20" fmla="*/ 1398941 h 1504281"/>
                    <a:gd name="connsiteX21" fmla="*/ 980360 w 1690916"/>
                    <a:gd name="connsiteY21" fmla="*/ 1298541 h 1504281"/>
                    <a:gd name="connsiteX22" fmla="*/ 980360 w 1690916"/>
                    <a:gd name="connsiteY22" fmla="*/ 1222341 h 1504281"/>
                    <a:gd name="connsiteX23" fmla="*/ 888920 w 1690916"/>
                    <a:gd name="connsiteY23" fmla="*/ 1268061 h 1504281"/>
                    <a:gd name="connsiteX24" fmla="*/ 873680 w 1690916"/>
                    <a:gd name="connsiteY24" fmla="*/ 1336641 h 1504281"/>
                    <a:gd name="connsiteX25" fmla="*/ 782240 w 1690916"/>
                    <a:gd name="connsiteY25" fmla="*/ 1321401 h 1504281"/>
                    <a:gd name="connsiteX26" fmla="*/ 660320 w 1690916"/>
                    <a:gd name="connsiteY26" fmla="*/ 1306161 h 1504281"/>
                    <a:gd name="connsiteX27" fmla="*/ 551300 w 1690916"/>
                    <a:gd name="connsiteY27" fmla="*/ 1339906 h 1504281"/>
                    <a:gd name="connsiteX28" fmla="*/ 337072 w 1690916"/>
                    <a:gd name="connsiteY28" fmla="*/ 1161382 h 1504281"/>
                    <a:gd name="connsiteX29" fmla="*/ 188 w 1690916"/>
                    <a:gd name="connsiteY29" fmla="*/ 1065129 h 1504281"/>
                    <a:gd name="connsiteX30" fmla="*/ 0 w 1690916"/>
                    <a:gd name="connsiteY30" fmla="*/ 1064655 h 1504281"/>
                    <a:gd name="connsiteX31" fmla="*/ 96440 w 1690916"/>
                    <a:gd name="connsiteY31" fmla="*/ 810862 h 1504281"/>
                    <a:gd name="connsiteX32" fmla="*/ 210740 w 1690916"/>
                    <a:gd name="connsiteY32" fmla="*/ 734662 h 1504281"/>
                    <a:gd name="connsiteX33" fmla="*/ 317420 w 1690916"/>
                    <a:gd name="connsiteY33" fmla="*/ 765142 h 1504281"/>
                    <a:gd name="connsiteX34" fmla="*/ 340280 w 1690916"/>
                    <a:gd name="connsiteY34" fmla="*/ 681322 h 1504281"/>
                    <a:gd name="connsiteX35" fmla="*/ 431720 w 1690916"/>
                    <a:gd name="connsiteY35" fmla="*/ 673702 h 1504281"/>
                    <a:gd name="connsiteX36" fmla="*/ 347900 w 1690916"/>
                    <a:gd name="connsiteY36" fmla="*/ 498442 h 1504281"/>
                    <a:gd name="connsiteX37" fmla="*/ 310492 w 1690916"/>
                    <a:gd name="connsiteY37" fmla="*/ 477660 h 1504281"/>
                    <a:gd name="connsiteX38" fmla="*/ 347900 w 1690916"/>
                    <a:gd name="connsiteY38" fmla="*/ 452721 h 1504281"/>
                    <a:gd name="connsiteX39" fmla="*/ 492680 w 1690916"/>
                    <a:gd name="connsiteY39" fmla="*/ 475581 h 1504281"/>
                    <a:gd name="connsiteX40" fmla="*/ 599360 w 1690916"/>
                    <a:gd name="connsiteY40" fmla="*/ 338421 h 1504281"/>
                    <a:gd name="connsiteX41" fmla="*/ 576500 w 1690916"/>
                    <a:gd name="connsiteY41" fmla="*/ 246981 h 1504281"/>
                    <a:gd name="connsiteX42" fmla="*/ 698420 w 1690916"/>
                    <a:gd name="connsiteY42" fmla="*/ 178401 h 1504281"/>
                    <a:gd name="connsiteX43" fmla="*/ 782240 w 1690916"/>
                    <a:gd name="connsiteY43" fmla="*/ 94581 h 1504281"/>
                    <a:gd name="connsiteX44" fmla="*/ 850820 w 1690916"/>
                    <a:gd name="connsiteY44" fmla="*/ 79341 h 1504281"/>
                    <a:gd name="connsiteX45" fmla="*/ 995600 w 1690916"/>
                    <a:gd name="connsiteY45" fmla="*/ 3141 h 1504281"/>
                    <a:gd name="connsiteX46" fmla="*/ 1009288 w 1690916"/>
                    <a:gd name="connsiteY46" fmla="*/ 0 h 1504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690916" h="1504281">
                      <a:moveTo>
                        <a:pt x="1009288" y="0"/>
                      </a:moveTo>
                      <a:lnTo>
                        <a:pt x="1033700" y="79341"/>
                      </a:lnTo>
                      <a:lnTo>
                        <a:pt x="1132760" y="26001"/>
                      </a:lnTo>
                      <a:lnTo>
                        <a:pt x="1224560" y="76073"/>
                      </a:lnTo>
                      <a:lnTo>
                        <a:pt x="1107092" y="415424"/>
                      </a:lnTo>
                      <a:lnTo>
                        <a:pt x="1227408" y="631993"/>
                      </a:lnTo>
                      <a:lnTo>
                        <a:pt x="1468040" y="728245"/>
                      </a:lnTo>
                      <a:lnTo>
                        <a:pt x="1690916" y="886115"/>
                      </a:lnTo>
                      <a:lnTo>
                        <a:pt x="1612820" y="925162"/>
                      </a:lnTo>
                      <a:lnTo>
                        <a:pt x="1521380" y="1062322"/>
                      </a:lnTo>
                      <a:lnTo>
                        <a:pt x="1628060" y="1191862"/>
                      </a:lnTo>
                      <a:lnTo>
                        <a:pt x="1650524" y="1498867"/>
                      </a:lnTo>
                      <a:lnTo>
                        <a:pt x="1574720" y="1504281"/>
                      </a:lnTo>
                      <a:lnTo>
                        <a:pt x="1513760" y="1435701"/>
                      </a:lnTo>
                      <a:lnTo>
                        <a:pt x="1452800" y="1428081"/>
                      </a:lnTo>
                      <a:lnTo>
                        <a:pt x="1399460" y="1473801"/>
                      </a:lnTo>
                      <a:lnTo>
                        <a:pt x="1361360" y="1435701"/>
                      </a:lnTo>
                      <a:lnTo>
                        <a:pt x="1323260" y="1435701"/>
                      </a:lnTo>
                      <a:lnTo>
                        <a:pt x="1277540" y="1374741"/>
                      </a:lnTo>
                      <a:lnTo>
                        <a:pt x="1163240" y="1397601"/>
                      </a:lnTo>
                      <a:lnTo>
                        <a:pt x="1162904" y="1398941"/>
                      </a:lnTo>
                      <a:lnTo>
                        <a:pt x="980360" y="1298541"/>
                      </a:lnTo>
                      <a:lnTo>
                        <a:pt x="980360" y="1222341"/>
                      </a:lnTo>
                      <a:lnTo>
                        <a:pt x="888920" y="1268061"/>
                      </a:lnTo>
                      <a:lnTo>
                        <a:pt x="873680" y="1336641"/>
                      </a:lnTo>
                      <a:lnTo>
                        <a:pt x="782240" y="1321401"/>
                      </a:lnTo>
                      <a:lnTo>
                        <a:pt x="660320" y="1306161"/>
                      </a:lnTo>
                      <a:lnTo>
                        <a:pt x="551300" y="1339906"/>
                      </a:lnTo>
                      <a:lnTo>
                        <a:pt x="337072" y="1161382"/>
                      </a:lnTo>
                      <a:lnTo>
                        <a:pt x="188" y="1065129"/>
                      </a:lnTo>
                      <a:lnTo>
                        <a:pt x="0" y="1064655"/>
                      </a:lnTo>
                      <a:lnTo>
                        <a:pt x="96440" y="810862"/>
                      </a:lnTo>
                      <a:lnTo>
                        <a:pt x="210740" y="734662"/>
                      </a:lnTo>
                      <a:lnTo>
                        <a:pt x="317420" y="765142"/>
                      </a:lnTo>
                      <a:lnTo>
                        <a:pt x="340280" y="681322"/>
                      </a:lnTo>
                      <a:lnTo>
                        <a:pt x="431720" y="673702"/>
                      </a:lnTo>
                      <a:lnTo>
                        <a:pt x="347900" y="498442"/>
                      </a:lnTo>
                      <a:lnTo>
                        <a:pt x="310492" y="477660"/>
                      </a:lnTo>
                      <a:lnTo>
                        <a:pt x="347900" y="452721"/>
                      </a:lnTo>
                      <a:lnTo>
                        <a:pt x="492680" y="475581"/>
                      </a:lnTo>
                      <a:lnTo>
                        <a:pt x="599360" y="338421"/>
                      </a:lnTo>
                      <a:lnTo>
                        <a:pt x="576500" y="246981"/>
                      </a:lnTo>
                      <a:lnTo>
                        <a:pt x="698420" y="178401"/>
                      </a:lnTo>
                      <a:lnTo>
                        <a:pt x="782240" y="94581"/>
                      </a:lnTo>
                      <a:lnTo>
                        <a:pt x="850820" y="79341"/>
                      </a:lnTo>
                      <a:lnTo>
                        <a:pt x="995600" y="3141"/>
                      </a:lnTo>
                      <a:lnTo>
                        <a:pt x="10092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0" name="フリーフォーム: 図形 1179">
                  <a:extLst>
                    <a:ext uri="{FF2B5EF4-FFF2-40B4-BE49-F238E27FC236}">
                      <a16:creationId xmlns:a16="http://schemas.microsoft.com/office/drawing/2014/main" id="{BF238EFC-4EBF-4E3C-9A07-7A4DBB304B95}"/>
                    </a:ext>
                  </a:extLst>
                </p:cNvPr>
                <p:cNvSpPr/>
                <p:nvPr/>
              </p:nvSpPr>
              <p:spPr>
                <a:xfrm>
                  <a:off x="50855880" y="3733800"/>
                  <a:ext cx="43712" cy="38100"/>
                </a:xfrm>
                <a:custGeom>
                  <a:avLst/>
                  <a:gdLst>
                    <a:gd name="connsiteX0" fmla="*/ 0 w 43712"/>
                    <a:gd name="connsiteY0" fmla="*/ 0 h 38100"/>
                    <a:gd name="connsiteX1" fmla="*/ 43712 w 43712"/>
                    <a:gd name="connsiteY1" fmla="*/ 32056 h 38100"/>
                    <a:gd name="connsiteX2" fmla="*/ 38100 w 43712"/>
                    <a:gd name="connsiteY2" fmla="*/ 38100 h 38100"/>
                    <a:gd name="connsiteX3" fmla="*/ 0 w 43712"/>
                    <a:gd name="connsiteY3" fmla="*/ 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712" h="38100">
                      <a:moveTo>
                        <a:pt x="0" y="0"/>
                      </a:moveTo>
                      <a:lnTo>
                        <a:pt x="43712" y="32056"/>
                      </a:lnTo>
                      <a:lnTo>
                        <a:pt x="38100" y="38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1" name="フリーフォーム: 図形 1180">
                  <a:extLst>
                    <a:ext uri="{FF2B5EF4-FFF2-40B4-BE49-F238E27FC236}">
                      <a16:creationId xmlns:a16="http://schemas.microsoft.com/office/drawing/2014/main" id="{9CF3E836-18AF-47FF-A5A4-FFC427F0FB5B}"/>
                    </a:ext>
                  </a:extLst>
                </p:cNvPr>
                <p:cNvSpPr/>
                <p:nvPr/>
              </p:nvSpPr>
              <p:spPr>
                <a:xfrm>
                  <a:off x="51451508" y="1797050"/>
                  <a:ext cx="1175184" cy="1218785"/>
                </a:xfrm>
                <a:custGeom>
                  <a:avLst/>
                  <a:gdLst>
                    <a:gd name="connsiteX0" fmla="*/ 878844 w 1175184"/>
                    <a:gd name="connsiteY0" fmla="*/ 0 h 1218785"/>
                    <a:gd name="connsiteX1" fmla="*/ 1037592 w 1175184"/>
                    <a:gd name="connsiteY1" fmla="*/ 25400 h 1218785"/>
                    <a:gd name="connsiteX2" fmla="*/ 1175184 w 1175184"/>
                    <a:gd name="connsiteY2" fmla="*/ 126301 h 1218785"/>
                    <a:gd name="connsiteX3" fmla="*/ 982112 w 1175184"/>
                    <a:gd name="connsiteY3" fmla="*/ 705520 h 1218785"/>
                    <a:gd name="connsiteX4" fmla="*/ 1102428 w 1175184"/>
                    <a:gd name="connsiteY4" fmla="*/ 1186784 h 1218785"/>
                    <a:gd name="connsiteX5" fmla="*/ 1094900 w 1175184"/>
                    <a:gd name="connsiteY5" fmla="*/ 1218785 h 1218785"/>
                    <a:gd name="connsiteX6" fmla="*/ 905512 w 1175184"/>
                    <a:gd name="connsiteY6" fmla="*/ 1144272 h 1218785"/>
                    <a:gd name="connsiteX7" fmla="*/ 829312 w 1175184"/>
                    <a:gd name="connsiteY7" fmla="*/ 1182372 h 1218785"/>
                    <a:gd name="connsiteX8" fmla="*/ 627748 w 1175184"/>
                    <a:gd name="connsiteY8" fmla="*/ 1077858 h 1218785"/>
                    <a:gd name="connsiteX9" fmla="*/ 608332 w 1175184"/>
                    <a:gd name="connsiteY9" fmla="*/ 991871 h 1218785"/>
                    <a:gd name="connsiteX10" fmla="*/ 532132 w 1175184"/>
                    <a:gd name="connsiteY10" fmla="*/ 938531 h 1218785"/>
                    <a:gd name="connsiteX11" fmla="*/ 494032 w 1175184"/>
                    <a:gd name="connsiteY11" fmla="*/ 847091 h 1218785"/>
                    <a:gd name="connsiteX12" fmla="*/ 388804 w 1175184"/>
                    <a:gd name="connsiteY12" fmla="*/ 790969 h 1218785"/>
                    <a:gd name="connsiteX13" fmla="*/ 364492 w 1175184"/>
                    <a:gd name="connsiteY13" fmla="*/ 709931 h 1218785"/>
                    <a:gd name="connsiteX14" fmla="*/ 242572 w 1175184"/>
                    <a:gd name="connsiteY14" fmla="*/ 671831 h 1218785"/>
                    <a:gd name="connsiteX15" fmla="*/ 234952 w 1175184"/>
                    <a:gd name="connsiteY15" fmla="*/ 588011 h 1218785"/>
                    <a:gd name="connsiteX16" fmla="*/ 173992 w 1175184"/>
                    <a:gd name="connsiteY16" fmla="*/ 557531 h 1218785"/>
                    <a:gd name="connsiteX17" fmla="*/ 151132 w 1175184"/>
                    <a:gd name="connsiteY17" fmla="*/ 488951 h 1218785"/>
                    <a:gd name="connsiteX18" fmla="*/ 74932 w 1175184"/>
                    <a:gd name="connsiteY18" fmla="*/ 420371 h 1218785"/>
                    <a:gd name="connsiteX19" fmla="*/ 36832 w 1175184"/>
                    <a:gd name="connsiteY19" fmla="*/ 336551 h 1218785"/>
                    <a:gd name="connsiteX20" fmla="*/ 0 w 1175184"/>
                    <a:gd name="connsiteY20" fmla="*/ 299721 h 1218785"/>
                    <a:gd name="connsiteX21" fmla="*/ 116844 w 1175184"/>
                    <a:gd name="connsiteY21" fmla="*/ 228600 h 1218785"/>
                    <a:gd name="connsiteX22" fmla="*/ 142244 w 1175184"/>
                    <a:gd name="connsiteY22" fmla="*/ 120650 h 1218785"/>
                    <a:gd name="connsiteX23" fmla="*/ 212092 w 1175184"/>
                    <a:gd name="connsiteY23" fmla="*/ 63500 h 1218785"/>
                    <a:gd name="connsiteX24" fmla="*/ 605792 w 1175184"/>
                    <a:gd name="connsiteY24" fmla="*/ 63500 h 1218785"/>
                    <a:gd name="connsiteX25" fmla="*/ 878844 w 1175184"/>
                    <a:gd name="connsiteY25" fmla="*/ 0 h 1218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175184" h="1218785">
                      <a:moveTo>
                        <a:pt x="878844" y="0"/>
                      </a:moveTo>
                      <a:lnTo>
                        <a:pt x="1037592" y="25400"/>
                      </a:lnTo>
                      <a:lnTo>
                        <a:pt x="1175184" y="126301"/>
                      </a:lnTo>
                      <a:lnTo>
                        <a:pt x="982112" y="705520"/>
                      </a:lnTo>
                      <a:lnTo>
                        <a:pt x="1102428" y="1186784"/>
                      </a:lnTo>
                      <a:lnTo>
                        <a:pt x="1094900" y="1218785"/>
                      </a:lnTo>
                      <a:lnTo>
                        <a:pt x="905512" y="1144272"/>
                      </a:lnTo>
                      <a:lnTo>
                        <a:pt x="829312" y="1182372"/>
                      </a:lnTo>
                      <a:lnTo>
                        <a:pt x="627748" y="1077858"/>
                      </a:lnTo>
                      <a:lnTo>
                        <a:pt x="608332" y="991871"/>
                      </a:lnTo>
                      <a:lnTo>
                        <a:pt x="532132" y="938531"/>
                      </a:lnTo>
                      <a:lnTo>
                        <a:pt x="494032" y="847091"/>
                      </a:lnTo>
                      <a:lnTo>
                        <a:pt x="388804" y="790969"/>
                      </a:lnTo>
                      <a:lnTo>
                        <a:pt x="364492" y="709931"/>
                      </a:lnTo>
                      <a:lnTo>
                        <a:pt x="242572" y="671831"/>
                      </a:lnTo>
                      <a:lnTo>
                        <a:pt x="234952" y="588011"/>
                      </a:lnTo>
                      <a:lnTo>
                        <a:pt x="173992" y="557531"/>
                      </a:lnTo>
                      <a:lnTo>
                        <a:pt x="151132" y="488951"/>
                      </a:lnTo>
                      <a:lnTo>
                        <a:pt x="74932" y="420371"/>
                      </a:lnTo>
                      <a:lnTo>
                        <a:pt x="36832" y="336551"/>
                      </a:lnTo>
                      <a:lnTo>
                        <a:pt x="0" y="299721"/>
                      </a:lnTo>
                      <a:lnTo>
                        <a:pt x="116844" y="228600"/>
                      </a:lnTo>
                      <a:lnTo>
                        <a:pt x="142244" y="120650"/>
                      </a:lnTo>
                      <a:lnTo>
                        <a:pt x="212092" y="63500"/>
                      </a:lnTo>
                      <a:lnTo>
                        <a:pt x="605792" y="63500"/>
                      </a:lnTo>
                      <a:lnTo>
                        <a:pt x="8788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2" name="フリーフォーム: 図形 1181">
                  <a:extLst>
                    <a:ext uri="{FF2B5EF4-FFF2-40B4-BE49-F238E27FC236}">
                      <a16:creationId xmlns:a16="http://schemas.microsoft.com/office/drawing/2014/main" id="{CE55A43F-5392-4192-A15C-D223EF87C252}"/>
                    </a:ext>
                  </a:extLst>
                </p:cNvPr>
                <p:cNvSpPr/>
                <p:nvPr/>
              </p:nvSpPr>
              <p:spPr>
                <a:xfrm>
                  <a:off x="50909880" y="845822"/>
                  <a:ext cx="2126260" cy="1250949"/>
                </a:xfrm>
                <a:custGeom>
                  <a:avLst/>
                  <a:gdLst>
                    <a:gd name="connsiteX0" fmla="*/ 1858620 w 2126260"/>
                    <a:gd name="connsiteY0" fmla="*/ 0 h 1250949"/>
                    <a:gd name="connsiteX1" fmla="*/ 2079600 w 2126260"/>
                    <a:gd name="connsiteY1" fmla="*/ 266700 h 1250949"/>
                    <a:gd name="connsiteX2" fmla="*/ 2126260 w 2126260"/>
                    <a:gd name="connsiteY2" fmla="*/ 406679 h 1250949"/>
                    <a:gd name="connsiteX3" fmla="*/ 1740308 w 2126260"/>
                    <a:gd name="connsiteY3" fmla="*/ 1007043 h 1250949"/>
                    <a:gd name="connsiteX4" fmla="*/ 1716812 w 2126260"/>
                    <a:gd name="connsiteY4" fmla="*/ 1077529 h 1250949"/>
                    <a:gd name="connsiteX5" fmla="*/ 1579220 w 2126260"/>
                    <a:gd name="connsiteY5" fmla="*/ 976628 h 1250949"/>
                    <a:gd name="connsiteX6" fmla="*/ 1420472 w 2126260"/>
                    <a:gd name="connsiteY6" fmla="*/ 951228 h 1250949"/>
                    <a:gd name="connsiteX7" fmla="*/ 1147420 w 2126260"/>
                    <a:gd name="connsiteY7" fmla="*/ 1014728 h 1250949"/>
                    <a:gd name="connsiteX8" fmla="*/ 753720 w 2126260"/>
                    <a:gd name="connsiteY8" fmla="*/ 1014728 h 1250949"/>
                    <a:gd name="connsiteX9" fmla="*/ 683872 w 2126260"/>
                    <a:gd name="connsiteY9" fmla="*/ 1071878 h 1250949"/>
                    <a:gd name="connsiteX10" fmla="*/ 658472 w 2126260"/>
                    <a:gd name="connsiteY10" fmla="*/ 1179828 h 1250949"/>
                    <a:gd name="connsiteX11" fmla="*/ 541628 w 2126260"/>
                    <a:gd name="connsiteY11" fmla="*/ 1250949 h 1250949"/>
                    <a:gd name="connsiteX12" fmla="*/ 502260 w 2126260"/>
                    <a:gd name="connsiteY12" fmla="*/ 1211579 h 1250949"/>
                    <a:gd name="connsiteX13" fmla="*/ 448920 w 2126260"/>
                    <a:gd name="connsiteY13" fmla="*/ 1059179 h 1250949"/>
                    <a:gd name="connsiteX14" fmla="*/ 334620 w 2126260"/>
                    <a:gd name="connsiteY14" fmla="*/ 1028699 h 1250949"/>
                    <a:gd name="connsiteX15" fmla="*/ 196956 w 2126260"/>
                    <a:gd name="connsiteY15" fmla="*/ 853490 h 1250949"/>
                    <a:gd name="connsiteX16" fmla="*/ 235560 w 2126260"/>
                    <a:gd name="connsiteY16" fmla="*/ 784860 h 1250949"/>
                    <a:gd name="connsiteX17" fmla="*/ 136500 w 2126260"/>
                    <a:gd name="connsiteY17" fmla="*/ 678180 h 1250949"/>
                    <a:gd name="connsiteX18" fmla="*/ 151740 w 2126260"/>
                    <a:gd name="connsiteY18" fmla="*/ 556260 h 1250949"/>
                    <a:gd name="connsiteX19" fmla="*/ 67920 w 2126260"/>
                    <a:gd name="connsiteY19" fmla="*/ 541020 h 1250949"/>
                    <a:gd name="connsiteX20" fmla="*/ 52680 w 2126260"/>
                    <a:gd name="connsiteY20" fmla="*/ 457200 h 1250949"/>
                    <a:gd name="connsiteX21" fmla="*/ 0 w 2126260"/>
                    <a:gd name="connsiteY21" fmla="*/ 436127 h 1250949"/>
                    <a:gd name="connsiteX22" fmla="*/ 137768 w 2126260"/>
                    <a:gd name="connsiteY22" fmla="*/ 405129 h 1250949"/>
                    <a:gd name="connsiteX23" fmla="*/ 360020 w 2126260"/>
                    <a:gd name="connsiteY23" fmla="*/ 481329 h 1250949"/>
                    <a:gd name="connsiteX24" fmla="*/ 417168 w 2126260"/>
                    <a:gd name="connsiteY24" fmla="*/ 398779 h 1250949"/>
                    <a:gd name="connsiteX25" fmla="*/ 506072 w 2126260"/>
                    <a:gd name="connsiteY25" fmla="*/ 398779 h 1250949"/>
                    <a:gd name="connsiteX26" fmla="*/ 683872 w 2126260"/>
                    <a:gd name="connsiteY26" fmla="*/ 347979 h 1250949"/>
                    <a:gd name="connsiteX27" fmla="*/ 829920 w 2126260"/>
                    <a:gd name="connsiteY27" fmla="*/ 411479 h 1250949"/>
                    <a:gd name="connsiteX28" fmla="*/ 1255368 w 2126260"/>
                    <a:gd name="connsiteY28" fmla="*/ 430529 h 1250949"/>
                    <a:gd name="connsiteX29" fmla="*/ 1306168 w 2126260"/>
                    <a:gd name="connsiteY29" fmla="*/ 551179 h 1250949"/>
                    <a:gd name="connsiteX30" fmla="*/ 1496672 w 2126260"/>
                    <a:gd name="connsiteY30" fmla="*/ 601979 h 1250949"/>
                    <a:gd name="connsiteX31" fmla="*/ 1579220 w 2126260"/>
                    <a:gd name="connsiteY31" fmla="*/ 582929 h 1250949"/>
                    <a:gd name="connsiteX32" fmla="*/ 1706220 w 2126260"/>
                    <a:gd name="connsiteY32" fmla="*/ 608329 h 1250949"/>
                    <a:gd name="connsiteX33" fmla="*/ 1718920 w 2126260"/>
                    <a:gd name="connsiteY33" fmla="*/ 684529 h 1250949"/>
                    <a:gd name="connsiteX34" fmla="*/ 1922120 w 2126260"/>
                    <a:gd name="connsiteY34" fmla="*/ 582929 h 1250949"/>
                    <a:gd name="connsiteX35" fmla="*/ 1820520 w 2126260"/>
                    <a:gd name="connsiteY35" fmla="*/ 443229 h 1250949"/>
                    <a:gd name="connsiteX36" fmla="*/ 1801472 w 2126260"/>
                    <a:gd name="connsiteY36" fmla="*/ 341629 h 1250949"/>
                    <a:gd name="connsiteX37" fmla="*/ 1718920 w 2126260"/>
                    <a:gd name="connsiteY37" fmla="*/ 335279 h 1250949"/>
                    <a:gd name="connsiteX38" fmla="*/ 1718920 w 2126260"/>
                    <a:gd name="connsiteY38" fmla="*/ 278129 h 1250949"/>
                    <a:gd name="connsiteX39" fmla="*/ 1718920 w 2126260"/>
                    <a:gd name="connsiteY39" fmla="*/ 102646 h 1250949"/>
                    <a:gd name="connsiteX40" fmla="*/ 1751940 w 2126260"/>
                    <a:gd name="connsiteY40" fmla="*/ 114300 h 1250949"/>
                    <a:gd name="connsiteX41" fmla="*/ 1858620 w 2126260"/>
                    <a:gd name="connsiteY41" fmla="*/ 0 h 1250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26260" h="1250949">
                      <a:moveTo>
                        <a:pt x="1858620" y="0"/>
                      </a:moveTo>
                      <a:lnTo>
                        <a:pt x="2079600" y="266700"/>
                      </a:lnTo>
                      <a:lnTo>
                        <a:pt x="2126260" y="406679"/>
                      </a:lnTo>
                      <a:lnTo>
                        <a:pt x="1740308" y="1007043"/>
                      </a:lnTo>
                      <a:lnTo>
                        <a:pt x="1716812" y="1077529"/>
                      </a:lnTo>
                      <a:lnTo>
                        <a:pt x="1579220" y="976628"/>
                      </a:lnTo>
                      <a:lnTo>
                        <a:pt x="1420472" y="951228"/>
                      </a:lnTo>
                      <a:lnTo>
                        <a:pt x="1147420" y="1014728"/>
                      </a:lnTo>
                      <a:lnTo>
                        <a:pt x="753720" y="1014728"/>
                      </a:lnTo>
                      <a:lnTo>
                        <a:pt x="683872" y="1071878"/>
                      </a:lnTo>
                      <a:lnTo>
                        <a:pt x="658472" y="1179828"/>
                      </a:lnTo>
                      <a:lnTo>
                        <a:pt x="541628" y="1250949"/>
                      </a:lnTo>
                      <a:lnTo>
                        <a:pt x="502260" y="1211579"/>
                      </a:lnTo>
                      <a:lnTo>
                        <a:pt x="448920" y="1059179"/>
                      </a:lnTo>
                      <a:lnTo>
                        <a:pt x="334620" y="1028699"/>
                      </a:lnTo>
                      <a:lnTo>
                        <a:pt x="196956" y="853490"/>
                      </a:lnTo>
                      <a:lnTo>
                        <a:pt x="235560" y="784860"/>
                      </a:lnTo>
                      <a:lnTo>
                        <a:pt x="136500" y="678180"/>
                      </a:lnTo>
                      <a:lnTo>
                        <a:pt x="151740" y="556260"/>
                      </a:lnTo>
                      <a:lnTo>
                        <a:pt x="67920" y="541020"/>
                      </a:lnTo>
                      <a:lnTo>
                        <a:pt x="52680" y="457200"/>
                      </a:lnTo>
                      <a:lnTo>
                        <a:pt x="0" y="436127"/>
                      </a:lnTo>
                      <a:lnTo>
                        <a:pt x="137768" y="405129"/>
                      </a:lnTo>
                      <a:lnTo>
                        <a:pt x="360020" y="481329"/>
                      </a:lnTo>
                      <a:lnTo>
                        <a:pt x="417168" y="398779"/>
                      </a:lnTo>
                      <a:lnTo>
                        <a:pt x="506072" y="398779"/>
                      </a:lnTo>
                      <a:lnTo>
                        <a:pt x="683872" y="347979"/>
                      </a:lnTo>
                      <a:lnTo>
                        <a:pt x="829920" y="411479"/>
                      </a:lnTo>
                      <a:lnTo>
                        <a:pt x="1255368" y="430529"/>
                      </a:lnTo>
                      <a:lnTo>
                        <a:pt x="1306168" y="551179"/>
                      </a:lnTo>
                      <a:lnTo>
                        <a:pt x="1496672" y="601979"/>
                      </a:lnTo>
                      <a:lnTo>
                        <a:pt x="1579220" y="582929"/>
                      </a:lnTo>
                      <a:lnTo>
                        <a:pt x="1706220" y="608329"/>
                      </a:lnTo>
                      <a:lnTo>
                        <a:pt x="1718920" y="684529"/>
                      </a:lnTo>
                      <a:lnTo>
                        <a:pt x="1922120" y="582929"/>
                      </a:lnTo>
                      <a:lnTo>
                        <a:pt x="1820520" y="443229"/>
                      </a:lnTo>
                      <a:lnTo>
                        <a:pt x="1801472" y="341629"/>
                      </a:lnTo>
                      <a:lnTo>
                        <a:pt x="1718920" y="335279"/>
                      </a:lnTo>
                      <a:lnTo>
                        <a:pt x="1718920" y="278129"/>
                      </a:lnTo>
                      <a:lnTo>
                        <a:pt x="1718920" y="102646"/>
                      </a:lnTo>
                      <a:lnTo>
                        <a:pt x="1751940" y="114300"/>
                      </a:lnTo>
                      <a:lnTo>
                        <a:pt x="18586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3" name="フリーフォーム: 図形 1182">
                  <a:extLst>
                    <a:ext uri="{FF2B5EF4-FFF2-40B4-BE49-F238E27FC236}">
                      <a16:creationId xmlns:a16="http://schemas.microsoft.com/office/drawing/2014/main" id="{754A9C95-5F63-49B9-A163-BDF44128B676}"/>
                    </a:ext>
                  </a:extLst>
                </p:cNvPr>
                <p:cNvSpPr/>
                <p:nvPr/>
              </p:nvSpPr>
              <p:spPr>
                <a:xfrm>
                  <a:off x="53113572" y="-1193800"/>
                  <a:ext cx="1037572" cy="1936931"/>
                </a:xfrm>
                <a:custGeom>
                  <a:avLst/>
                  <a:gdLst>
                    <a:gd name="connsiteX0" fmla="*/ 670928 w 1037572"/>
                    <a:gd name="connsiteY0" fmla="*/ 0 h 1936931"/>
                    <a:gd name="connsiteX1" fmla="*/ 721728 w 1037572"/>
                    <a:gd name="connsiteY1" fmla="*/ 6350 h 1936931"/>
                    <a:gd name="connsiteX2" fmla="*/ 721728 w 1037572"/>
                    <a:gd name="connsiteY2" fmla="*/ 63500 h 1936931"/>
                    <a:gd name="connsiteX3" fmla="*/ 684848 w 1037572"/>
                    <a:gd name="connsiteY3" fmla="*/ 180291 h 1936931"/>
                    <a:gd name="connsiteX4" fmla="*/ 683628 w 1037572"/>
                    <a:gd name="connsiteY4" fmla="*/ 180342 h 1936931"/>
                    <a:gd name="connsiteX5" fmla="*/ 683628 w 1037572"/>
                    <a:gd name="connsiteY5" fmla="*/ 184150 h 1936931"/>
                    <a:gd name="connsiteX6" fmla="*/ 683628 w 1037572"/>
                    <a:gd name="connsiteY6" fmla="*/ 393702 h 1936931"/>
                    <a:gd name="connsiteX7" fmla="*/ 584568 w 1037572"/>
                    <a:gd name="connsiteY7" fmla="*/ 469902 h 1936931"/>
                    <a:gd name="connsiteX8" fmla="*/ 546468 w 1037572"/>
                    <a:gd name="connsiteY8" fmla="*/ 690882 h 1936931"/>
                    <a:gd name="connsiteX9" fmla="*/ 706488 w 1037572"/>
                    <a:gd name="connsiteY9" fmla="*/ 843282 h 1936931"/>
                    <a:gd name="connsiteX10" fmla="*/ 706488 w 1037572"/>
                    <a:gd name="connsiteY10" fmla="*/ 1117602 h 1936931"/>
                    <a:gd name="connsiteX11" fmla="*/ 1037572 w 1037572"/>
                    <a:gd name="connsiteY11" fmla="*/ 1382468 h 1936931"/>
                    <a:gd name="connsiteX12" fmla="*/ 980408 w 1037572"/>
                    <a:gd name="connsiteY12" fmla="*/ 1434434 h 1936931"/>
                    <a:gd name="connsiteX13" fmla="*/ 439256 w 1037572"/>
                    <a:gd name="connsiteY13" fmla="*/ 1936931 h 1936931"/>
                    <a:gd name="connsiteX14" fmla="*/ 195948 w 1037572"/>
                    <a:gd name="connsiteY14" fmla="*/ 1932942 h 1936931"/>
                    <a:gd name="connsiteX15" fmla="*/ 134988 w 1037572"/>
                    <a:gd name="connsiteY15" fmla="*/ 1689102 h 1936931"/>
                    <a:gd name="connsiteX16" fmla="*/ 203568 w 1037572"/>
                    <a:gd name="connsiteY16" fmla="*/ 1544322 h 1936931"/>
                    <a:gd name="connsiteX17" fmla="*/ 127368 w 1037572"/>
                    <a:gd name="connsiteY17" fmla="*/ 1498602 h 1936931"/>
                    <a:gd name="connsiteX18" fmla="*/ 96888 w 1037572"/>
                    <a:gd name="connsiteY18" fmla="*/ 1300482 h 1936931"/>
                    <a:gd name="connsiteX19" fmla="*/ 134988 w 1037572"/>
                    <a:gd name="connsiteY19" fmla="*/ 1201422 h 1936931"/>
                    <a:gd name="connsiteX20" fmla="*/ 13068 w 1037572"/>
                    <a:gd name="connsiteY20" fmla="*/ 1109982 h 1936931"/>
                    <a:gd name="connsiteX21" fmla="*/ 0 w 1037572"/>
                    <a:gd name="connsiteY21" fmla="*/ 1117668 h 1936931"/>
                    <a:gd name="connsiteX22" fmla="*/ 112128 w 1037572"/>
                    <a:gd name="connsiteY22" fmla="*/ 1035050 h 1936931"/>
                    <a:gd name="connsiteX23" fmla="*/ 124828 w 1037572"/>
                    <a:gd name="connsiteY23" fmla="*/ 946150 h 1936931"/>
                    <a:gd name="connsiteX24" fmla="*/ 74028 w 1037572"/>
                    <a:gd name="connsiteY24" fmla="*/ 914400 h 1936931"/>
                    <a:gd name="connsiteX25" fmla="*/ 80380 w 1037572"/>
                    <a:gd name="connsiteY25" fmla="*/ 831850 h 1936931"/>
                    <a:gd name="connsiteX26" fmla="*/ 150228 w 1037572"/>
                    <a:gd name="connsiteY26" fmla="*/ 800100 h 1936931"/>
                    <a:gd name="connsiteX27" fmla="*/ 150228 w 1037572"/>
                    <a:gd name="connsiteY27" fmla="*/ 730250 h 1936931"/>
                    <a:gd name="connsiteX28" fmla="*/ 169276 w 1037572"/>
                    <a:gd name="connsiteY28" fmla="*/ 565150 h 1936931"/>
                    <a:gd name="connsiteX29" fmla="*/ 80380 w 1037572"/>
                    <a:gd name="connsiteY29" fmla="*/ 488950 h 1936931"/>
                    <a:gd name="connsiteX30" fmla="*/ 80380 w 1037572"/>
                    <a:gd name="connsiteY30" fmla="*/ 323850 h 1936931"/>
                    <a:gd name="connsiteX31" fmla="*/ 169276 w 1037572"/>
                    <a:gd name="connsiteY31" fmla="*/ 285750 h 1936931"/>
                    <a:gd name="connsiteX32" fmla="*/ 283580 w 1037572"/>
                    <a:gd name="connsiteY32" fmla="*/ 190500 h 1936931"/>
                    <a:gd name="connsiteX33" fmla="*/ 512180 w 1037572"/>
                    <a:gd name="connsiteY33" fmla="*/ 38100 h 1936931"/>
                    <a:gd name="connsiteX34" fmla="*/ 607428 w 1037572"/>
                    <a:gd name="connsiteY34" fmla="*/ 6350 h 1936931"/>
                    <a:gd name="connsiteX35" fmla="*/ 670928 w 1037572"/>
                    <a:gd name="connsiteY35" fmla="*/ 0 h 1936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037572" h="1936931">
                      <a:moveTo>
                        <a:pt x="670928" y="0"/>
                      </a:moveTo>
                      <a:lnTo>
                        <a:pt x="721728" y="6350"/>
                      </a:lnTo>
                      <a:lnTo>
                        <a:pt x="721728" y="63500"/>
                      </a:lnTo>
                      <a:lnTo>
                        <a:pt x="684848" y="180291"/>
                      </a:lnTo>
                      <a:lnTo>
                        <a:pt x="683628" y="180342"/>
                      </a:lnTo>
                      <a:lnTo>
                        <a:pt x="683628" y="184150"/>
                      </a:lnTo>
                      <a:lnTo>
                        <a:pt x="683628" y="393702"/>
                      </a:lnTo>
                      <a:lnTo>
                        <a:pt x="584568" y="469902"/>
                      </a:lnTo>
                      <a:lnTo>
                        <a:pt x="546468" y="690882"/>
                      </a:lnTo>
                      <a:lnTo>
                        <a:pt x="706488" y="843282"/>
                      </a:lnTo>
                      <a:lnTo>
                        <a:pt x="706488" y="1117602"/>
                      </a:lnTo>
                      <a:lnTo>
                        <a:pt x="1037572" y="1382468"/>
                      </a:lnTo>
                      <a:lnTo>
                        <a:pt x="980408" y="1434434"/>
                      </a:lnTo>
                      <a:lnTo>
                        <a:pt x="439256" y="1936931"/>
                      </a:lnTo>
                      <a:lnTo>
                        <a:pt x="195948" y="1932942"/>
                      </a:lnTo>
                      <a:lnTo>
                        <a:pt x="134988" y="1689102"/>
                      </a:lnTo>
                      <a:lnTo>
                        <a:pt x="203568" y="1544322"/>
                      </a:lnTo>
                      <a:lnTo>
                        <a:pt x="127368" y="1498602"/>
                      </a:lnTo>
                      <a:lnTo>
                        <a:pt x="96888" y="1300482"/>
                      </a:lnTo>
                      <a:lnTo>
                        <a:pt x="134988" y="1201422"/>
                      </a:lnTo>
                      <a:lnTo>
                        <a:pt x="13068" y="1109982"/>
                      </a:lnTo>
                      <a:lnTo>
                        <a:pt x="0" y="1117668"/>
                      </a:lnTo>
                      <a:lnTo>
                        <a:pt x="112128" y="1035050"/>
                      </a:lnTo>
                      <a:lnTo>
                        <a:pt x="124828" y="946150"/>
                      </a:lnTo>
                      <a:lnTo>
                        <a:pt x="74028" y="914400"/>
                      </a:lnTo>
                      <a:lnTo>
                        <a:pt x="80380" y="831850"/>
                      </a:lnTo>
                      <a:lnTo>
                        <a:pt x="150228" y="800100"/>
                      </a:lnTo>
                      <a:lnTo>
                        <a:pt x="150228" y="730250"/>
                      </a:lnTo>
                      <a:lnTo>
                        <a:pt x="169276" y="565150"/>
                      </a:lnTo>
                      <a:lnTo>
                        <a:pt x="80380" y="488950"/>
                      </a:lnTo>
                      <a:lnTo>
                        <a:pt x="80380" y="323850"/>
                      </a:lnTo>
                      <a:lnTo>
                        <a:pt x="169276" y="285750"/>
                      </a:lnTo>
                      <a:lnTo>
                        <a:pt x="283580" y="190500"/>
                      </a:lnTo>
                      <a:lnTo>
                        <a:pt x="512180" y="38100"/>
                      </a:lnTo>
                      <a:lnTo>
                        <a:pt x="607428" y="6350"/>
                      </a:lnTo>
                      <a:lnTo>
                        <a:pt x="6709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4" name="フリーフォーム: 図形 1183">
                  <a:extLst>
                    <a:ext uri="{FF2B5EF4-FFF2-40B4-BE49-F238E27FC236}">
                      <a16:creationId xmlns:a16="http://schemas.microsoft.com/office/drawing/2014/main" id="{08D159D4-4E09-4D52-BE91-9468F46E35AB}"/>
                    </a:ext>
                  </a:extLst>
                </p:cNvPr>
                <p:cNvSpPr/>
                <p:nvPr/>
              </p:nvSpPr>
              <p:spPr>
                <a:xfrm>
                  <a:off x="52101752" y="-266700"/>
                  <a:ext cx="730248" cy="1797051"/>
                </a:xfrm>
                <a:custGeom>
                  <a:avLst/>
                  <a:gdLst>
                    <a:gd name="connsiteX0" fmla="*/ 336548 w 730248"/>
                    <a:gd name="connsiteY0" fmla="*/ 0 h 1797051"/>
                    <a:gd name="connsiteX1" fmla="*/ 520696 w 730248"/>
                    <a:gd name="connsiteY1" fmla="*/ 0 h 1797051"/>
                    <a:gd name="connsiteX2" fmla="*/ 539748 w 730248"/>
                    <a:gd name="connsiteY2" fmla="*/ 57150 h 1797051"/>
                    <a:gd name="connsiteX3" fmla="*/ 527048 w 730248"/>
                    <a:gd name="connsiteY3" fmla="*/ 101600 h 1797051"/>
                    <a:gd name="connsiteX4" fmla="*/ 628648 w 730248"/>
                    <a:gd name="connsiteY4" fmla="*/ 146050 h 1797051"/>
                    <a:gd name="connsiteX5" fmla="*/ 727496 w 730248"/>
                    <a:gd name="connsiteY5" fmla="*/ 270526 h 1797051"/>
                    <a:gd name="connsiteX6" fmla="*/ 560068 w 730248"/>
                    <a:gd name="connsiteY6" fmla="*/ 281942 h 1797051"/>
                    <a:gd name="connsiteX7" fmla="*/ 590548 w 730248"/>
                    <a:gd name="connsiteY7" fmla="*/ 350522 h 1797051"/>
                    <a:gd name="connsiteX8" fmla="*/ 560068 w 730248"/>
                    <a:gd name="connsiteY8" fmla="*/ 533402 h 1797051"/>
                    <a:gd name="connsiteX9" fmla="*/ 438148 w 730248"/>
                    <a:gd name="connsiteY9" fmla="*/ 662942 h 1797051"/>
                    <a:gd name="connsiteX10" fmla="*/ 430528 w 730248"/>
                    <a:gd name="connsiteY10" fmla="*/ 906782 h 1797051"/>
                    <a:gd name="connsiteX11" fmla="*/ 392428 w 730248"/>
                    <a:gd name="connsiteY11" fmla="*/ 998222 h 1797051"/>
                    <a:gd name="connsiteX12" fmla="*/ 430528 w 730248"/>
                    <a:gd name="connsiteY12" fmla="*/ 1181102 h 1797051"/>
                    <a:gd name="connsiteX13" fmla="*/ 527048 w 730248"/>
                    <a:gd name="connsiteY13" fmla="*/ 1215168 h 1797051"/>
                    <a:gd name="connsiteX14" fmla="*/ 527048 w 730248"/>
                    <a:gd name="connsiteY14" fmla="*/ 1390651 h 1797051"/>
                    <a:gd name="connsiteX15" fmla="*/ 527048 w 730248"/>
                    <a:gd name="connsiteY15" fmla="*/ 1447801 h 1797051"/>
                    <a:gd name="connsiteX16" fmla="*/ 609600 w 730248"/>
                    <a:gd name="connsiteY16" fmla="*/ 1454151 h 1797051"/>
                    <a:gd name="connsiteX17" fmla="*/ 628648 w 730248"/>
                    <a:gd name="connsiteY17" fmla="*/ 1555751 h 1797051"/>
                    <a:gd name="connsiteX18" fmla="*/ 730248 w 730248"/>
                    <a:gd name="connsiteY18" fmla="*/ 1695451 h 1797051"/>
                    <a:gd name="connsiteX19" fmla="*/ 527048 w 730248"/>
                    <a:gd name="connsiteY19" fmla="*/ 1797051 h 1797051"/>
                    <a:gd name="connsiteX20" fmla="*/ 514348 w 730248"/>
                    <a:gd name="connsiteY20" fmla="*/ 1720851 h 1797051"/>
                    <a:gd name="connsiteX21" fmla="*/ 387348 w 730248"/>
                    <a:gd name="connsiteY21" fmla="*/ 1695451 h 1797051"/>
                    <a:gd name="connsiteX22" fmla="*/ 304800 w 730248"/>
                    <a:gd name="connsiteY22" fmla="*/ 1714501 h 1797051"/>
                    <a:gd name="connsiteX23" fmla="*/ 114296 w 730248"/>
                    <a:gd name="connsiteY23" fmla="*/ 1663701 h 1797051"/>
                    <a:gd name="connsiteX24" fmla="*/ 66352 w 730248"/>
                    <a:gd name="connsiteY24" fmla="*/ 1549832 h 1797051"/>
                    <a:gd name="connsiteX25" fmla="*/ 76200 w 730248"/>
                    <a:gd name="connsiteY25" fmla="*/ 1536700 h 1797051"/>
                    <a:gd name="connsiteX26" fmla="*/ 292096 w 730248"/>
                    <a:gd name="connsiteY26" fmla="*/ 1447800 h 1797051"/>
                    <a:gd name="connsiteX27" fmla="*/ 298448 w 730248"/>
                    <a:gd name="connsiteY27" fmla="*/ 1295400 h 1797051"/>
                    <a:gd name="connsiteX28" fmla="*/ 177800 w 730248"/>
                    <a:gd name="connsiteY28" fmla="*/ 1263650 h 1797051"/>
                    <a:gd name="connsiteX29" fmla="*/ 228600 w 730248"/>
                    <a:gd name="connsiteY29" fmla="*/ 920750 h 1797051"/>
                    <a:gd name="connsiteX30" fmla="*/ 133348 w 730248"/>
                    <a:gd name="connsiteY30" fmla="*/ 908050 h 1797051"/>
                    <a:gd name="connsiteX31" fmla="*/ 133348 w 730248"/>
                    <a:gd name="connsiteY31" fmla="*/ 863600 h 1797051"/>
                    <a:gd name="connsiteX32" fmla="*/ 171448 w 730248"/>
                    <a:gd name="connsiteY32" fmla="*/ 831850 h 1797051"/>
                    <a:gd name="connsiteX33" fmla="*/ 171448 w 730248"/>
                    <a:gd name="connsiteY33" fmla="*/ 742950 h 1797051"/>
                    <a:gd name="connsiteX34" fmla="*/ 107948 w 730248"/>
                    <a:gd name="connsiteY34" fmla="*/ 711200 h 1797051"/>
                    <a:gd name="connsiteX35" fmla="*/ 114296 w 730248"/>
                    <a:gd name="connsiteY35" fmla="*/ 615950 h 1797051"/>
                    <a:gd name="connsiteX36" fmla="*/ 44448 w 730248"/>
                    <a:gd name="connsiteY36" fmla="*/ 609600 h 1797051"/>
                    <a:gd name="connsiteX37" fmla="*/ 50800 w 730248"/>
                    <a:gd name="connsiteY37" fmla="*/ 539750 h 1797051"/>
                    <a:gd name="connsiteX38" fmla="*/ 0 w 730248"/>
                    <a:gd name="connsiteY38" fmla="*/ 501650 h 1797051"/>
                    <a:gd name="connsiteX39" fmla="*/ 63496 w 730248"/>
                    <a:gd name="connsiteY39" fmla="*/ 209550 h 1797051"/>
                    <a:gd name="connsiteX40" fmla="*/ 31748 w 730248"/>
                    <a:gd name="connsiteY40" fmla="*/ 171450 h 1797051"/>
                    <a:gd name="connsiteX41" fmla="*/ 95248 w 730248"/>
                    <a:gd name="connsiteY41" fmla="*/ 44450 h 1797051"/>
                    <a:gd name="connsiteX42" fmla="*/ 247648 w 730248"/>
                    <a:gd name="connsiteY42" fmla="*/ 6350 h 1797051"/>
                    <a:gd name="connsiteX43" fmla="*/ 323848 w 730248"/>
                    <a:gd name="connsiteY43" fmla="*/ 63500 h 1797051"/>
                    <a:gd name="connsiteX44" fmla="*/ 336548 w 730248"/>
                    <a:gd name="connsiteY44" fmla="*/ 0 h 1797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730248" h="1797051">
                      <a:moveTo>
                        <a:pt x="336548" y="0"/>
                      </a:moveTo>
                      <a:lnTo>
                        <a:pt x="520696" y="0"/>
                      </a:lnTo>
                      <a:lnTo>
                        <a:pt x="539748" y="57150"/>
                      </a:lnTo>
                      <a:lnTo>
                        <a:pt x="527048" y="101600"/>
                      </a:lnTo>
                      <a:lnTo>
                        <a:pt x="628648" y="146050"/>
                      </a:lnTo>
                      <a:lnTo>
                        <a:pt x="727496" y="270526"/>
                      </a:lnTo>
                      <a:lnTo>
                        <a:pt x="560068" y="281942"/>
                      </a:lnTo>
                      <a:lnTo>
                        <a:pt x="590548" y="350522"/>
                      </a:lnTo>
                      <a:lnTo>
                        <a:pt x="560068" y="533402"/>
                      </a:lnTo>
                      <a:lnTo>
                        <a:pt x="438148" y="662942"/>
                      </a:lnTo>
                      <a:lnTo>
                        <a:pt x="430528" y="906782"/>
                      </a:lnTo>
                      <a:lnTo>
                        <a:pt x="392428" y="998222"/>
                      </a:lnTo>
                      <a:lnTo>
                        <a:pt x="430528" y="1181102"/>
                      </a:lnTo>
                      <a:lnTo>
                        <a:pt x="527048" y="1215168"/>
                      </a:lnTo>
                      <a:lnTo>
                        <a:pt x="527048" y="1390651"/>
                      </a:lnTo>
                      <a:lnTo>
                        <a:pt x="527048" y="1447801"/>
                      </a:lnTo>
                      <a:lnTo>
                        <a:pt x="609600" y="1454151"/>
                      </a:lnTo>
                      <a:lnTo>
                        <a:pt x="628648" y="1555751"/>
                      </a:lnTo>
                      <a:lnTo>
                        <a:pt x="730248" y="1695451"/>
                      </a:lnTo>
                      <a:lnTo>
                        <a:pt x="527048" y="1797051"/>
                      </a:lnTo>
                      <a:lnTo>
                        <a:pt x="514348" y="1720851"/>
                      </a:lnTo>
                      <a:lnTo>
                        <a:pt x="387348" y="1695451"/>
                      </a:lnTo>
                      <a:lnTo>
                        <a:pt x="304800" y="1714501"/>
                      </a:lnTo>
                      <a:lnTo>
                        <a:pt x="114296" y="1663701"/>
                      </a:lnTo>
                      <a:lnTo>
                        <a:pt x="66352" y="1549832"/>
                      </a:lnTo>
                      <a:lnTo>
                        <a:pt x="76200" y="1536700"/>
                      </a:lnTo>
                      <a:lnTo>
                        <a:pt x="292096" y="1447800"/>
                      </a:lnTo>
                      <a:lnTo>
                        <a:pt x="298448" y="1295400"/>
                      </a:lnTo>
                      <a:lnTo>
                        <a:pt x="177800" y="1263650"/>
                      </a:lnTo>
                      <a:lnTo>
                        <a:pt x="228600" y="920750"/>
                      </a:lnTo>
                      <a:lnTo>
                        <a:pt x="133348" y="908050"/>
                      </a:lnTo>
                      <a:lnTo>
                        <a:pt x="133348" y="863600"/>
                      </a:lnTo>
                      <a:lnTo>
                        <a:pt x="171448" y="831850"/>
                      </a:lnTo>
                      <a:lnTo>
                        <a:pt x="171448" y="742950"/>
                      </a:lnTo>
                      <a:lnTo>
                        <a:pt x="107948" y="711200"/>
                      </a:lnTo>
                      <a:lnTo>
                        <a:pt x="114296" y="615950"/>
                      </a:lnTo>
                      <a:lnTo>
                        <a:pt x="44448" y="609600"/>
                      </a:lnTo>
                      <a:lnTo>
                        <a:pt x="50800" y="539750"/>
                      </a:lnTo>
                      <a:lnTo>
                        <a:pt x="0" y="501650"/>
                      </a:lnTo>
                      <a:lnTo>
                        <a:pt x="63496" y="209550"/>
                      </a:lnTo>
                      <a:lnTo>
                        <a:pt x="31748" y="171450"/>
                      </a:lnTo>
                      <a:lnTo>
                        <a:pt x="95248" y="44450"/>
                      </a:lnTo>
                      <a:lnTo>
                        <a:pt x="247648" y="6350"/>
                      </a:lnTo>
                      <a:lnTo>
                        <a:pt x="323848" y="63500"/>
                      </a:lnTo>
                      <a:lnTo>
                        <a:pt x="3365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5" name="フリーフォーム: 図形 1184">
                  <a:extLst>
                    <a:ext uri="{FF2B5EF4-FFF2-40B4-BE49-F238E27FC236}">
                      <a16:creationId xmlns:a16="http://schemas.microsoft.com/office/drawing/2014/main" id="{080820B4-79E5-42D6-BB58-5E9955994AE8}"/>
                    </a:ext>
                  </a:extLst>
                </p:cNvPr>
                <p:cNvSpPr/>
                <p:nvPr/>
              </p:nvSpPr>
              <p:spPr>
                <a:xfrm>
                  <a:off x="57283588" y="-6208293"/>
                  <a:ext cx="1430516" cy="2060802"/>
                </a:xfrm>
                <a:custGeom>
                  <a:avLst/>
                  <a:gdLst>
                    <a:gd name="connsiteX0" fmla="*/ 1358328 w 1430516"/>
                    <a:gd name="connsiteY0" fmla="*/ 0 h 2060802"/>
                    <a:gd name="connsiteX1" fmla="*/ 1406456 w 1430516"/>
                    <a:gd name="connsiteY1" fmla="*/ 168442 h 2060802"/>
                    <a:gd name="connsiteX2" fmla="*/ 1430516 w 1430516"/>
                    <a:gd name="connsiteY2" fmla="*/ 385011 h 2060802"/>
                    <a:gd name="connsiteX3" fmla="*/ 1358328 w 1430516"/>
                    <a:gd name="connsiteY3" fmla="*/ 601579 h 2060802"/>
                    <a:gd name="connsiteX4" fmla="*/ 1093632 w 1430516"/>
                    <a:gd name="connsiteY4" fmla="*/ 890337 h 2060802"/>
                    <a:gd name="connsiteX5" fmla="*/ 1093632 w 1430516"/>
                    <a:gd name="connsiteY5" fmla="*/ 1106906 h 2060802"/>
                    <a:gd name="connsiteX6" fmla="*/ 925192 w 1430516"/>
                    <a:gd name="connsiteY6" fmla="*/ 1347537 h 2060802"/>
                    <a:gd name="connsiteX7" fmla="*/ 636432 w 1430516"/>
                    <a:gd name="connsiteY7" fmla="*/ 1876927 h 2060802"/>
                    <a:gd name="connsiteX8" fmla="*/ 636432 w 1430516"/>
                    <a:gd name="connsiteY8" fmla="*/ 2060802 h 2060802"/>
                    <a:gd name="connsiteX9" fmla="*/ 368060 w 1430516"/>
                    <a:gd name="connsiteY9" fmla="*/ 2023643 h 2060802"/>
                    <a:gd name="connsiteX10" fmla="*/ 285512 w 1430516"/>
                    <a:gd name="connsiteY10" fmla="*/ 1941093 h 2060802"/>
                    <a:gd name="connsiteX11" fmla="*/ 126764 w 1430516"/>
                    <a:gd name="connsiteY11" fmla="*/ 1902993 h 2060802"/>
                    <a:gd name="connsiteX12" fmla="*/ 0 w 1430516"/>
                    <a:gd name="connsiteY12" fmla="*/ 1933416 h 2060802"/>
                    <a:gd name="connsiteX13" fmla="*/ 79772 w 1430516"/>
                    <a:gd name="connsiteY13" fmla="*/ 1849655 h 2060802"/>
                    <a:gd name="connsiteX14" fmla="*/ 277892 w 1430516"/>
                    <a:gd name="connsiteY14" fmla="*/ 1712495 h 2060802"/>
                    <a:gd name="connsiteX15" fmla="*/ 361712 w 1430516"/>
                    <a:gd name="connsiteY15" fmla="*/ 1453415 h 2060802"/>
                    <a:gd name="connsiteX16" fmla="*/ 468392 w 1430516"/>
                    <a:gd name="connsiteY16" fmla="*/ 1422935 h 2060802"/>
                    <a:gd name="connsiteX17" fmla="*/ 498872 w 1430516"/>
                    <a:gd name="connsiteY17" fmla="*/ 1301015 h 2060802"/>
                    <a:gd name="connsiteX18" fmla="*/ 628412 w 1430516"/>
                    <a:gd name="connsiteY18" fmla="*/ 1201955 h 2060802"/>
                    <a:gd name="connsiteX19" fmla="*/ 902732 w 1430516"/>
                    <a:gd name="connsiteY19" fmla="*/ 897155 h 2060802"/>
                    <a:gd name="connsiteX20" fmla="*/ 1154192 w 1430516"/>
                    <a:gd name="connsiteY20" fmla="*/ 653315 h 2060802"/>
                    <a:gd name="connsiteX21" fmla="*/ 1184672 w 1430516"/>
                    <a:gd name="connsiteY21" fmla="*/ 500915 h 2060802"/>
                    <a:gd name="connsiteX22" fmla="*/ 1306592 w 1430516"/>
                    <a:gd name="connsiteY22" fmla="*/ 401855 h 2060802"/>
                    <a:gd name="connsiteX23" fmla="*/ 1320672 w 1430516"/>
                    <a:gd name="connsiteY23" fmla="*/ 45189 h 2060802"/>
                    <a:gd name="connsiteX24" fmla="*/ 1358328 w 1430516"/>
                    <a:gd name="connsiteY24" fmla="*/ 0 h 2060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430516" h="2060802">
                      <a:moveTo>
                        <a:pt x="1358328" y="0"/>
                      </a:moveTo>
                      <a:lnTo>
                        <a:pt x="1406456" y="168442"/>
                      </a:lnTo>
                      <a:lnTo>
                        <a:pt x="1430516" y="385011"/>
                      </a:lnTo>
                      <a:lnTo>
                        <a:pt x="1358328" y="601579"/>
                      </a:lnTo>
                      <a:lnTo>
                        <a:pt x="1093632" y="890337"/>
                      </a:lnTo>
                      <a:lnTo>
                        <a:pt x="1093632" y="1106906"/>
                      </a:lnTo>
                      <a:lnTo>
                        <a:pt x="925192" y="1347537"/>
                      </a:lnTo>
                      <a:lnTo>
                        <a:pt x="636432" y="1876927"/>
                      </a:lnTo>
                      <a:lnTo>
                        <a:pt x="636432" y="2060802"/>
                      </a:lnTo>
                      <a:lnTo>
                        <a:pt x="368060" y="2023643"/>
                      </a:lnTo>
                      <a:lnTo>
                        <a:pt x="285512" y="1941093"/>
                      </a:lnTo>
                      <a:lnTo>
                        <a:pt x="126764" y="1902993"/>
                      </a:lnTo>
                      <a:lnTo>
                        <a:pt x="0" y="1933416"/>
                      </a:lnTo>
                      <a:lnTo>
                        <a:pt x="79772" y="1849655"/>
                      </a:lnTo>
                      <a:lnTo>
                        <a:pt x="277892" y="1712495"/>
                      </a:lnTo>
                      <a:lnTo>
                        <a:pt x="361712" y="1453415"/>
                      </a:lnTo>
                      <a:lnTo>
                        <a:pt x="468392" y="1422935"/>
                      </a:lnTo>
                      <a:lnTo>
                        <a:pt x="498872" y="1301015"/>
                      </a:lnTo>
                      <a:lnTo>
                        <a:pt x="628412" y="1201955"/>
                      </a:lnTo>
                      <a:lnTo>
                        <a:pt x="902732" y="897155"/>
                      </a:lnTo>
                      <a:lnTo>
                        <a:pt x="1154192" y="653315"/>
                      </a:lnTo>
                      <a:lnTo>
                        <a:pt x="1184672" y="500915"/>
                      </a:lnTo>
                      <a:lnTo>
                        <a:pt x="1306592" y="401855"/>
                      </a:lnTo>
                      <a:lnTo>
                        <a:pt x="1320672" y="45189"/>
                      </a:lnTo>
                      <a:lnTo>
                        <a:pt x="13583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6" name="フリーフォーム: 図形 1185">
                  <a:extLst>
                    <a:ext uri="{FF2B5EF4-FFF2-40B4-BE49-F238E27FC236}">
                      <a16:creationId xmlns:a16="http://schemas.microsoft.com/office/drawing/2014/main" id="{66DBBF2D-ADF8-47F5-B24A-D02867CF20FE}"/>
                    </a:ext>
                  </a:extLst>
                </p:cNvPr>
                <p:cNvSpPr/>
                <p:nvPr/>
              </p:nvSpPr>
              <p:spPr>
                <a:xfrm>
                  <a:off x="56495952" y="-3142613"/>
                  <a:ext cx="2035896" cy="1688463"/>
                </a:xfrm>
                <a:custGeom>
                  <a:avLst/>
                  <a:gdLst>
                    <a:gd name="connsiteX0" fmla="*/ 1720084 w 2035896"/>
                    <a:gd name="connsiteY0" fmla="*/ 0 h 1688463"/>
                    <a:gd name="connsiteX1" fmla="*/ 1736888 w 2035896"/>
                    <a:gd name="connsiteY1" fmla="*/ 14404 h 1688463"/>
                    <a:gd name="connsiteX2" fmla="*/ 1857208 w 2035896"/>
                    <a:gd name="connsiteY2" fmla="*/ 495668 h 1688463"/>
                    <a:gd name="connsiteX3" fmla="*/ 1977524 w 2035896"/>
                    <a:gd name="connsiteY3" fmla="*/ 832552 h 1688463"/>
                    <a:gd name="connsiteX4" fmla="*/ 1977524 w 2035896"/>
                    <a:gd name="connsiteY4" fmla="*/ 952868 h 1688463"/>
                    <a:gd name="connsiteX5" fmla="*/ 2035896 w 2035896"/>
                    <a:gd name="connsiteY5" fmla="*/ 1166900 h 1688463"/>
                    <a:gd name="connsiteX6" fmla="*/ 1911348 w 2035896"/>
                    <a:gd name="connsiteY6" fmla="*/ 1268095 h 1688463"/>
                    <a:gd name="connsiteX7" fmla="*/ 1918968 w 2035896"/>
                    <a:gd name="connsiteY7" fmla="*/ 1443355 h 1688463"/>
                    <a:gd name="connsiteX8" fmla="*/ 1819908 w 2035896"/>
                    <a:gd name="connsiteY8" fmla="*/ 1443355 h 1688463"/>
                    <a:gd name="connsiteX9" fmla="*/ 1736088 w 2035896"/>
                    <a:gd name="connsiteY9" fmla="*/ 1542415 h 1688463"/>
                    <a:gd name="connsiteX10" fmla="*/ 1739152 w 2035896"/>
                    <a:gd name="connsiteY10" fmla="*/ 1555113 h 1688463"/>
                    <a:gd name="connsiteX11" fmla="*/ 1593848 w 2035896"/>
                    <a:gd name="connsiteY11" fmla="*/ 1555113 h 1688463"/>
                    <a:gd name="connsiteX12" fmla="*/ 1504948 w 2035896"/>
                    <a:gd name="connsiteY12" fmla="*/ 1656713 h 1688463"/>
                    <a:gd name="connsiteX13" fmla="*/ 1295400 w 2035896"/>
                    <a:gd name="connsiteY13" fmla="*/ 1612263 h 1688463"/>
                    <a:gd name="connsiteX14" fmla="*/ 1174748 w 2035896"/>
                    <a:gd name="connsiteY14" fmla="*/ 1688463 h 1688463"/>
                    <a:gd name="connsiteX15" fmla="*/ 952496 w 2035896"/>
                    <a:gd name="connsiteY15" fmla="*/ 1580513 h 1688463"/>
                    <a:gd name="connsiteX16" fmla="*/ 819148 w 2035896"/>
                    <a:gd name="connsiteY16" fmla="*/ 1548763 h 1688463"/>
                    <a:gd name="connsiteX17" fmla="*/ 685800 w 2035896"/>
                    <a:gd name="connsiteY17" fmla="*/ 1421763 h 1688463"/>
                    <a:gd name="connsiteX18" fmla="*/ 571496 w 2035896"/>
                    <a:gd name="connsiteY18" fmla="*/ 1409063 h 1688463"/>
                    <a:gd name="connsiteX19" fmla="*/ 298448 w 2035896"/>
                    <a:gd name="connsiteY19" fmla="*/ 1301113 h 1688463"/>
                    <a:gd name="connsiteX20" fmla="*/ 196848 w 2035896"/>
                    <a:gd name="connsiteY20" fmla="*/ 1199513 h 1688463"/>
                    <a:gd name="connsiteX21" fmla="*/ 69848 w 2035896"/>
                    <a:gd name="connsiteY21" fmla="*/ 1136013 h 1688463"/>
                    <a:gd name="connsiteX22" fmla="*/ 57148 w 2035896"/>
                    <a:gd name="connsiteY22" fmla="*/ 958213 h 1688463"/>
                    <a:gd name="connsiteX23" fmla="*/ 0 w 2035896"/>
                    <a:gd name="connsiteY23" fmla="*/ 882013 h 1688463"/>
                    <a:gd name="connsiteX24" fmla="*/ 63496 w 2035896"/>
                    <a:gd name="connsiteY24" fmla="*/ 748663 h 1688463"/>
                    <a:gd name="connsiteX25" fmla="*/ 165096 w 2035896"/>
                    <a:gd name="connsiteY25" fmla="*/ 748663 h 1688463"/>
                    <a:gd name="connsiteX26" fmla="*/ 355600 w 2035896"/>
                    <a:gd name="connsiteY26" fmla="*/ 558163 h 1688463"/>
                    <a:gd name="connsiteX27" fmla="*/ 577848 w 2035896"/>
                    <a:gd name="connsiteY27" fmla="*/ 628013 h 1688463"/>
                    <a:gd name="connsiteX28" fmla="*/ 806448 w 2035896"/>
                    <a:gd name="connsiteY28" fmla="*/ 608963 h 1688463"/>
                    <a:gd name="connsiteX29" fmla="*/ 882648 w 2035896"/>
                    <a:gd name="connsiteY29" fmla="*/ 691513 h 1688463"/>
                    <a:gd name="connsiteX30" fmla="*/ 1073148 w 2035896"/>
                    <a:gd name="connsiteY30" fmla="*/ 621663 h 1688463"/>
                    <a:gd name="connsiteX31" fmla="*/ 1174748 w 2035896"/>
                    <a:gd name="connsiteY31" fmla="*/ 450213 h 1688463"/>
                    <a:gd name="connsiteX32" fmla="*/ 1174748 w 2035896"/>
                    <a:gd name="connsiteY32" fmla="*/ 342263 h 1688463"/>
                    <a:gd name="connsiteX33" fmla="*/ 1600200 w 2035896"/>
                    <a:gd name="connsiteY33" fmla="*/ 202563 h 1688463"/>
                    <a:gd name="connsiteX34" fmla="*/ 1720084 w 2035896"/>
                    <a:gd name="connsiteY34" fmla="*/ 0 h 1688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035896" h="1688463">
                      <a:moveTo>
                        <a:pt x="1720084" y="0"/>
                      </a:moveTo>
                      <a:lnTo>
                        <a:pt x="1736888" y="14404"/>
                      </a:lnTo>
                      <a:lnTo>
                        <a:pt x="1857208" y="495668"/>
                      </a:lnTo>
                      <a:lnTo>
                        <a:pt x="1977524" y="832552"/>
                      </a:lnTo>
                      <a:lnTo>
                        <a:pt x="1977524" y="952868"/>
                      </a:lnTo>
                      <a:lnTo>
                        <a:pt x="2035896" y="1166900"/>
                      </a:lnTo>
                      <a:lnTo>
                        <a:pt x="1911348" y="1268095"/>
                      </a:lnTo>
                      <a:lnTo>
                        <a:pt x="1918968" y="1443355"/>
                      </a:lnTo>
                      <a:lnTo>
                        <a:pt x="1819908" y="1443355"/>
                      </a:lnTo>
                      <a:lnTo>
                        <a:pt x="1736088" y="1542415"/>
                      </a:lnTo>
                      <a:lnTo>
                        <a:pt x="1739152" y="1555113"/>
                      </a:lnTo>
                      <a:lnTo>
                        <a:pt x="1593848" y="1555113"/>
                      </a:lnTo>
                      <a:lnTo>
                        <a:pt x="1504948" y="1656713"/>
                      </a:lnTo>
                      <a:lnTo>
                        <a:pt x="1295400" y="1612263"/>
                      </a:lnTo>
                      <a:lnTo>
                        <a:pt x="1174748" y="1688463"/>
                      </a:lnTo>
                      <a:lnTo>
                        <a:pt x="952496" y="1580513"/>
                      </a:lnTo>
                      <a:lnTo>
                        <a:pt x="819148" y="1548763"/>
                      </a:lnTo>
                      <a:lnTo>
                        <a:pt x="685800" y="1421763"/>
                      </a:lnTo>
                      <a:lnTo>
                        <a:pt x="571496" y="1409063"/>
                      </a:lnTo>
                      <a:lnTo>
                        <a:pt x="298448" y="1301113"/>
                      </a:lnTo>
                      <a:lnTo>
                        <a:pt x="196848" y="1199513"/>
                      </a:lnTo>
                      <a:lnTo>
                        <a:pt x="69848" y="1136013"/>
                      </a:lnTo>
                      <a:lnTo>
                        <a:pt x="57148" y="958213"/>
                      </a:lnTo>
                      <a:lnTo>
                        <a:pt x="0" y="882013"/>
                      </a:lnTo>
                      <a:lnTo>
                        <a:pt x="63496" y="748663"/>
                      </a:lnTo>
                      <a:lnTo>
                        <a:pt x="165096" y="748663"/>
                      </a:lnTo>
                      <a:lnTo>
                        <a:pt x="355600" y="558163"/>
                      </a:lnTo>
                      <a:lnTo>
                        <a:pt x="577848" y="628013"/>
                      </a:lnTo>
                      <a:lnTo>
                        <a:pt x="806448" y="608963"/>
                      </a:lnTo>
                      <a:lnTo>
                        <a:pt x="882648" y="691513"/>
                      </a:lnTo>
                      <a:lnTo>
                        <a:pt x="1073148" y="621663"/>
                      </a:lnTo>
                      <a:lnTo>
                        <a:pt x="1174748" y="450213"/>
                      </a:lnTo>
                      <a:lnTo>
                        <a:pt x="1174748" y="342263"/>
                      </a:lnTo>
                      <a:lnTo>
                        <a:pt x="1600200" y="202563"/>
                      </a:lnTo>
                      <a:lnTo>
                        <a:pt x="17200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7" name="フリーフォーム: 図形 1186">
                  <a:extLst>
                    <a:ext uri="{FF2B5EF4-FFF2-40B4-BE49-F238E27FC236}">
                      <a16:creationId xmlns:a16="http://schemas.microsoft.com/office/drawing/2014/main" id="{3D235C0B-4013-4E0A-BBEE-64043011D715}"/>
                    </a:ext>
                  </a:extLst>
                </p:cNvPr>
                <p:cNvSpPr/>
                <p:nvPr/>
              </p:nvSpPr>
              <p:spPr>
                <a:xfrm>
                  <a:off x="54963060" y="-2383864"/>
                  <a:ext cx="967740" cy="1568237"/>
                </a:xfrm>
                <a:custGeom>
                  <a:avLst/>
                  <a:gdLst>
                    <a:gd name="connsiteX0" fmla="*/ 302456 w 967740"/>
                    <a:gd name="connsiteY0" fmla="*/ 0 h 1568237"/>
                    <a:gd name="connsiteX1" fmla="*/ 459740 w 967740"/>
                    <a:gd name="connsiteY1" fmla="*/ 97864 h 1568237"/>
                    <a:gd name="connsiteX2" fmla="*/ 497840 w 967740"/>
                    <a:gd name="connsiteY2" fmla="*/ 218514 h 1568237"/>
                    <a:gd name="connsiteX3" fmla="*/ 466092 w 967740"/>
                    <a:gd name="connsiteY3" fmla="*/ 301064 h 1568237"/>
                    <a:gd name="connsiteX4" fmla="*/ 662940 w 967740"/>
                    <a:gd name="connsiteY4" fmla="*/ 409014 h 1568237"/>
                    <a:gd name="connsiteX5" fmla="*/ 701040 w 967740"/>
                    <a:gd name="connsiteY5" fmla="*/ 542364 h 1568237"/>
                    <a:gd name="connsiteX6" fmla="*/ 701040 w 967740"/>
                    <a:gd name="connsiteY6" fmla="*/ 663014 h 1568237"/>
                    <a:gd name="connsiteX7" fmla="*/ 885188 w 967740"/>
                    <a:gd name="connsiteY7" fmla="*/ 872564 h 1568237"/>
                    <a:gd name="connsiteX8" fmla="*/ 929640 w 967740"/>
                    <a:gd name="connsiteY8" fmla="*/ 1018614 h 1568237"/>
                    <a:gd name="connsiteX9" fmla="*/ 897892 w 967740"/>
                    <a:gd name="connsiteY9" fmla="*/ 1132914 h 1568237"/>
                    <a:gd name="connsiteX10" fmla="*/ 967740 w 967740"/>
                    <a:gd name="connsiteY10" fmla="*/ 1234514 h 1568237"/>
                    <a:gd name="connsiteX11" fmla="*/ 923292 w 967740"/>
                    <a:gd name="connsiteY11" fmla="*/ 1342464 h 1568237"/>
                    <a:gd name="connsiteX12" fmla="*/ 815340 w 967740"/>
                    <a:gd name="connsiteY12" fmla="*/ 1399614 h 1568237"/>
                    <a:gd name="connsiteX13" fmla="*/ 794264 w 967740"/>
                    <a:gd name="connsiteY13" fmla="*/ 1568237 h 1568237"/>
                    <a:gd name="connsiteX14" fmla="*/ 457200 w 967740"/>
                    <a:gd name="connsiteY14" fmla="*/ 1507566 h 1568237"/>
                    <a:gd name="connsiteX15" fmla="*/ 220980 w 967740"/>
                    <a:gd name="connsiteY15" fmla="*/ 829386 h 1568237"/>
                    <a:gd name="connsiteX16" fmla="*/ 0 w 967740"/>
                    <a:gd name="connsiteY16" fmla="*/ 676986 h 1568237"/>
                    <a:gd name="connsiteX17" fmla="*/ 0 w 967740"/>
                    <a:gd name="connsiteY17" fmla="*/ 577926 h 1568237"/>
                    <a:gd name="connsiteX18" fmla="*/ 68580 w 967740"/>
                    <a:gd name="connsiteY18" fmla="*/ 257886 h 1568237"/>
                    <a:gd name="connsiteX19" fmla="*/ 205740 w 967740"/>
                    <a:gd name="connsiteY19" fmla="*/ 135966 h 1568237"/>
                    <a:gd name="connsiteX20" fmla="*/ 304800 w 967740"/>
                    <a:gd name="connsiteY20" fmla="*/ 29286 h 1568237"/>
                    <a:gd name="connsiteX21" fmla="*/ 302456 w 967740"/>
                    <a:gd name="connsiteY21" fmla="*/ 0 h 1568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967740" h="1568237">
                      <a:moveTo>
                        <a:pt x="302456" y="0"/>
                      </a:moveTo>
                      <a:lnTo>
                        <a:pt x="459740" y="97864"/>
                      </a:lnTo>
                      <a:lnTo>
                        <a:pt x="497840" y="218514"/>
                      </a:lnTo>
                      <a:lnTo>
                        <a:pt x="466092" y="301064"/>
                      </a:lnTo>
                      <a:lnTo>
                        <a:pt x="662940" y="409014"/>
                      </a:lnTo>
                      <a:lnTo>
                        <a:pt x="701040" y="542364"/>
                      </a:lnTo>
                      <a:lnTo>
                        <a:pt x="701040" y="663014"/>
                      </a:lnTo>
                      <a:lnTo>
                        <a:pt x="885188" y="872564"/>
                      </a:lnTo>
                      <a:lnTo>
                        <a:pt x="929640" y="1018614"/>
                      </a:lnTo>
                      <a:lnTo>
                        <a:pt x="897892" y="1132914"/>
                      </a:lnTo>
                      <a:lnTo>
                        <a:pt x="967740" y="1234514"/>
                      </a:lnTo>
                      <a:lnTo>
                        <a:pt x="923292" y="1342464"/>
                      </a:lnTo>
                      <a:lnTo>
                        <a:pt x="815340" y="1399614"/>
                      </a:lnTo>
                      <a:lnTo>
                        <a:pt x="794264" y="1568237"/>
                      </a:lnTo>
                      <a:lnTo>
                        <a:pt x="457200" y="1507566"/>
                      </a:lnTo>
                      <a:lnTo>
                        <a:pt x="220980" y="829386"/>
                      </a:lnTo>
                      <a:lnTo>
                        <a:pt x="0" y="676986"/>
                      </a:lnTo>
                      <a:lnTo>
                        <a:pt x="0" y="577926"/>
                      </a:lnTo>
                      <a:lnTo>
                        <a:pt x="68580" y="257886"/>
                      </a:lnTo>
                      <a:lnTo>
                        <a:pt x="205740" y="135966"/>
                      </a:lnTo>
                      <a:lnTo>
                        <a:pt x="304800" y="29286"/>
                      </a:lnTo>
                      <a:lnTo>
                        <a:pt x="3024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8" name="フリーフォーム: 図形 1187">
                  <a:extLst>
                    <a:ext uri="{FF2B5EF4-FFF2-40B4-BE49-F238E27FC236}">
                      <a16:creationId xmlns:a16="http://schemas.microsoft.com/office/drawing/2014/main" id="{5A2EA9E9-DD50-42BA-9BBE-165A9C592984}"/>
                    </a:ext>
                  </a:extLst>
                </p:cNvPr>
                <p:cNvSpPr/>
                <p:nvPr/>
              </p:nvSpPr>
              <p:spPr>
                <a:xfrm>
                  <a:off x="53797716" y="-2095007"/>
                  <a:ext cx="1448972" cy="1913846"/>
                </a:xfrm>
                <a:custGeom>
                  <a:avLst/>
                  <a:gdLst>
                    <a:gd name="connsiteX0" fmla="*/ 787948 w 1448972"/>
                    <a:gd name="connsiteY0" fmla="*/ 0 h 1913846"/>
                    <a:gd name="connsiteX1" fmla="*/ 845304 w 1448972"/>
                    <a:gd name="connsiteY1" fmla="*/ 129049 h 1913846"/>
                    <a:gd name="connsiteX2" fmla="*/ 624324 w 1448972"/>
                    <a:gd name="connsiteY2" fmla="*/ 426229 h 1913846"/>
                    <a:gd name="connsiteX3" fmla="*/ 700524 w 1448972"/>
                    <a:gd name="connsiteY3" fmla="*/ 784369 h 1913846"/>
                    <a:gd name="connsiteX4" fmla="*/ 807204 w 1448972"/>
                    <a:gd name="connsiteY4" fmla="*/ 875809 h 1913846"/>
                    <a:gd name="connsiteX5" fmla="*/ 852924 w 1448972"/>
                    <a:gd name="connsiteY5" fmla="*/ 997729 h 1913846"/>
                    <a:gd name="connsiteX6" fmla="*/ 967224 w 1448972"/>
                    <a:gd name="connsiteY6" fmla="*/ 1073929 h 1913846"/>
                    <a:gd name="connsiteX7" fmla="*/ 1051044 w 1448972"/>
                    <a:gd name="connsiteY7" fmla="*/ 1310149 h 1913846"/>
                    <a:gd name="connsiteX8" fmla="*/ 1249164 w 1448972"/>
                    <a:gd name="connsiteY8" fmla="*/ 1355869 h 1913846"/>
                    <a:gd name="connsiteX9" fmla="*/ 1249164 w 1448972"/>
                    <a:gd name="connsiteY9" fmla="*/ 1447309 h 1913846"/>
                    <a:gd name="connsiteX10" fmla="*/ 1416804 w 1448972"/>
                    <a:gd name="connsiteY10" fmla="*/ 1454929 h 1913846"/>
                    <a:gd name="connsiteX11" fmla="*/ 1448972 w 1448972"/>
                    <a:gd name="connsiteY11" fmla="*/ 1605050 h 1913846"/>
                    <a:gd name="connsiteX12" fmla="*/ 825652 w 1448972"/>
                    <a:gd name="connsiteY12" fmla="*/ 1854377 h 1913846"/>
                    <a:gd name="connsiteX13" fmla="*/ 760236 w 1448972"/>
                    <a:gd name="connsiteY13" fmla="*/ 1913846 h 1913846"/>
                    <a:gd name="connsiteX14" fmla="*/ 654804 w 1448972"/>
                    <a:gd name="connsiteY14" fmla="*/ 1736869 h 1913846"/>
                    <a:gd name="connsiteX15" fmla="*/ 510024 w 1448972"/>
                    <a:gd name="connsiteY15" fmla="*/ 1683529 h 1913846"/>
                    <a:gd name="connsiteX16" fmla="*/ 449064 w 1448972"/>
                    <a:gd name="connsiteY16" fmla="*/ 1553989 h 1913846"/>
                    <a:gd name="connsiteX17" fmla="*/ 502404 w 1448972"/>
                    <a:gd name="connsiteY17" fmla="*/ 1355869 h 1913846"/>
                    <a:gd name="connsiteX18" fmla="*/ 410964 w 1448972"/>
                    <a:gd name="connsiteY18" fmla="*/ 1226329 h 1913846"/>
                    <a:gd name="connsiteX19" fmla="*/ 235704 w 1448972"/>
                    <a:gd name="connsiteY19" fmla="*/ 1195849 h 1913846"/>
                    <a:gd name="connsiteX20" fmla="*/ 182364 w 1448972"/>
                    <a:gd name="connsiteY20" fmla="*/ 1073929 h 1913846"/>
                    <a:gd name="connsiteX21" fmla="*/ 704 w 1448972"/>
                    <a:gd name="connsiteY21" fmla="*/ 1081498 h 1913846"/>
                    <a:gd name="connsiteX22" fmla="*/ 37584 w 1448972"/>
                    <a:gd name="connsiteY22" fmla="*/ 964707 h 1913846"/>
                    <a:gd name="connsiteX23" fmla="*/ 37584 w 1448972"/>
                    <a:gd name="connsiteY23" fmla="*/ 907557 h 1913846"/>
                    <a:gd name="connsiteX24" fmla="*/ 0 w 1448972"/>
                    <a:gd name="connsiteY24" fmla="*/ 902859 h 1913846"/>
                    <a:gd name="connsiteX25" fmla="*/ 62984 w 1448972"/>
                    <a:gd name="connsiteY25" fmla="*/ 805957 h 1913846"/>
                    <a:gd name="connsiteX26" fmla="*/ 113784 w 1448972"/>
                    <a:gd name="connsiteY26" fmla="*/ 736107 h 1913846"/>
                    <a:gd name="connsiteX27" fmla="*/ 145532 w 1448972"/>
                    <a:gd name="connsiteY27" fmla="*/ 551957 h 1913846"/>
                    <a:gd name="connsiteX28" fmla="*/ 183636 w 1448972"/>
                    <a:gd name="connsiteY28" fmla="*/ 475757 h 1913846"/>
                    <a:gd name="connsiteX29" fmla="*/ 266184 w 1448972"/>
                    <a:gd name="connsiteY29" fmla="*/ 374157 h 1913846"/>
                    <a:gd name="connsiteX30" fmla="*/ 355084 w 1448972"/>
                    <a:gd name="connsiteY30" fmla="*/ 291607 h 1913846"/>
                    <a:gd name="connsiteX31" fmla="*/ 437636 w 1448972"/>
                    <a:gd name="connsiteY31" fmla="*/ 196357 h 1913846"/>
                    <a:gd name="connsiteX32" fmla="*/ 577332 w 1448972"/>
                    <a:gd name="connsiteY32" fmla="*/ 107457 h 1913846"/>
                    <a:gd name="connsiteX33" fmla="*/ 787948 w 1448972"/>
                    <a:gd name="connsiteY33" fmla="*/ 0 h 1913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448972" h="1913846">
                      <a:moveTo>
                        <a:pt x="787948" y="0"/>
                      </a:moveTo>
                      <a:lnTo>
                        <a:pt x="845304" y="129049"/>
                      </a:lnTo>
                      <a:lnTo>
                        <a:pt x="624324" y="426229"/>
                      </a:lnTo>
                      <a:lnTo>
                        <a:pt x="700524" y="784369"/>
                      </a:lnTo>
                      <a:lnTo>
                        <a:pt x="807204" y="875809"/>
                      </a:lnTo>
                      <a:lnTo>
                        <a:pt x="852924" y="997729"/>
                      </a:lnTo>
                      <a:lnTo>
                        <a:pt x="967224" y="1073929"/>
                      </a:lnTo>
                      <a:lnTo>
                        <a:pt x="1051044" y="1310149"/>
                      </a:lnTo>
                      <a:lnTo>
                        <a:pt x="1249164" y="1355869"/>
                      </a:lnTo>
                      <a:lnTo>
                        <a:pt x="1249164" y="1447309"/>
                      </a:lnTo>
                      <a:lnTo>
                        <a:pt x="1416804" y="1454929"/>
                      </a:lnTo>
                      <a:lnTo>
                        <a:pt x="1448972" y="1605050"/>
                      </a:lnTo>
                      <a:lnTo>
                        <a:pt x="825652" y="1854377"/>
                      </a:lnTo>
                      <a:lnTo>
                        <a:pt x="760236" y="1913846"/>
                      </a:lnTo>
                      <a:lnTo>
                        <a:pt x="654804" y="1736869"/>
                      </a:lnTo>
                      <a:lnTo>
                        <a:pt x="510024" y="1683529"/>
                      </a:lnTo>
                      <a:lnTo>
                        <a:pt x="449064" y="1553989"/>
                      </a:lnTo>
                      <a:lnTo>
                        <a:pt x="502404" y="1355869"/>
                      </a:lnTo>
                      <a:lnTo>
                        <a:pt x="410964" y="1226329"/>
                      </a:lnTo>
                      <a:lnTo>
                        <a:pt x="235704" y="1195849"/>
                      </a:lnTo>
                      <a:lnTo>
                        <a:pt x="182364" y="1073929"/>
                      </a:lnTo>
                      <a:lnTo>
                        <a:pt x="704" y="1081498"/>
                      </a:lnTo>
                      <a:lnTo>
                        <a:pt x="37584" y="964707"/>
                      </a:lnTo>
                      <a:lnTo>
                        <a:pt x="37584" y="907557"/>
                      </a:lnTo>
                      <a:lnTo>
                        <a:pt x="0" y="902859"/>
                      </a:lnTo>
                      <a:lnTo>
                        <a:pt x="62984" y="805957"/>
                      </a:lnTo>
                      <a:lnTo>
                        <a:pt x="113784" y="736107"/>
                      </a:lnTo>
                      <a:lnTo>
                        <a:pt x="145532" y="551957"/>
                      </a:lnTo>
                      <a:lnTo>
                        <a:pt x="183636" y="475757"/>
                      </a:lnTo>
                      <a:lnTo>
                        <a:pt x="266184" y="374157"/>
                      </a:lnTo>
                      <a:lnTo>
                        <a:pt x="355084" y="291607"/>
                      </a:lnTo>
                      <a:lnTo>
                        <a:pt x="437636" y="196357"/>
                      </a:lnTo>
                      <a:lnTo>
                        <a:pt x="577332" y="107457"/>
                      </a:lnTo>
                      <a:lnTo>
                        <a:pt x="7879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9" name="フリーフォーム: 図形 1188">
                  <a:extLst>
                    <a:ext uri="{FF2B5EF4-FFF2-40B4-BE49-F238E27FC236}">
                      <a16:creationId xmlns:a16="http://schemas.microsoft.com/office/drawing/2014/main" id="{8723D832-D389-406C-940E-813EFFE8E941}"/>
                    </a:ext>
                  </a:extLst>
                </p:cNvPr>
                <p:cNvSpPr/>
                <p:nvPr/>
              </p:nvSpPr>
              <p:spPr>
                <a:xfrm>
                  <a:off x="57337620" y="-1588488"/>
                  <a:ext cx="1306032" cy="1050631"/>
                </a:xfrm>
                <a:custGeom>
                  <a:avLst/>
                  <a:gdLst>
                    <a:gd name="connsiteX0" fmla="*/ 0 w 1306032"/>
                    <a:gd name="connsiteY0" fmla="*/ 0 h 1050631"/>
                    <a:gd name="connsiteX1" fmla="*/ 110828 w 1306032"/>
                    <a:gd name="connsiteY1" fmla="*/ 26388 h 1050631"/>
                    <a:gd name="connsiteX2" fmla="*/ 333080 w 1306032"/>
                    <a:gd name="connsiteY2" fmla="*/ 134338 h 1050631"/>
                    <a:gd name="connsiteX3" fmla="*/ 453732 w 1306032"/>
                    <a:gd name="connsiteY3" fmla="*/ 58138 h 1050631"/>
                    <a:gd name="connsiteX4" fmla="*/ 663280 w 1306032"/>
                    <a:gd name="connsiteY4" fmla="*/ 102588 h 1050631"/>
                    <a:gd name="connsiteX5" fmla="*/ 752180 w 1306032"/>
                    <a:gd name="connsiteY5" fmla="*/ 988 h 1050631"/>
                    <a:gd name="connsiteX6" fmla="*/ 897484 w 1306032"/>
                    <a:gd name="connsiteY6" fmla="*/ 988 h 1050631"/>
                    <a:gd name="connsiteX7" fmla="*/ 947760 w 1306032"/>
                    <a:gd name="connsiteY7" fmla="*/ 209270 h 1050631"/>
                    <a:gd name="connsiteX8" fmla="*/ 1054440 w 1306032"/>
                    <a:gd name="connsiteY8" fmla="*/ 110210 h 1050631"/>
                    <a:gd name="connsiteX9" fmla="*/ 1214460 w 1306032"/>
                    <a:gd name="connsiteY9" fmla="*/ 186410 h 1050631"/>
                    <a:gd name="connsiteX10" fmla="*/ 1306032 w 1306032"/>
                    <a:gd name="connsiteY10" fmla="*/ 319842 h 1050631"/>
                    <a:gd name="connsiteX11" fmla="*/ 847096 w 1306032"/>
                    <a:gd name="connsiteY11" fmla="*/ 457522 h 1050631"/>
                    <a:gd name="connsiteX12" fmla="*/ 678652 w 1306032"/>
                    <a:gd name="connsiteY12" fmla="*/ 481585 h 1050631"/>
                    <a:gd name="connsiteX13" fmla="*/ 654592 w 1306032"/>
                    <a:gd name="connsiteY13" fmla="*/ 698153 h 1050631"/>
                    <a:gd name="connsiteX14" fmla="*/ 750844 w 1306032"/>
                    <a:gd name="connsiteY14" fmla="*/ 794406 h 1050631"/>
                    <a:gd name="connsiteX15" fmla="*/ 341768 w 1306032"/>
                    <a:gd name="connsiteY15" fmla="*/ 938785 h 1050631"/>
                    <a:gd name="connsiteX16" fmla="*/ 277856 w 1306032"/>
                    <a:gd name="connsiteY16" fmla="*/ 1050631 h 1050631"/>
                    <a:gd name="connsiteX17" fmla="*/ 263228 w 1306032"/>
                    <a:gd name="connsiteY17" fmla="*/ 969363 h 1050631"/>
                    <a:gd name="connsiteX18" fmla="*/ 231480 w 1306032"/>
                    <a:gd name="connsiteY18" fmla="*/ 937613 h 1050631"/>
                    <a:gd name="connsiteX19" fmla="*/ 225132 w 1306032"/>
                    <a:gd name="connsiteY19" fmla="*/ 899513 h 1050631"/>
                    <a:gd name="connsiteX20" fmla="*/ 171156 w 1306032"/>
                    <a:gd name="connsiteY20" fmla="*/ 810613 h 1050631"/>
                    <a:gd name="connsiteX21" fmla="*/ 196556 w 1306032"/>
                    <a:gd name="connsiteY21" fmla="*/ 759813 h 1050631"/>
                    <a:gd name="connsiteX22" fmla="*/ 241004 w 1306032"/>
                    <a:gd name="connsiteY22" fmla="*/ 759813 h 1050631"/>
                    <a:gd name="connsiteX23" fmla="*/ 247356 w 1306032"/>
                    <a:gd name="connsiteY23" fmla="*/ 737588 h 1050631"/>
                    <a:gd name="connsiteX24" fmla="*/ 260056 w 1306032"/>
                    <a:gd name="connsiteY24" fmla="*/ 712188 h 1050631"/>
                    <a:gd name="connsiteX25" fmla="*/ 228304 w 1306032"/>
                    <a:gd name="connsiteY25" fmla="*/ 677263 h 1050631"/>
                    <a:gd name="connsiteX26" fmla="*/ 221956 w 1306032"/>
                    <a:gd name="connsiteY26" fmla="*/ 645513 h 1050631"/>
                    <a:gd name="connsiteX27" fmla="*/ 282280 w 1306032"/>
                    <a:gd name="connsiteY27" fmla="*/ 540738 h 1050631"/>
                    <a:gd name="connsiteX28" fmla="*/ 161628 w 1306032"/>
                    <a:gd name="connsiteY28" fmla="*/ 464538 h 1050631"/>
                    <a:gd name="connsiteX29" fmla="*/ 114004 w 1306032"/>
                    <a:gd name="connsiteY29" fmla="*/ 432788 h 1050631"/>
                    <a:gd name="connsiteX30" fmla="*/ 44156 w 1306032"/>
                    <a:gd name="connsiteY30" fmla="*/ 356588 h 1050631"/>
                    <a:gd name="connsiteX31" fmla="*/ 107656 w 1306032"/>
                    <a:gd name="connsiteY31" fmla="*/ 305788 h 1050631"/>
                    <a:gd name="connsiteX32" fmla="*/ 88604 w 1306032"/>
                    <a:gd name="connsiteY32" fmla="*/ 245463 h 1050631"/>
                    <a:gd name="connsiteX33" fmla="*/ 123532 w 1306032"/>
                    <a:gd name="connsiteY33" fmla="*/ 207363 h 1050631"/>
                    <a:gd name="connsiteX34" fmla="*/ 37804 w 1306032"/>
                    <a:gd name="connsiteY34" fmla="*/ 143863 h 1050631"/>
                    <a:gd name="connsiteX35" fmla="*/ 34628 w 1306032"/>
                    <a:gd name="connsiteY35" fmla="*/ 96238 h 1050631"/>
                    <a:gd name="connsiteX36" fmla="*/ 2880 w 1306032"/>
                    <a:gd name="connsiteY36" fmla="*/ 67663 h 1050631"/>
                    <a:gd name="connsiteX37" fmla="*/ 0 w 1306032"/>
                    <a:gd name="connsiteY37" fmla="*/ 0 h 105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306032" h="1050631">
                      <a:moveTo>
                        <a:pt x="0" y="0"/>
                      </a:moveTo>
                      <a:lnTo>
                        <a:pt x="110828" y="26388"/>
                      </a:lnTo>
                      <a:lnTo>
                        <a:pt x="333080" y="134338"/>
                      </a:lnTo>
                      <a:lnTo>
                        <a:pt x="453732" y="58138"/>
                      </a:lnTo>
                      <a:lnTo>
                        <a:pt x="663280" y="102588"/>
                      </a:lnTo>
                      <a:lnTo>
                        <a:pt x="752180" y="988"/>
                      </a:lnTo>
                      <a:lnTo>
                        <a:pt x="897484" y="988"/>
                      </a:lnTo>
                      <a:lnTo>
                        <a:pt x="947760" y="209270"/>
                      </a:lnTo>
                      <a:lnTo>
                        <a:pt x="1054440" y="110210"/>
                      </a:lnTo>
                      <a:lnTo>
                        <a:pt x="1214460" y="186410"/>
                      </a:lnTo>
                      <a:lnTo>
                        <a:pt x="1306032" y="319842"/>
                      </a:lnTo>
                      <a:lnTo>
                        <a:pt x="847096" y="457522"/>
                      </a:lnTo>
                      <a:lnTo>
                        <a:pt x="678652" y="481585"/>
                      </a:lnTo>
                      <a:lnTo>
                        <a:pt x="654592" y="698153"/>
                      </a:lnTo>
                      <a:lnTo>
                        <a:pt x="750844" y="794406"/>
                      </a:lnTo>
                      <a:lnTo>
                        <a:pt x="341768" y="938785"/>
                      </a:lnTo>
                      <a:lnTo>
                        <a:pt x="277856" y="1050631"/>
                      </a:lnTo>
                      <a:lnTo>
                        <a:pt x="263228" y="969363"/>
                      </a:lnTo>
                      <a:lnTo>
                        <a:pt x="231480" y="937613"/>
                      </a:lnTo>
                      <a:lnTo>
                        <a:pt x="225132" y="899513"/>
                      </a:lnTo>
                      <a:lnTo>
                        <a:pt x="171156" y="810613"/>
                      </a:lnTo>
                      <a:lnTo>
                        <a:pt x="196556" y="759813"/>
                      </a:lnTo>
                      <a:lnTo>
                        <a:pt x="241004" y="759813"/>
                      </a:lnTo>
                      <a:lnTo>
                        <a:pt x="247356" y="737588"/>
                      </a:lnTo>
                      <a:lnTo>
                        <a:pt x="260056" y="712188"/>
                      </a:lnTo>
                      <a:lnTo>
                        <a:pt x="228304" y="677263"/>
                      </a:lnTo>
                      <a:lnTo>
                        <a:pt x="221956" y="645513"/>
                      </a:lnTo>
                      <a:lnTo>
                        <a:pt x="282280" y="540738"/>
                      </a:lnTo>
                      <a:lnTo>
                        <a:pt x="161628" y="464538"/>
                      </a:lnTo>
                      <a:cubicBezTo>
                        <a:pt x="120092" y="456230"/>
                        <a:pt x="135600" y="467340"/>
                        <a:pt x="114004" y="432788"/>
                      </a:cubicBezTo>
                      <a:lnTo>
                        <a:pt x="44156" y="356588"/>
                      </a:lnTo>
                      <a:lnTo>
                        <a:pt x="107656" y="305788"/>
                      </a:lnTo>
                      <a:lnTo>
                        <a:pt x="88604" y="245463"/>
                      </a:lnTo>
                      <a:lnTo>
                        <a:pt x="123532" y="207363"/>
                      </a:lnTo>
                      <a:lnTo>
                        <a:pt x="37804" y="143863"/>
                      </a:lnTo>
                      <a:lnTo>
                        <a:pt x="34628" y="96238"/>
                      </a:lnTo>
                      <a:lnTo>
                        <a:pt x="2880" y="676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0" name="フリーフォーム: 図形 1189">
                  <a:extLst>
                    <a:ext uri="{FF2B5EF4-FFF2-40B4-BE49-F238E27FC236}">
                      <a16:creationId xmlns:a16="http://schemas.microsoft.com/office/drawing/2014/main" id="{4F2C3020-C11B-446C-A069-30DDE0621009}"/>
                    </a:ext>
                  </a:extLst>
                </p:cNvPr>
                <p:cNvSpPr/>
                <p:nvPr/>
              </p:nvSpPr>
              <p:spPr>
                <a:xfrm>
                  <a:off x="55757324" y="-996950"/>
                  <a:ext cx="1152044" cy="756320"/>
                </a:xfrm>
                <a:custGeom>
                  <a:avLst/>
                  <a:gdLst>
                    <a:gd name="connsiteX0" fmla="*/ 45064 w 1152044"/>
                    <a:gd name="connsiteY0" fmla="*/ 0 h 756320"/>
                    <a:gd name="connsiteX1" fmla="*/ 300476 w 1152044"/>
                    <a:gd name="connsiteY1" fmla="*/ 0 h 756320"/>
                    <a:gd name="connsiteX2" fmla="*/ 421124 w 1152044"/>
                    <a:gd name="connsiteY2" fmla="*/ 69850 h 756320"/>
                    <a:gd name="connsiteX3" fmla="*/ 490976 w 1152044"/>
                    <a:gd name="connsiteY3" fmla="*/ 273050 h 756320"/>
                    <a:gd name="connsiteX4" fmla="*/ 471924 w 1152044"/>
                    <a:gd name="connsiteY4" fmla="*/ 342900 h 756320"/>
                    <a:gd name="connsiteX5" fmla="*/ 548124 w 1152044"/>
                    <a:gd name="connsiteY5" fmla="*/ 438150 h 756320"/>
                    <a:gd name="connsiteX6" fmla="*/ 567176 w 1152044"/>
                    <a:gd name="connsiteY6" fmla="*/ 546100 h 756320"/>
                    <a:gd name="connsiteX7" fmla="*/ 1068868 w 1152044"/>
                    <a:gd name="connsiteY7" fmla="*/ 639874 h 756320"/>
                    <a:gd name="connsiteX8" fmla="*/ 1152044 w 1152044"/>
                    <a:gd name="connsiteY8" fmla="*/ 756320 h 756320"/>
                    <a:gd name="connsiteX9" fmla="*/ 502340 w 1152044"/>
                    <a:gd name="connsiteY9" fmla="*/ 684131 h 756320"/>
                    <a:gd name="connsiteX10" fmla="*/ 309836 w 1152044"/>
                    <a:gd name="connsiteY10" fmla="*/ 708194 h 756320"/>
                    <a:gd name="connsiteX11" fmla="*/ 233756 w 1152044"/>
                    <a:gd name="connsiteY11" fmla="*/ 690637 h 756320"/>
                    <a:gd name="connsiteX12" fmla="*/ 211576 w 1152044"/>
                    <a:gd name="connsiteY12" fmla="*/ 570232 h 756320"/>
                    <a:gd name="connsiteX13" fmla="*/ 5836 w 1152044"/>
                    <a:gd name="connsiteY13" fmla="*/ 471172 h 756320"/>
                    <a:gd name="connsiteX14" fmla="*/ 66796 w 1152044"/>
                    <a:gd name="connsiteY14" fmla="*/ 394972 h 756320"/>
                    <a:gd name="connsiteX15" fmla="*/ 43936 w 1152044"/>
                    <a:gd name="connsiteY15" fmla="*/ 189232 h 756320"/>
                    <a:gd name="connsiteX16" fmla="*/ 0 w 1152044"/>
                    <a:gd name="connsiteY16" fmla="*/ 181323 h 756320"/>
                    <a:gd name="connsiteX17" fmla="*/ 21076 w 1152044"/>
                    <a:gd name="connsiteY17" fmla="*/ 12700 h 756320"/>
                    <a:gd name="connsiteX18" fmla="*/ 45064 w 1152044"/>
                    <a:gd name="connsiteY18" fmla="*/ 0 h 756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52044" h="756320">
                      <a:moveTo>
                        <a:pt x="45064" y="0"/>
                      </a:moveTo>
                      <a:lnTo>
                        <a:pt x="300476" y="0"/>
                      </a:lnTo>
                      <a:lnTo>
                        <a:pt x="421124" y="69850"/>
                      </a:lnTo>
                      <a:lnTo>
                        <a:pt x="490976" y="273050"/>
                      </a:lnTo>
                      <a:lnTo>
                        <a:pt x="471924" y="342900"/>
                      </a:lnTo>
                      <a:lnTo>
                        <a:pt x="548124" y="438150"/>
                      </a:lnTo>
                      <a:lnTo>
                        <a:pt x="567176" y="546100"/>
                      </a:lnTo>
                      <a:lnTo>
                        <a:pt x="1068868" y="639874"/>
                      </a:lnTo>
                      <a:lnTo>
                        <a:pt x="1152044" y="756320"/>
                      </a:lnTo>
                      <a:lnTo>
                        <a:pt x="502340" y="684131"/>
                      </a:lnTo>
                      <a:lnTo>
                        <a:pt x="309836" y="708194"/>
                      </a:lnTo>
                      <a:lnTo>
                        <a:pt x="233756" y="690637"/>
                      </a:lnTo>
                      <a:lnTo>
                        <a:pt x="211576" y="570232"/>
                      </a:lnTo>
                      <a:lnTo>
                        <a:pt x="5836" y="471172"/>
                      </a:lnTo>
                      <a:lnTo>
                        <a:pt x="66796" y="394972"/>
                      </a:lnTo>
                      <a:lnTo>
                        <a:pt x="43936" y="189232"/>
                      </a:lnTo>
                      <a:lnTo>
                        <a:pt x="0" y="181323"/>
                      </a:lnTo>
                      <a:lnTo>
                        <a:pt x="21076" y="12700"/>
                      </a:lnTo>
                      <a:lnTo>
                        <a:pt x="4506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1" name="フリーフォーム: 図形 1190">
                  <a:extLst>
                    <a:ext uri="{FF2B5EF4-FFF2-40B4-BE49-F238E27FC236}">
                      <a16:creationId xmlns:a16="http://schemas.microsoft.com/office/drawing/2014/main" id="{3FFA4698-81DB-46BE-B8B6-EF2519E80C0B}"/>
                    </a:ext>
                  </a:extLst>
                </p:cNvPr>
                <p:cNvSpPr/>
                <p:nvPr/>
              </p:nvSpPr>
              <p:spPr>
                <a:xfrm>
                  <a:off x="56254648" y="-1999761"/>
                  <a:ext cx="1365252" cy="1642685"/>
                </a:xfrm>
                <a:custGeom>
                  <a:avLst/>
                  <a:gdLst>
                    <a:gd name="connsiteX0" fmla="*/ 324828 w 1365252"/>
                    <a:gd name="connsiteY0" fmla="*/ 0 h 1642685"/>
                    <a:gd name="connsiteX1" fmla="*/ 438152 w 1365252"/>
                    <a:gd name="connsiteY1" fmla="*/ 56661 h 1642685"/>
                    <a:gd name="connsiteX2" fmla="*/ 539752 w 1365252"/>
                    <a:gd name="connsiteY2" fmla="*/ 158261 h 1642685"/>
                    <a:gd name="connsiteX3" fmla="*/ 812800 w 1365252"/>
                    <a:gd name="connsiteY3" fmla="*/ 266211 h 1642685"/>
                    <a:gd name="connsiteX4" fmla="*/ 927104 w 1365252"/>
                    <a:gd name="connsiteY4" fmla="*/ 278911 h 1642685"/>
                    <a:gd name="connsiteX5" fmla="*/ 1060452 w 1365252"/>
                    <a:gd name="connsiteY5" fmla="*/ 405911 h 1642685"/>
                    <a:gd name="connsiteX6" fmla="*/ 1082972 w 1365252"/>
                    <a:gd name="connsiteY6" fmla="*/ 411273 h 1642685"/>
                    <a:gd name="connsiteX7" fmla="*/ 1085852 w 1365252"/>
                    <a:gd name="connsiteY7" fmla="*/ 478936 h 1642685"/>
                    <a:gd name="connsiteX8" fmla="*/ 1117600 w 1365252"/>
                    <a:gd name="connsiteY8" fmla="*/ 507511 h 1642685"/>
                    <a:gd name="connsiteX9" fmla="*/ 1120776 w 1365252"/>
                    <a:gd name="connsiteY9" fmla="*/ 555136 h 1642685"/>
                    <a:gd name="connsiteX10" fmla="*/ 1206504 w 1365252"/>
                    <a:gd name="connsiteY10" fmla="*/ 618636 h 1642685"/>
                    <a:gd name="connsiteX11" fmla="*/ 1171576 w 1365252"/>
                    <a:gd name="connsiteY11" fmla="*/ 656736 h 1642685"/>
                    <a:gd name="connsiteX12" fmla="*/ 1190628 w 1365252"/>
                    <a:gd name="connsiteY12" fmla="*/ 717061 h 1642685"/>
                    <a:gd name="connsiteX13" fmla="*/ 1127128 w 1365252"/>
                    <a:gd name="connsiteY13" fmla="*/ 767861 h 1642685"/>
                    <a:gd name="connsiteX14" fmla="*/ 1196976 w 1365252"/>
                    <a:gd name="connsiteY14" fmla="*/ 844061 h 1642685"/>
                    <a:gd name="connsiteX15" fmla="*/ 1244600 w 1365252"/>
                    <a:gd name="connsiteY15" fmla="*/ 875811 h 1642685"/>
                    <a:gd name="connsiteX16" fmla="*/ 1365252 w 1365252"/>
                    <a:gd name="connsiteY16" fmla="*/ 952011 h 1642685"/>
                    <a:gd name="connsiteX17" fmla="*/ 1304928 w 1365252"/>
                    <a:gd name="connsiteY17" fmla="*/ 1056786 h 1642685"/>
                    <a:gd name="connsiteX18" fmla="*/ 1311276 w 1365252"/>
                    <a:gd name="connsiteY18" fmla="*/ 1088536 h 1642685"/>
                    <a:gd name="connsiteX19" fmla="*/ 1343028 w 1365252"/>
                    <a:gd name="connsiteY19" fmla="*/ 1123461 h 1642685"/>
                    <a:gd name="connsiteX20" fmla="*/ 1330328 w 1365252"/>
                    <a:gd name="connsiteY20" fmla="*/ 1148861 h 1642685"/>
                    <a:gd name="connsiteX21" fmla="*/ 1323976 w 1365252"/>
                    <a:gd name="connsiteY21" fmla="*/ 1171086 h 1642685"/>
                    <a:gd name="connsiteX22" fmla="*/ 1279528 w 1365252"/>
                    <a:gd name="connsiteY22" fmla="*/ 1171086 h 1642685"/>
                    <a:gd name="connsiteX23" fmla="*/ 1254128 w 1365252"/>
                    <a:gd name="connsiteY23" fmla="*/ 1221886 h 1642685"/>
                    <a:gd name="connsiteX24" fmla="*/ 1308104 w 1365252"/>
                    <a:gd name="connsiteY24" fmla="*/ 1310786 h 1642685"/>
                    <a:gd name="connsiteX25" fmla="*/ 1314452 w 1365252"/>
                    <a:gd name="connsiteY25" fmla="*/ 1348886 h 1642685"/>
                    <a:gd name="connsiteX26" fmla="*/ 1346200 w 1365252"/>
                    <a:gd name="connsiteY26" fmla="*/ 1380636 h 1642685"/>
                    <a:gd name="connsiteX27" fmla="*/ 1360828 w 1365252"/>
                    <a:gd name="connsiteY27" fmla="*/ 1461904 h 1642685"/>
                    <a:gd name="connsiteX28" fmla="*/ 1328488 w 1365252"/>
                    <a:gd name="connsiteY28" fmla="*/ 1518500 h 1642685"/>
                    <a:gd name="connsiteX29" fmla="*/ 1135984 w 1365252"/>
                    <a:gd name="connsiteY29" fmla="*/ 1542563 h 1642685"/>
                    <a:gd name="connsiteX30" fmla="*/ 847224 w 1365252"/>
                    <a:gd name="connsiteY30" fmla="*/ 1470374 h 1642685"/>
                    <a:gd name="connsiteX31" fmla="*/ 823164 w 1365252"/>
                    <a:gd name="connsiteY31" fmla="*/ 1301931 h 1642685"/>
                    <a:gd name="connsiteX32" fmla="*/ 654720 w 1365252"/>
                    <a:gd name="connsiteY32" fmla="*/ 1301931 h 1642685"/>
                    <a:gd name="connsiteX33" fmla="*/ 534404 w 1365252"/>
                    <a:gd name="connsiteY33" fmla="*/ 1446310 h 1642685"/>
                    <a:gd name="connsiteX34" fmla="*/ 534404 w 1365252"/>
                    <a:gd name="connsiteY34" fmla="*/ 1590689 h 1642685"/>
                    <a:gd name="connsiteX35" fmla="*/ 571544 w 1365252"/>
                    <a:gd name="connsiteY35" fmla="*/ 1642685 h 1642685"/>
                    <a:gd name="connsiteX36" fmla="*/ 69852 w 1365252"/>
                    <a:gd name="connsiteY36" fmla="*/ 1548911 h 1642685"/>
                    <a:gd name="connsiteX37" fmla="*/ 50800 w 1365252"/>
                    <a:gd name="connsiteY37" fmla="*/ 1440961 h 1642685"/>
                    <a:gd name="connsiteX38" fmla="*/ 0 w 1365252"/>
                    <a:gd name="connsiteY38" fmla="*/ 1377461 h 1642685"/>
                    <a:gd name="connsiteX39" fmla="*/ 139704 w 1365252"/>
                    <a:gd name="connsiteY39" fmla="*/ 1250461 h 1642685"/>
                    <a:gd name="connsiteX40" fmla="*/ 234952 w 1365252"/>
                    <a:gd name="connsiteY40" fmla="*/ 1244111 h 1642685"/>
                    <a:gd name="connsiteX41" fmla="*/ 292104 w 1365252"/>
                    <a:gd name="connsiteY41" fmla="*/ 1085361 h 1642685"/>
                    <a:gd name="connsiteX42" fmla="*/ 355600 w 1365252"/>
                    <a:gd name="connsiteY42" fmla="*/ 1040911 h 1642685"/>
                    <a:gd name="connsiteX43" fmla="*/ 298452 w 1365252"/>
                    <a:gd name="connsiteY43" fmla="*/ 882161 h 1642685"/>
                    <a:gd name="connsiteX44" fmla="*/ 336552 w 1365252"/>
                    <a:gd name="connsiteY44" fmla="*/ 844061 h 1642685"/>
                    <a:gd name="connsiteX45" fmla="*/ 374652 w 1365252"/>
                    <a:gd name="connsiteY45" fmla="*/ 907561 h 1642685"/>
                    <a:gd name="connsiteX46" fmla="*/ 393704 w 1365252"/>
                    <a:gd name="connsiteY46" fmla="*/ 856761 h 1642685"/>
                    <a:gd name="connsiteX47" fmla="*/ 501652 w 1365252"/>
                    <a:gd name="connsiteY47" fmla="*/ 831361 h 1642685"/>
                    <a:gd name="connsiteX48" fmla="*/ 527052 w 1365252"/>
                    <a:gd name="connsiteY48" fmla="*/ 742461 h 1642685"/>
                    <a:gd name="connsiteX49" fmla="*/ 571504 w 1365252"/>
                    <a:gd name="connsiteY49" fmla="*/ 704361 h 1642685"/>
                    <a:gd name="connsiteX50" fmla="*/ 647704 w 1365252"/>
                    <a:gd name="connsiteY50" fmla="*/ 710711 h 1642685"/>
                    <a:gd name="connsiteX51" fmla="*/ 762000 w 1365252"/>
                    <a:gd name="connsiteY51" fmla="*/ 774211 h 1642685"/>
                    <a:gd name="connsiteX52" fmla="*/ 755652 w 1365252"/>
                    <a:gd name="connsiteY52" fmla="*/ 691661 h 1642685"/>
                    <a:gd name="connsiteX53" fmla="*/ 590552 w 1365252"/>
                    <a:gd name="connsiteY53" fmla="*/ 551961 h 1642685"/>
                    <a:gd name="connsiteX54" fmla="*/ 596904 w 1365252"/>
                    <a:gd name="connsiteY54" fmla="*/ 367811 h 1642685"/>
                    <a:gd name="connsiteX55" fmla="*/ 387352 w 1365252"/>
                    <a:gd name="connsiteY55" fmla="*/ 266211 h 1642685"/>
                    <a:gd name="connsiteX56" fmla="*/ 323852 w 1365252"/>
                    <a:gd name="connsiteY56" fmla="*/ 12211 h 1642685"/>
                    <a:gd name="connsiteX57" fmla="*/ 324828 w 1365252"/>
                    <a:gd name="connsiteY57" fmla="*/ 0 h 1642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365252" h="1642685">
                      <a:moveTo>
                        <a:pt x="324828" y="0"/>
                      </a:moveTo>
                      <a:lnTo>
                        <a:pt x="438152" y="56661"/>
                      </a:lnTo>
                      <a:lnTo>
                        <a:pt x="539752" y="158261"/>
                      </a:lnTo>
                      <a:lnTo>
                        <a:pt x="812800" y="266211"/>
                      </a:lnTo>
                      <a:lnTo>
                        <a:pt x="927104" y="278911"/>
                      </a:lnTo>
                      <a:lnTo>
                        <a:pt x="1060452" y="405911"/>
                      </a:lnTo>
                      <a:lnTo>
                        <a:pt x="1082972" y="411273"/>
                      </a:lnTo>
                      <a:lnTo>
                        <a:pt x="1085852" y="478936"/>
                      </a:lnTo>
                      <a:lnTo>
                        <a:pt x="1117600" y="507511"/>
                      </a:lnTo>
                      <a:lnTo>
                        <a:pt x="1120776" y="555136"/>
                      </a:lnTo>
                      <a:lnTo>
                        <a:pt x="1206504" y="618636"/>
                      </a:lnTo>
                      <a:lnTo>
                        <a:pt x="1171576" y="656736"/>
                      </a:lnTo>
                      <a:lnTo>
                        <a:pt x="1190628" y="717061"/>
                      </a:lnTo>
                      <a:lnTo>
                        <a:pt x="1127128" y="767861"/>
                      </a:lnTo>
                      <a:lnTo>
                        <a:pt x="1196976" y="844061"/>
                      </a:lnTo>
                      <a:cubicBezTo>
                        <a:pt x="1218572" y="878613"/>
                        <a:pt x="1203064" y="867503"/>
                        <a:pt x="1244600" y="875811"/>
                      </a:cubicBezTo>
                      <a:lnTo>
                        <a:pt x="1365252" y="952011"/>
                      </a:lnTo>
                      <a:lnTo>
                        <a:pt x="1304928" y="1056786"/>
                      </a:lnTo>
                      <a:lnTo>
                        <a:pt x="1311276" y="1088536"/>
                      </a:lnTo>
                      <a:lnTo>
                        <a:pt x="1343028" y="1123461"/>
                      </a:lnTo>
                      <a:lnTo>
                        <a:pt x="1330328" y="1148861"/>
                      </a:lnTo>
                      <a:lnTo>
                        <a:pt x="1323976" y="1171086"/>
                      </a:lnTo>
                      <a:lnTo>
                        <a:pt x="1279528" y="1171086"/>
                      </a:lnTo>
                      <a:lnTo>
                        <a:pt x="1254128" y="1221886"/>
                      </a:lnTo>
                      <a:lnTo>
                        <a:pt x="1308104" y="1310786"/>
                      </a:lnTo>
                      <a:lnTo>
                        <a:pt x="1314452" y="1348886"/>
                      </a:lnTo>
                      <a:lnTo>
                        <a:pt x="1346200" y="1380636"/>
                      </a:lnTo>
                      <a:lnTo>
                        <a:pt x="1360828" y="1461904"/>
                      </a:lnTo>
                      <a:lnTo>
                        <a:pt x="1328488" y="1518500"/>
                      </a:lnTo>
                      <a:lnTo>
                        <a:pt x="1135984" y="1542563"/>
                      </a:lnTo>
                      <a:lnTo>
                        <a:pt x="847224" y="1470374"/>
                      </a:lnTo>
                      <a:lnTo>
                        <a:pt x="823164" y="1301931"/>
                      </a:lnTo>
                      <a:lnTo>
                        <a:pt x="654720" y="1301931"/>
                      </a:lnTo>
                      <a:lnTo>
                        <a:pt x="534404" y="1446310"/>
                      </a:lnTo>
                      <a:lnTo>
                        <a:pt x="534404" y="1590689"/>
                      </a:lnTo>
                      <a:lnTo>
                        <a:pt x="571544" y="1642685"/>
                      </a:lnTo>
                      <a:lnTo>
                        <a:pt x="69852" y="1548911"/>
                      </a:lnTo>
                      <a:lnTo>
                        <a:pt x="50800" y="1440961"/>
                      </a:lnTo>
                      <a:lnTo>
                        <a:pt x="0" y="1377461"/>
                      </a:lnTo>
                      <a:lnTo>
                        <a:pt x="139704" y="1250461"/>
                      </a:lnTo>
                      <a:lnTo>
                        <a:pt x="234952" y="1244111"/>
                      </a:lnTo>
                      <a:lnTo>
                        <a:pt x="292104" y="1085361"/>
                      </a:lnTo>
                      <a:lnTo>
                        <a:pt x="355600" y="1040911"/>
                      </a:lnTo>
                      <a:lnTo>
                        <a:pt x="298452" y="882161"/>
                      </a:lnTo>
                      <a:lnTo>
                        <a:pt x="336552" y="844061"/>
                      </a:lnTo>
                      <a:lnTo>
                        <a:pt x="374652" y="907561"/>
                      </a:lnTo>
                      <a:lnTo>
                        <a:pt x="393704" y="856761"/>
                      </a:lnTo>
                      <a:lnTo>
                        <a:pt x="501652" y="831361"/>
                      </a:lnTo>
                      <a:lnTo>
                        <a:pt x="527052" y="742461"/>
                      </a:lnTo>
                      <a:lnTo>
                        <a:pt x="571504" y="704361"/>
                      </a:lnTo>
                      <a:lnTo>
                        <a:pt x="647704" y="710711"/>
                      </a:lnTo>
                      <a:lnTo>
                        <a:pt x="762000" y="774211"/>
                      </a:lnTo>
                      <a:lnTo>
                        <a:pt x="755652" y="691661"/>
                      </a:lnTo>
                      <a:lnTo>
                        <a:pt x="590552" y="551961"/>
                      </a:lnTo>
                      <a:lnTo>
                        <a:pt x="596904" y="367811"/>
                      </a:lnTo>
                      <a:lnTo>
                        <a:pt x="387352" y="266211"/>
                      </a:lnTo>
                      <a:lnTo>
                        <a:pt x="323852" y="12211"/>
                      </a:lnTo>
                      <a:lnTo>
                        <a:pt x="3248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2" name="フリーフォーム: 図形 1191">
                  <a:extLst>
                    <a:ext uri="{FF2B5EF4-FFF2-40B4-BE49-F238E27FC236}">
                      <a16:creationId xmlns:a16="http://schemas.microsoft.com/office/drawing/2014/main" id="{7B429D34-C1A9-4734-9D56-A9A571337A2D}"/>
                    </a:ext>
                  </a:extLst>
                </p:cNvPr>
                <p:cNvSpPr/>
                <p:nvPr/>
              </p:nvSpPr>
              <p:spPr>
                <a:xfrm>
                  <a:off x="56760260" y="-4305300"/>
                  <a:ext cx="1455776" cy="1418501"/>
                </a:xfrm>
                <a:custGeom>
                  <a:avLst/>
                  <a:gdLst>
                    <a:gd name="connsiteX0" fmla="*/ 650092 w 1455776"/>
                    <a:gd name="connsiteY0" fmla="*/ 0 h 1418501"/>
                    <a:gd name="connsiteX1" fmla="*/ 808840 w 1455776"/>
                    <a:gd name="connsiteY1" fmla="*/ 38100 h 1418501"/>
                    <a:gd name="connsiteX2" fmla="*/ 891388 w 1455776"/>
                    <a:gd name="connsiteY2" fmla="*/ 120650 h 1418501"/>
                    <a:gd name="connsiteX3" fmla="*/ 1159760 w 1455776"/>
                    <a:gd name="connsiteY3" fmla="*/ 157809 h 1418501"/>
                    <a:gd name="connsiteX4" fmla="*/ 1159760 w 1455776"/>
                    <a:gd name="connsiteY4" fmla="*/ 358944 h 1418501"/>
                    <a:gd name="connsiteX5" fmla="*/ 1087572 w 1455776"/>
                    <a:gd name="connsiteY5" fmla="*/ 599576 h 1418501"/>
                    <a:gd name="connsiteX6" fmla="*/ 1304140 w 1455776"/>
                    <a:gd name="connsiteY6" fmla="*/ 1032713 h 1418501"/>
                    <a:gd name="connsiteX7" fmla="*/ 1455776 w 1455776"/>
                    <a:gd name="connsiteY7" fmla="*/ 1162687 h 1418501"/>
                    <a:gd name="connsiteX8" fmla="*/ 1335892 w 1455776"/>
                    <a:gd name="connsiteY8" fmla="*/ 1365250 h 1418501"/>
                    <a:gd name="connsiteX9" fmla="*/ 1173720 w 1455776"/>
                    <a:gd name="connsiteY9" fmla="*/ 1418501 h 1418501"/>
                    <a:gd name="connsiteX10" fmla="*/ 1031092 w 1455776"/>
                    <a:gd name="connsiteY10" fmla="*/ 1212850 h 1418501"/>
                    <a:gd name="connsiteX11" fmla="*/ 1081892 w 1455776"/>
                    <a:gd name="connsiteY11" fmla="*/ 1130300 h 1418501"/>
                    <a:gd name="connsiteX12" fmla="*/ 1005692 w 1455776"/>
                    <a:gd name="connsiteY12" fmla="*/ 1098550 h 1418501"/>
                    <a:gd name="connsiteX13" fmla="*/ 904092 w 1455776"/>
                    <a:gd name="connsiteY13" fmla="*/ 1149350 h 1418501"/>
                    <a:gd name="connsiteX14" fmla="*/ 491340 w 1455776"/>
                    <a:gd name="connsiteY14" fmla="*/ 958850 h 1418501"/>
                    <a:gd name="connsiteX15" fmla="*/ 472292 w 1455776"/>
                    <a:gd name="connsiteY15" fmla="*/ 895350 h 1418501"/>
                    <a:gd name="connsiteX16" fmla="*/ 262740 w 1455776"/>
                    <a:gd name="connsiteY16" fmla="*/ 838200 h 1418501"/>
                    <a:gd name="connsiteX17" fmla="*/ 205588 w 1455776"/>
                    <a:gd name="connsiteY17" fmla="*/ 876300 h 1418501"/>
                    <a:gd name="connsiteX18" fmla="*/ 110340 w 1455776"/>
                    <a:gd name="connsiteY18" fmla="*/ 831850 h 1418501"/>
                    <a:gd name="connsiteX19" fmla="*/ 21440 w 1455776"/>
                    <a:gd name="connsiteY19" fmla="*/ 895350 h 1418501"/>
                    <a:gd name="connsiteX20" fmla="*/ 0 w 1455776"/>
                    <a:gd name="connsiteY20" fmla="*/ 579122 h 1418501"/>
                    <a:gd name="connsiteX21" fmla="*/ 176380 w 1455776"/>
                    <a:gd name="connsiteY21" fmla="*/ 579122 h 1418501"/>
                    <a:gd name="connsiteX22" fmla="*/ 275440 w 1455776"/>
                    <a:gd name="connsiteY22" fmla="*/ 541022 h 1418501"/>
                    <a:gd name="connsiteX23" fmla="*/ 275440 w 1455776"/>
                    <a:gd name="connsiteY23" fmla="*/ 426722 h 1418501"/>
                    <a:gd name="connsiteX24" fmla="*/ 328780 w 1455776"/>
                    <a:gd name="connsiteY24" fmla="*/ 403862 h 1418501"/>
                    <a:gd name="connsiteX25" fmla="*/ 435460 w 1455776"/>
                    <a:gd name="connsiteY25" fmla="*/ 449582 h 1418501"/>
                    <a:gd name="connsiteX26" fmla="*/ 435460 w 1455776"/>
                    <a:gd name="connsiteY26" fmla="*/ 327662 h 1418501"/>
                    <a:gd name="connsiteX27" fmla="*/ 534520 w 1455776"/>
                    <a:gd name="connsiteY27" fmla="*/ 175262 h 1418501"/>
                    <a:gd name="connsiteX28" fmla="*/ 450700 w 1455776"/>
                    <a:gd name="connsiteY28" fmla="*/ 106682 h 1418501"/>
                    <a:gd name="connsiteX29" fmla="*/ 523328 w 1455776"/>
                    <a:gd name="connsiteY29" fmla="*/ 30423 h 1418501"/>
                    <a:gd name="connsiteX30" fmla="*/ 650092 w 1455776"/>
                    <a:gd name="connsiteY30" fmla="*/ 0 h 1418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55776" h="1418501">
                      <a:moveTo>
                        <a:pt x="650092" y="0"/>
                      </a:moveTo>
                      <a:lnTo>
                        <a:pt x="808840" y="38100"/>
                      </a:lnTo>
                      <a:lnTo>
                        <a:pt x="891388" y="120650"/>
                      </a:lnTo>
                      <a:lnTo>
                        <a:pt x="1159760" y="157809"/>
                      </a:lnTo>
                      <a:lnTo>
                        <a:pt x="1159760" y="358944"/>
                      </a:lnTo>
                      <a:lnTo>
                        <a:pt x="1087572" y="599576"/>
                      </a:lnTo>
                      <a:lnTo>
                        <a:pt x="1304140" y="1032713"/>
                      </a:lnTo>
                      <a:lnTo>
                        <a:pt x="1455776" y="1162687"/>
                      </a:lnTo>
                      <a:lnTo>
                        <a:pt x="1335892" y="1365250"/>
                      </a:lnTo>
                      <a:lnTo>
                        <a:pt x="1173720" y="1418501"/>
                      </a:lnTo>
                      <a:lnTo>
                        <a:pt x="1031092" y="1212850"/>
                      </a:lnTo>
                      <a:lnTo>
                        <a:pt x="1081892" y="1130300"/>
                      </a:lnTo>
                      <a:lnTo>
                        <a:pt x="1005692" y="1098550"/>
                      </a:lnTo>
                      <a:lnTo>
                        <a:pt x="904092" y="1149350"/>
                      </a:lnTo>
                      <a:lnTo>
                        <a:pt x="491340" y="958850"/>
                      </a:lnTo>
                      <a:lnTo>
                        <a:pt x="472292" y="895350"/>
                      </a:lnTo>
                      <a:lnTo>
                        <a:pt x="262740" y="838200"/>
                      </a:lnTo>
                      <a:lnTo>
                        <a:pt x="205588" y="876300"/>
                      </a:lnTo>
                      <a:lnTo>
                        <a:pt x="110340" y="831850"/>
                      </a:lnTo>
                      <a:lnTo>
                        <a:pt x="21440" y="895350"/>
                      </a:lnTo>
                      <a:lnTo>
                        <a:pt x="0" y="579122"/>
                      </a:lnTo>
                      <a:lnTo>
                        <a:pt x="176380" y="579122"/>
                      </a:lnTo>
                      <a:lnTo>
                        <a:pt x="275440" y="541022"/>
                      </a:lnTo>
                      <a:lnTo>
                        <a:pt x="275440" y="426722"/>
                      </a:lnTo>
                      <a:lnTo>
                        <a:pt x="328780" y="403862"/>
                      </a:lnTo>
                      <a:lnTo>
                        <a:pt x="435460" y="449582"/>
                      </a:lnTo>
                      <a:lnTo>
                        <a:pt x="435460" y="327662"/>
                      </a:lnTo>
                      <a:lnTo>
                        <a:pt x="534520" y="175262"/>
                      </a:lnTo>
                      <a:lnTo>
                        <a:pt x="450700" y="106682"/>
                      </a:lnTo>
                      <a:lnTo>
                        <a:pt x="523328" y="30423"/>
                      </a:lnTo>
                      <a:lnTo>
                        <a:pt x="65009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3" name="フリーフォーム: 図形 1192">
                  <a:extLst>
                    <a:ext uri="{FF2B5EF4-FFF2-40B4-BE49-F238E27FC236}">
                      <a16:creationId xmlns:a16="http://schemas.microsoft.com/office/drawing/2014/main" id="{75CE8F60-CB3E-47D9-88F9-C168D1D54653}"/>
                    </a:ext>
                  </a:extLst>
                </p:cNvPr>
                <p:cNvSpPr/>
                <p:nvPr/>
              </p:nvSpPr>
              <p:spPr>
                <a:xfrm>
                  <a:off x="56292752" y="-3473450"/>
                  <a:ext cx="1641228" cy="1022350"/>
                </a:xfrm>
                <a:custGeom>
                  <a:avLst/>
                  <a:gdLst>
                    <a:gd name="connsiteX0" fmla="*/ 577848 w 1641228"/>
                    <a:gd name="connsiteY0" fmla="*/ 0 h 1022350"/>
                    <a:gd name="connsiteX1" fmla="*/ 673096 w 1641228"/>
                    <a:gd name="connsiteY1" fmla="*/ 44450 h 1022350"/>
                    <a:gd name="connsiteX2" fmla="*/ 730248 w 1641228"/>
                    <a:gd name="connsiteY2" fmla="*/ 6350 h 1022350"/>
                    <a:gd name="connsiteX3" fmla="*/ 939800 w 1641228"/>
                    <a:gd name="connsiteY3" fmla="*/ 63500 h 1022350"/>
                    <a:gd name="connsiteX4" fmla="*/ 958848 w 1641228"/>
                    <a:gd name="connsiteY4" fmla="*/ 127000 h 1022350"/>
                    <a:gd name="connsiteX5" fmla="*/ 1371600 w 1641228"/>
                    <a:gd name="connsiteY5" fmla="*/ 317500 h 1022350"/>
                    <a:gd name="connsiteX6" fmla="*/ 1473200 w 1641228"/>
                    <a:gd name="connsiteY6" fmla="*/ 266700 h 1022350"/>
                    <a:gd name="connsiteX7" fmla="*/ 1549400 w 1641228"/>
                    <a:gd name="connsiteY7" fmla="*/ 298450 h 1022350"/>
                    <a:gd name="connsiteX8" fmla="*/ 1498600 w 1641228"/>
                    <a:gd name="connsiteY8" fmla="*/ 381000 h 1022350"/>
                    <a:gd name="connsiteX9" fmla="*/ 1641228 w 1641228"/>
                    <a:gd name="connsiteY9" fmla="*/ 586651 h 1022350"/>
                    <a:gd name="connsiteX10" fmla="*/ 1377948 w 1641228"/>
                    <a:gd name="connsiteY10" fmla="*/ 673100 h 1022350"/>
                    <a:gd name="connsiteX11" fmla="*/ 1377948 w 1641228"/>
                    <a:gd name="connsiteY11" fmla="*/ 781050 h 1022350"/>
                    <a:gd name="connsiteX12" fmla="*/ 1276348 w 1641228"/>
                    <a:gd name="connsiteY12" fmla="*/ 952500 h 1022350"/>
                    <a:gd name="connsiteX13" fmla="*/ 1085848 w 1641228"/>
                    <a:gd name="connsiteY13" fmla="*/ 1022350 h 1022350"/>
                    <a:gd name="connsiteX14" fmla="*/ 1009648 w 1641228"/>
                    <a:gd name="connsiteY14" fmla="*/ 939800 h 1022350"/>
                    <a:gd name="connsiteX15" fmla="*/ 781048 w 1641228"/>
                    <a:gd name="connsiteY15" fmla="*/ 958850 h 1022350"/>
                    <a:gd name="connsiteX16" fmla="*/ 558800 w 1641228"/>
                    <a:gd name="connsiteY16" fmla="*/ 889000 h 1022350"/>
                    <a:gd name="connsiteX17" fmla="*/ 526172 w 1641228"/>
                    <a:gd name="connsiteY17" fmla="*/ 921626 h 1022350"/>
                    <a:gd name="connsiteX18" fmla="*/ 381000 w 1641228"/>
                    <a:gd name="connsiteY18" fmla="*/ 742950 h 1022350"/>
                    <a:gd name="connsiteX19" fmla="*/ 222248 w 1641228"/>
                    <a:gd name="connsiteY19" fmla="*/ 584200 h 1022350"/>
                    <a:gd name="connsiteX20" fmla="*/ 6348 w 1641228"/>
                    <a:gd name="connsiteY20" fmla="*/ 546100 h 1022350"/>
                    <a:gd name="connsiteX21" fmla="*/ 0 w 1641228"/>
                    <a:gd name="connsiteY21" fmla="*/ 425450 h 1022350"/>
                    <a:gd name="connsiteX22" fmla="*/ 101600 w 1641228"/>
                    <a:gd name="connsiteY22" fmla="*/ 292100 h 1022350"/>
                    <a:gd name="connsiteX23" fmla="*/ 177800 w 1641228"/>
                    <a:gd name="connsiteY23" fmla="*/ 273050 h 1022350"/>
                    <a:gd name="connsiteX24" fmla="*/ 234948 w 1641228"/>
                    <a:gd name="connsiteY24" fmla="*/ 311150 h 1022350"/>
                    <a:gd name="connsiteX25" fmla="*/ 425448 w 1641228"/>
                    <a:gd name="connsiteY25" fmla="*/ 171450 h 1022350"/>
                    <a:gd name="connsiteX26" fmla="*/ 431800 w 1641228"/>
                    <a:gd name="connsiteY26" fmla="*/ 120650 h 1022350"/>
                    <a:gd name="connsiteX27" fmla="*/ 488548 w 1641228"/>
                    <a:gd name="connsiteY27" fmla="*/ 57595 h 1022350"/>
                    <a:gd name="connsiteX28" fmla="*/ 488948 w 1641228"/>
                    <a:gd name="connsiteY28" fmla="*/ 63500 h 1022350"/>
                    <a:gd name="connsiteX29" fmla="*/ 577848 w 1641228"/>
                    <a:gd name="connsiteY29" fmla="*/ 0 h 1022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641228" h="1022350">
                      <a:moveTo>
                        <a:pt x="577848" y="0"/>
                      </a:moveTo>
                      <a:lnTo>
                        <a:pt x="673096" y="44450"/>
                      </a:lnTo>
                      <a:lnTo>
                        <a:pt x="730248" y="6350"/>
                      </a:lnTo>
                      <a:lnTo>
                        <a:pt x="939800" y="63500"/>
                      </a:lnTo>
                      <a:lnTo>
                        <a:pt x="958848" y="127000"/>
                      </a:lnTo>
                      <a:lnTo>
                        <a:pt x="1371600" y="317500"/>
                      </a:lnTo>
                      <a:lnTo>
                        <a:pt x="1473200" y="266700"/>
                      </a:lnTo>
                      <a:lnTo>
                        <a:pt x="1549400" y="298450"/>
                      </a:lnTo>
                      <a:lnTo>
                        <a:pt x="1498600" y="381000"/>
                      </a:lnTo>
                      <a:lnTo>
                        <a:pt x="1641228" y="586651"/>
                      </a:lnTo>
                      <a:lnTo>
                        <a:pt x="1377948" y="673100"/>
                      </a:lnTo>
                      <a:lnTo>
                        <a:pt x="1377948" y="781050"/>
                      </a:lnTo>
                      <a:lnTo>
                        <a:pt x="1276348" y="952500"/>
                      </a:lnTo>
                      <a:lnTo>
                        <a:pt x="1085848" y="1022350"/>
                      </a:lnTo>
                      <a:lnTo>
                        <a:pt x="1009648" y="939800"/>
                      </a:lnTo>
                      <a:lnTo>
                        <a:pt x="781048" y="958850"/>
                      </a:lnTo>
                      <a:lnTo>
                        <a:pt x="558800" y="889000"/>
                      </a:lnTo>
                      <a:lnTo>
                        <a:pt x="526172" y="921626"/>
                      </a:lnTo>
                      <a:lnTo>
                        <a:pt x="381000" y="742950"/>
                      </a:lnTo>
                      <a:lnTo>
                        <a:pt x="222248" y="584200"/>
                      </a:lnTo>
                      <a:lnTo>
                        <a:pt x="6348" y="546100"/>
                      </a:lnTo>
                      <a:lnTo>
                        <a:pt x="0" y="425450"/>
                      </a:lnTo>
                      <a:lnTo>
                        <a:pt x="101600" y="292100"/>
                      </a:lnTo>
                      <a:lnTo>
                        <a:pt x="177800" y="273050"/>
                      </a:lnTo>
                      <a:lnTo>
                        <a:pt x="234948" y="311150"/>
                      </a:lnTo>
                      <a:lnTo>
                        <a:pt x="425448" y="171450"/>
                      </a:lnTo>
                      <a:lnTo>
                        <a:pt x="431800" y="120650"/>
                      </a:lnTo>
                      <a:lnTo>
                        <a:pt x="488548" y="57595"/>
                      </a:lnTo>
                      <a:lnTo>
                        <a:pt x="488948" y="63500"/>
                      </a:lnTo>
                      <a:lnTo>
                        <a:pt x="5778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4" name="フリーフォーム: 図形 1193">
                  <a:extLst>
                    <a:ext uri="{FF2B5EF4-FFF2-40B4-BE49-F238E27FC236}">
                      <a16:creationId xmlns:a16="http://schemas.microsoft.com/office/drawing/2014/main" id="{A2B7EC20-B8BB-4847-A390-AAD6BB50BEED}"/>
                    </a:ext>
                  </a:extLst>
                </p:cNvPr>
                <p:cNvSpPr/>
                <p:nvPr/>
              </p:nvSpPr>
              <p:spPr>
                <a:xfrm>
                  <a:off x="55407280" y="-2923527"/>
                  <a:ext cx="1609368" cy="2301227"/>
                </a:xfrm>
                <a:custGeom>
                  <a:avLst/>
                  <a:gdLst>
                    <a:gd name="connsiteX0" fmla="*/ 913484 w 1609368"/>
                    <a:gd name="connsiteY0" fmla="*/ 0 h 2301227"/>
                    <a:gd name="connsiteX1" fmla="*/ 1107720 w 1609368"/>
                    <a:gd name="connsiteY1" fmla="*/ 34277 h 2301227"/>
                    <a:gd name="connsiteX2" fmla="*/ 1266472 w 1609368"/>
                    <a:gd name="connsiteY2" fmla="*/ 193027 h 2301227"/>
                    <a:gd name="connsiteX3" fmla="*/ 1411644 w 1609368"/>
                    <a:gd name="connsiteY3" fmla="*/ 371703 h 2301227"/>
                    <a:gd name="connsiteX4" fmla="*/ 1253768 w 1609368"/>
                    <a:gd name="connsiteY4" fmla="*/ 529577 h 2301227"/>
                    <a:gd name="connsiteX5" fmla="*/ 1152168 w 1609368"/>
                    <a:gd name="connsiteY5" fmla="*/ 529577 h 2301227"/>
                    <a:gd name="connsiteX6" fmla="*/ 1088672 w 1609368"/>
                    <a:gd name="connsiteY6" fmla="*/ 662927 h 2301227"/>
                    <a:gd name="connsiteX7" fmla="*/ 1145820 w 1609368"/>
                    <a:gd name="connsiteY7" fmla="*/ 739127 h 2301227"/>
                    <a:gd name="connsiteX8" fmla="*/ 1158520 w 1609368"/>
                    <a:gd name="connsiteY8" fmla="*/ 916927 h 2301227"/>
                    <a:gd name="connsiteX9" fmla="*/ 1172196 w 1609368"/>
                    <a:gd name="connsiteY9" fmla="*/ 923766 h 2301227"/>
                    <a:gd name="connsiteX10" fmla="*/ 1171220 w 1609368"/>
                    <a:gd name="connsiteY10" fmla="*/ 935977 h 2301227"/>
                    <a:gd name="connsiteX11" fmla="*/ 1234720 w 1609368"/>
                    <a:gd name="connsiteY11" fmla="*/ 1189977 h 2301227"/>
                    <a:gd name="connsiteX12" fmla="*/ 1444272 w 1609368"/>
                    <a:gd name="connsiteY12" fmla="*/ 1291577 h 2301227"/>
                    <a:gd name="connsiteX13" fmla="*/ 1437920 w 1609368"/>
                    <a:gd name="connsiteY13" fmla="*/ 1475727 h 2301227"/>
                    <a:gd name="connsiteX14" fmla="*/ 1603020 w 1609368"/>
                    <a:gd name="connsiteY14" fmla="*/ 1615427 h 2301227"/>
                    <a:gd name="connsiteX15" fmla="*/ 1609368 w 1609368"/>
                    <a:gd name="connsiteY15" fmla="*/ 1697977 h 2301227"/>
                    <a:gd name="connsiteX16" fmla="*/ 1495072 w 1609368"/>
                    <a:gd name="connsiteY16" fmla="*/ 1634477 h 2301227"/>
                    <a:gd name="connsiteX17" fmla="*/ 1418872 w 1609368"/>
                    <a:gd name="connsiteY17" fmla="*/ 1628127 h 2301227"/>
                    <a:gd name="connsiteX18" fmla="*/ 1374420 w 1609368"/>
                    <a:gd name="connsiteY18" fmla="*/ 1666227 h 2301227"/>
                    <a:gd name="connsiteX19" fmla="*/ 1349020 w 1609368"/>
                    <a:gd name="connsiteY19" fmla="*/ 1755127 h 2301227"/>
                    <a:gd name="connsiteX20" fmla="*/ 1241072 w 1609368"/>
                    <a:gd name="connsiteY20" fmla="*/ 1780527 h 2301227"/>
                    <a:gd name="connsiteX21" fmla="*/ 1222020 w 1609368"/>
                    <a:gd name="connsiteY21" fmla="*/ 1831327 h 2301227"/>
                    <a:gd name="connsiteX22" fmla="*/ 1183920 w 1609368"/>
                    <a:gd name="connsiteY22" fmla="*/ 1767827 h 2301227"/>
                    <a:gd name="connsiteX23" fmla="*/ 1145820 w 1609368"/>
                    <a:gd name="connsiteY23" fmla="*/ 1805927 h 2301227"/>
                    <a:gd name="connsiteX24" fmla="*/ 1202968 w 1609368"/>
                    <a:gd name="connsiteY24" fmla="*/ 1964677 h 2301227"/>
                    <a:gd name="connsiteX25" fmla="*/ 1139472 w 1609368"/>
                    <a:gd name="connsiteY25" fmla="*/ 2009127 h 2301227"/>
                    <a:gd name="connsiteX26" fmla="*/ 1082320 w 1609368"/>
                    <a:gd name="connsiteY26" fmla="*/ 2167877 h 2301227"/>
                    <a:gd name="connsiteX27" fmla="*/ 987072 w 1609368"/>
                    <a:gd name="connsiteY27" fmla="*/ 2174227 h 2301227"/>
                    <a:gd name="connsiteX28" fmla="*/ 847368 w 1609368"/>
                    <a:gd name="connsiteY28" fmla="*/ 2301227 h 2301227"/>
                    <a:gd name="connsiteX29" fmla="*/ 821968 w 1609368"/>
                    <a:gd name="connsiteY29" fmla="*/ 2269477 h 2301227"/>
                    <a:gd name="connsiteX30" fmla="*/ 841020 w 1609368"/>
                    <a:gd name="connsiteY30" fmla="*/ 2199627 h 2301227"/>
                    <a:gd name="connsiteX31" fmla="*/ 771168 w 1609368"/>
                    <a:gd name="connsiteY31" fmla="*/ 1996427 h 2301227"/>
                    <a:gd name="connsiteX32" fmla="*/ 650520 w 1609368"/>
                    <a:gd name="connsiteY32" fmla="*/ 1926577 h 2301227"/>
                    <a:gd name="connsiteX33" fmla="*/ 395108 w 1609368"/>
                    <a:gd name="connsiteY33" fmla="*/ 1926577 h 2301227"/>
                    <a:gd name="connsiteX34" fmla="*/ 479072 w 1609368"/>
                    <a:gd name="connsiteY34" fmla="*/ 1882127 h 2301227"/>
                    <a:gd name="connsiteX35" fmla="*/ 523520 w 1609368"/>
                    <a:gd name="connsiteY35" fmla="*/ 1774177 h 2301227"/>
                    <a:gd name="connsiteX36" fmla="*/ 453672 w 1609368"/>
                    <a:gd name="connsiteY36" fmla="*/ 1672577 h 2301227"/>
                    <a:gd name="connsiteX37" fmla="*/ 485420 w 1609368"/>
                    <a:gd name="connsiteY37" fmla="*/ 1558277 h 2301227"/>
                    <a:gd name="connsiteX38" fmla="*/ 440968 w 1609368"/>
                    <a:gd name="connsiteY38" fmla="*/ 1412227 h 2301227"/>
                    <a:gd name="connsiteX39" fmla="*/ 256820 w 1609368"/>
                    <a:gd name="connsiteY39" fmla="*/ 1202677 h 2301227"/>
                    <a:gd name="connsiteX40" fmla="*/ 256820 w 1609368"/>
                    <a:gd name="connsiteY40" fmla="*/ 1082027 h 2301227"/>
                    <a:gd name="connsiteX41" fmla="*/ 218720 w 1609368"/>
                    <a:gd name="connsiteY41" fmla="*/ 948677 h 2301227"/>
                    <a:gd name="connsiteX42" fmla="*/ 21872 w 1609368"/>
                    <a:gd name="connsiteY42" fmla="*/ 840727 h 2301227"/>
                    <a:gd name="connsiteX43" fmla="*/ 53620 w 1609368"/>
                    <a:gd name="connsiteY43" fmla="*/ 758177 h 2301227"/>
                    <a:gd name="connsiteX44" fmla="*/ 15520 w 1609368"/>
                    <a:gd name="connsiteY44" fmla="*/ 637527 h 2301227"/>
                    <a:gd name="connsiteX45" fmla="*/ 0 w 1609368"/>
                    <a:gd name="connsiteY45" fmla="*/ 627871 h 2301227"/>
                    <a:gd name="connsiteX46" fmla="*/ 193320 w 1609368"/>
                    <a:gd name="connsiteY46" fmla="*/ 605777 h 2301227"/>
                    <a:gd name="connsiteX47" fmla="*/ 269520 w 1609368"/>
                    <a:gd name="connsiteY47" fmla="*/ 726427 h 2301227"/>
                    <a:gd name="connsiteX48" fmla="*/ 383820 w 1609368"/>
                    <a:gd name="connsiteY48" fmla="*/ 764527 h 2301227"/>
                    <a:gd name="connsiteX49" fmla="*/ 472720 w 1609368"/>
                    <a:gd name="connsiteY49" fmla="*/ 720077 h 2301227"/>
                    <a:gd name="connsiteX50" fmla="*/ 460020 w 1609368"/>
                    <a:gd name="connsiteY50" fmla="*/ 631177 h 2301227"/>
                    <a:gd name="connsiteX51" fmla="*/ 504472 w 1609368"/>
                    <a:gd name="connsiteY51" fmla="*/ 605777 h 2301227"/>
                    <a:gd name="connsiteX52" fmla="*/ 694968 w 1609368"/>
                    <a:gd name="connsiteY52" fmla="*/ 720077 h 2301227"/>
                    <a:gd name="connsiteX53" fmla="*/ 739420 w 1609368"/>
                    <a:gd name="connsiteY53" fmla="*/ 783577 h 2301227"/>
                    <a:gd name="connsiteX54" fmla="*/ 790220 w 1609368"/>
                    <a:gd name="connsiteY54" fmla="*/ 783577 h 2301227"/>
                    <a:gd name="connsiteX55" fmla="*/ 783872 w 1609368"/>
                    <a:gd name="connsiteY55" fmla="*/ 681977 h 2301227"/>
                    <a:gd name="connsiteX56" fmla="*/ 841020 w 1609368"/>
                    <a:gd name="connsiteY56" fmla="*/ 643877 h 2301227"/>
                    <a:gd name="connsiteX57" fmla="*/ 853720 w 1609368"/>
                    <a:gd name="connsiteY57" fmla="*/ 523227 h 2301227"/>
                    <a:gd name="connsiteX58" fmla="*/ 891820 w 1609368"/>
                    <a:gd name="connsiteY58" fmla="*/ 485127 h 2301227"/>
                    <a:gd name="connsiteX59" fmla="*/ 891820 w 1609368"/>
                    <a:gd name="connsiteY59" fmla="*/ 377177 h 2301227"/>
                    <a:gd name="connsiteX60" fmla="*/ 879120 w 1609368"/>
                    <a:gd name="connsiteY60" fmla="*/ 313677 h 2301227"/>
                    <a:gd name="connsiteX61" fmla="*/ 948968 w 1609368"/>
                    <a:gd name="connsiteY61" fmla="*/ 300977 h 2301227"/>
                    <a:gd name="connsiteX62" fmla="*/ 847368 w 1609368"/>
                    <a:gd name="connsiteY62" fmla="*/ 46977 h 2301227"/>
                    <a:gd name="connsiteX63" fmla="*/ 913484 w 1609368"/>
                    <a:gd name="connsiteY63" fmla="*/ 0 h 2301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609368" h="2301227">
                      <a:moveTo>
                        <a:pt x="913484" y="0"/>
                      </a:moveTo>
                      <a:lnTo>
                        <a:pt x="1107720" y="34277"/>
                      </a:lnTo>
                      <a:lnTo>
                        <a:pt x="1266472" y="193027"/>
                      </a:lnTo>
                      <a:lnTo>
                        <a:pt x="1411644" y="371703"/>
                      </a:lnTo>
                      <a:lnTo>
                        <a:pt x="1253768" y="529577"/>
                      </a:lnTo>
                      <a:lnTo>
                        <a:pt x="1152168" y="529577"/>
                      </a:lnTo>
                      <a:lnTo>
                        <a:pt x="1088672" y="662927"/>
                      </a:lnTo>
                      <a:lnTo>
                        <a:pt x="1145820" y="739127"/>
                      </a:lnTo>
                      <a:lnTo>
                        <a:pt x="1158520" y="916927"/>
                      </a:lnTo>
                      <a:lnTo>
                        <a:pt x="1172196" y="923766"/>
                      </a:lnTo>
                      <a:lnTo>
                        <a:pt x="1171220" y="935977"/>
                      </a:lnTo>
                      <a:lnTo>
                        <a:pt x="1234720" y="1189977"/>
                      </a:lnTo>
                      <a:lnTo>
                        <a:pt x="1444272" y="1291577"/>
                      </a:lnTo>
                      <a:lnTo>
                        <a:pt x="1437920" y="1475727"/>
                      </a:lnTo>
                      <a:lnTo>
                        <a:pt x="1603020" y="1615427"/>
                      </a:lnTo>
                      <a:lnTo>
                        <a:pt x="1609368" y="1697977"/>
                      </a:lnTo>
                      <a:lnTo>
                        <a:pt x="1495072" y="1634477"/>
                      </a:lnTo>
                      <a:lnTo>
                        <a:pt x="1418872" y="1628127"/>
                      </a:lnTo>
                      <a:lnTo>
                        <a:pt x="1374420" y="1666227"/>
                      </a:lnTo>
                      <a:lnTo>
                        <a:pt x="1349020" y="1755127"/>
                      </a:lnTo>
                      <a:lnTo>
                        <a:pt x="1241072" y="1780527"/>
                      </a:lnTo>
                      <a:lnTo>
                        <a:pt x="1222020" y="1831327"/>
                      </a:lnTo>
                      <a:lnTo>
                        <a:pt x="1183920" y="1767827"/>
                      </a:lnTo>
                      <a:lnTo>
                        <a:pt x="1145820" y="1805927"/>
                      </a:lnTo>
                      <a:lnTo>
                        <a:pt x="1202968" y="1964677"/>
                      </a:lnTo>
                      <a:lnTo>
                        <a:pt x="1139472" y="2009127"/>
                      </a:lnTo>
                      <a:lnTo>
                        <a:pt x="1082320" y="2167877"/>
                      </a:lnTo>
                      <a:lnTo>
                        <a:pt x="987072" y="2174227"/>
                      </a:lnTo>
                      <a:lnTo>
                        <a:pt x="847368" y="2301227"/>
                      </a:lnTo>
                      <a:lnTo>
                        <a:pt x="821968" y="2269477"/>
                      </a:lnTo>
                      <a:lnTo>
                        <a:pt x="841020" y="2199627"/>
                      </a:lnTo>
                      <a:lnTo>
                        <a:pt x="771168" y="1996427"/>
                      </a:lnTo>
                      <a:lnTo>
                        <a:pt x="650520" y="1926577"/>
                      </a:lnTo>
                      <a:lnTo>
                        <a:pt x="395108" y="1926577"/>
                      </a:lnTo>
                      <a:lnTo>
                        <a:pt x="479072" y="1882127"/>
                      </a:lnTo>
                      <a:lnTo>
                        <a:pt x="523520" y="1774177"/>
                      </a:lnTo>
                      <a:lnTo>
                        <a:pt x="453672" y="1672577"/>
                      </a:lnTo>
                      <a:lnTo>
                        <a:pt x="485420" y="1558277"/>
                      </a:lnTo>
                      <a:lnTo>
                        <a:pt x="440968" y="1412227"/>
                      </a:lnTo>
                      <a:lnTo>
                        <a:pt x="256820" y="1202677"/>
                      </a:lnTo>
                      <a:lnTo>
                        <a:pt x="256820" y="1082027"/>
                      </a:lnTo>
                      <a:lnTo>
                        <a:pt x="218720" y="948677"/>
                      </a:lnTo>
                      <a:lnTo>
                        <a:pt x="21872" y="840727"/>
                      </a:lnTo>
                      <a:lnTo>
                        <a:pt x="53620" y="758177"/>
                      </a:lnTo>
                      <a:lnTo>
                        <a:pt x="15520" y="637527"/>
                      </a:lnTo>
                      <a:lnTo>
                        <a:pt x="0" y="627871"/>
                      </a:lnTo>
                      <a:lnTo>
                        <a:pt x="193320" y="605777"/>
                      </a:lnTo>
                      <a:lnTo>
                        <a:pt x="269520" y="726427"/>
                      </a:lnTo>
                      <a:lnTo>
                        <a:pt x="383820" y="764527"/>
                      </a:lnTo>
                      <a:lnTo>
                        <a:pt x="472720" y="720077"/>
                      </a:lnTo>
                      <a:lnTo>
                        <a:pt x="460020" y="631177"/>
                      </a:lnTo>
                      <a:lnTo>
                        <a:pt x="504472" y="605777"/>
                      </a:lnTo>
                      <a:lnTo>
                        <a:pt x="694968" y="720077"/>
                      </a:lnTo>
                      <a:lnTo>
                        <a:pt x="739420" y="783577"/>
                      </a:lnTo>
                      <a:lnTo>
                        <a:pt x="790220" y="783577"/>
                      </a:lnTo>
                      <a:lnTo>
                        <a:pt x="783872" y="681977"/>
                      </a:lnTo>
                      <a:lnTo>
                        <a:pt x="841020" y="643877"/>
                      </a:lnTo>
                      <a:lnTo>
                        <a:pt x="853720" y="523227"/>
                      </a:lnTo>
                      <a:lnTo>
                        <a:pt x="891820" y="485127"/>
                      </a:lnTo>
                      <a:lnTo>
                        <a:pt x="891820" y="377177"/>
                      </a:lnTo>
                      <a:lnTo>
                        <a:pt x="879120" y="313677"/>
                      </a:lnTo>
                      <a:lnTo>
                        <a:pt x="948968" y="300977"/>
                      </a:lnTo>
                      <a:lnTo>
                        <a:pt x="847368" y="46977"/>
                      </a:lnTo>
                      <a:lnTo>
                        <a:pt x="9134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5" name="フリーフォーム: 図形 1194">
                  <a:extLst>
                    <a:ext uri="{FF2B5EF4-FFF2-40B4-BE49-F238E27FC236}">
                      <a16:creationId xmlns:a16="http://schemas.microsoft.com/office/drawing/2014/main" id="{005F421B-320E-4F27-9131-AA3F2C24970B}"/>
                    </a:ext>
                  </a:extLst>
                </p:cNvPr>
                <p:cNvSpPr/>
                <p:nvPr/>
              </p:nvSpPr>
              <p:spPr>
                <a:xfrm>
                  <a:off x="56022240" y="-4244338"/>
                  <a:ext cx="759060" cy="1205572"/>
                </a:xfrm>
                <a:custGeom>
                  <a:avLst/>
                  <a:gdLst>
                    <a:gd name="connsiteX0" fmla="*/ 250152 w 759060"/>
                    <a:gd name="connsiteY0" fmla="*/ 0 h 1205572"/>
                    <a:gd name="connsiteX1" fmla="*/ 396240 w 759060"/>
                    <a:gd name="connsiteY1" fmla="*/ 0 h 1205572"/>
                    <a:gd name="connsiteX2" fmla="*/ 449580 w 759060"/>
                    <a:gd name="connsiteY2" fmla="*/ 213360 h 1205572"/>
                    <a:gd name="connsiteX3" fmla="*/ 731520 w 759060"/>
                    <a:gd name="connsiteY3" fmla="*/ 518160 h 1205572"/>
                    <a:gd name="connsiteX4" fmla="*/ 738020 w 759060"/>
                    <a:gd name="connsiteY4" fmla="*/ 518160 h 1205572"/>
                    <a:gd name="connsiteX5" fmla="*/ 759060 w 759060"/>
                    <a:gd name="connsiteY5" fmla="*/ 828483 h 1205572"/>
                    <a:gd name="connsiteX6" fmla="*/ 702312 w 759060"/>
                    <a:gd name="connsiteY6" fmla="*/ 891538 h 1205572"/>
                    <a:gd name="connsiteX7" fmla="*/ 695960 w 759060"/>
                    <a:gd name="connsiteY7" fmla="*/ 942338 h 1205572"/>
                    <a:gd name="connsiteX8" fmla="*/ 505460 w 759060"/>
                    <a:gd name="connsiteY8" fmla="*/ 1082038 h 1205572"/>
                    <a:gd name="connsiteX9" fmla="*/ 448312 w 759060"/>
                    <a:gd name="connsiteY9" fmla="*/ 1043938 h 1205572"/>
                    <a:gd name="connsiteX10" fmla="*/ 372112 w 759060"/>
                    <a:gd name="connsiteY10" fmla="*/ 1062988 h 1205572"/>
                    <a:gd name="connsiteX11" fmla="*/ 270512 w 759060"/>
                    <a:gd name="connsiteY11" fmla="*/ 1196338 h 1205572"/>
                    <a:gd name="connsiteX12" fmla="*/ 270996 w 759060"/>
                    <a:gd name="connsiteY12" fmla="*/ 1205572 h 1205572"/>
                    <a:gd name="connsiteX13" fmla="*/ 205740 w 759060"/>
                    <a:gd name="connsiteY13" fmla="*/ 1150618 h 1205572"/>
                    <a:gd name="connsiteX14" fmla="*/ 114300 w 759060"/>
                    <a:gd name="connsiteY14" fmla="*/ 1142998 h 1205572"/>
                    <a:gd name="connsiteX15" fmla="*/ 60960 w 759060"/>
                    <a:gd name="connsiteY15" fmla="*/ 960118 h 1205572"/>
                    <a:gd name="connsiteX16" fmla="*/ 0 w 759060"/>
                    <a:gd name="connsiteY16" fmla="*/ 899158 h 1205572"/>
                    <a:gd name="connsiteX17" fmla="*/ 38100 w 759060"/>
                    <a:gd name="connsiteY17" fmla="*/ 556258 h 1205572"/>
                    <a:gd name="connsiteX18" fmla="*/ 99060 w 759060"/>
                    <a:gd name="connsiteY18" fmla="*/ 525778 h 1205572"/>
                    <a:gd name="connsiteX19" fmla="*/ 53340 w 759060"/>
                    <a:gd name="connsiteY19" fmla="*/ 297178 h 1205572"/>
                    <a:gd name="connsiteX20" fmla="*/ 144780 w 759060"/>
                    <a:gd name="connsiteY20" fmla="*/ 266698 h 1205572"/>
                    <a:gd name="connsiteX21" fmla="*/ 152400 w 759060"/>
                    <a:gd name="connsiteY21" fmla="*/ 205738 h 1205572"/>
                    <a:gd name="connsiteX22" fmla="*/ 243840 w 759060"/>
                    <a:gd name="connsiteY22" fmla="*/ 220978 h 1205572"/>
                    <a:gd name="connsiteX23" fmla="*/ 250152 w 759060"/>
                    <a:gd name="connsiteY23" fmla="*/ 0 h 120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59060" h="1205572">
                      <a:moveTo>
                        <a:pt x="250152" y="0"/>
                      </a:moveTo>
                      <a:lnTo>
                        <a:pt x="396240" y="0"/>
                      </a:lnTo>
                      <a:lnTo>
                        <a:pt x="449580" y="213360"/>
                      </a:lnTo>
                      <a:lnTo>
                        <a:pt x="731520" y="518160"/>
                      </a:lnTo>
                      <a:lnTo>
                        <a:pt x="738020" y="518160"/>
                      </a:lnTo>
                      <a:lnTo>
                        <a:pt x="759060" y="828483"/>
                      </a:lnTo>
                      <a:lnTo>
                        <a:pt x="702312" y="891538"/>
                      </a:lnTo>
                      <a:lnTo>
                        <a:pt x="695960" y="942338"/>
                      </a:lnTo>
                      <a:lnTo>
                        <a:pt x="505460" y="1082038"/>
                      </a:lnTo>
                      <a:lnTo>
                        <a:pt x="448312" y="1043938"/>
                      </a:lnTo>
                      <a:lnTo>
                        <a:pt x="372112" y="1062988"/>
                      </a:lnTo>
                      <a:lnTo>
                        <a:pt x="270512" y="1196338"/>
                      </a:lnTo>
                      <a:lnTo>
                        <a:pt x="270996" y="1205572"/>
                      </a:lnTo>
                      <a:lnTo>
                        <a:pt x="205740" y="1150618"/>
                      </a:lnTo>
                      <a:lnTo>
                        <a:pt x="114300" y="1142998"/>
                      </a:lnTo>
                      <a:lnTo>
                        <a:pt x="60960" y="960118"/>
                      </a:lnTo>
                      <a:lnTo>
                        <a:pt x="0" y="899158"/>
                      </a:lnTo>
                      <a:lnTo>
                        <a:pt x="38100" y="556258"/>
                      </a:lnTo>
                      <a:lnTo>
                        <a:pt x="99060" y="525778"/>
                      </a:lnTo>
                      <a:lnTo>
                        <a:pt x="53340" y="297178"/>
                      </a:lnTo>
                      <a:lnTo>
                        <a:pt x="144780" y="266698"/>
                      </a:lnTo>
                      <a:lnTo>
                        <a:pt x="152400" y="205738"/>
                      </a:lnTo>
                      <a:lnTo>
                        <a:pt x="243840" y="220978"/>
                      </a:lnTo>
                      <a:lnTo>
                        <a:pt x="2501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6" name="フリーフォーム: 図形 1195">
                  <a:extLst>
                    <a:ext uri="{FF2B5EF4-FFF2-40B4-BE49-F238E27FC236}">
                      <a16:creationId xmlns:a16="http://schemas.microsoft.com/office/drawing/2014/main" id="{124749A1-5DE2-44E2-A95E-EDB64DD13F24}"/>
                    </a:ext>
                  </a:extLst>
                </p:cNvPr>
                <p:cNvSpPr/>
                <p:nvPr/>
              </p:nvSpPr>
              <p:spPr>
                <a:xfrm>
                  <a:off x="55191660" y="-3489960"/>
                  <a:ext cx="1164588" cy="1350010"/>
                </a:xfrm>
                <a:custGeom>
                  <a:avLst/>
                  <a:gdLst>
                    <a:gd name="connsiteX0" fmla="*/ 388620 w 1164588"/>
                    <a:gd name="connsiteY0" fmla="*/ 0 h 1350010"/>
                    <a:gd name="connsiteX1" fmla="*/ 556260 w 1164588"/>
                    <a:gd name="connsiteY1" fmla="*/ 68580 h 1350010"/>
                    <a:gd name="connsiteX2" fmla="*/ 746760 w 1164588"/>
                    <a:gd name="connsiteY2" fmla="*/ 53340 h 1350010"/>
                    <a:gd name="connsiteX3" fmla="*/ 831996 w 1164588"/>
                    <a:gd name="connsiteY3" fmla="*/ 132021 h 1350010"/>
                    <a:gd name="connsiteX4" fmla="*/ 830580 w 1164588"/>
                    <a:gd name="connsiteY4" fmla="*/ 144780 h 1350010"/>
                    <a:gd name="connsiteX5" fmla="*/ 891540 w 1164588"/>
                    <a:gd name="connsiteY5" fmla="*/ 205740 h 1350010"/>
                    <a:gd name="connsiteX6" fmla="*/ 944880 w 1164588"/>
                    <a:gd name="connsiteY6" fmla="*/ 388620 h 1350010"/>
                    <a:gd name="connsiteX7" fmla="*/ 1036320 w 1164588"/>
                    <a:gd name="connsiteY7" fmla="*/ 396240 h 1350010"/>
                    <a:gd name="connsiteX8" fmla="*/ 1101576 w 1164588"/>
                    <a:gd name="connsiteY8" fmla="*/ 451194 h 1350010"/>
                    <a:gd name="connsiteX9" fmla="*/ 1107440 w 1164588"/>
                    <a:gd name="connsiteY9" fmla="*/ 562610 h 1350010"/>
                    <a:gd name="connsiteX10" fmla="*/ 1129104 w 1164588"/>
                    <a:gd name="connsiteY10" fmla="*/ 566433 h 1350010"/>
                    <a:gd name="connsiteX11" fmla="*/ 1062988 w 1164588"/>
                    <a:gd name="connsiteY11" fmla="*/ 613410 h 1350010"/>
                    <a:gd name="connsiteX12" fmla="*/ 1164588 w 1164588"/>
                    <a:gd name="connsiteY12" fmla="*/ 867410 h 1350010"/>
                    <a:gd name="connsiteX13" fmla="*/ 1094740 w 1164588"/>
                    <a:gd name="connsiteY13" fmla="*/ 880110 h 1350010"/>
                    <a:gd name="connsiteX14" fmla="*/ 1107440 w 1164588"/>
                    <a:gd name="connsiteY14" fmla="*/ 943610 h 1350010"/>
                    <a:gd name="connsiteX15" fmla="*/ 1107440 w 1164588"/>
                    <a:gd name="connsiteY15" fmla="*/ 1051560 h 1350010"/>
                    <a:gd name="connsiteX16" fmla="*/ 1069340 w 1164588"/>
                    <a:gd name="connsiteY16" fmla="*/ 1089660 h 1350010"/>
                    <a:gd name="connsiteX17" fmla="*/ 1056640 w 1164588"/>
                    <a:gd name="connsiteY17" fmla="*/ 1210310 h 1350010"/>
                    <a:gd name="connsiteX18" fmla="*/ 999492 w 1164588"/>
                    <a:gd name="connsiteY18" fmla="*/ 1248410 h 1350010"/>
                    <a:gd name="connsiteX19" fmla="*/ 1005840 w 1164588"/>
                    <a:gd name="connsiteY19" fmla="*/ 1350010 h 1350010"/>
                    <a:gd name="connsiteX20" fmla="*/ 955040 w 1164588"/>
                    <a:gd name="connsiteY20" fmla="*/ 1350010 h 1350010"/>
                    <a:gd name="connsiteX21" fmla="*/ 910588 w 1164588"/>
                    <a:gd name="connsiteY21" fmla="*/ 1286510 h 1350010"/>
                    <a:gd name="connsiteX22" fmla="*/ 720092 w 1164588"/>
                    <a:gd name="connsiteY22" fmla="*/ 1172210 h 1350010"/>
                    <a:gd name="connsiteX23" fmla="*/ 675640 w 1164588"/>
                    <a:gd name="connsiteY23" fmla="*/ 1197610 h 1350010"/>
                    <a:gd name="connsiteX24" fmla="*/ 688340 w 1164588"/>
                    <a:gd name="connsiteY24" fmla="*/ 1286510 h 1350010"/>
                    <a:gd name="connsiteX25" fmla="*/ 599440 w 1164588"/>
                    <a:gd name="connsiteY25" fmla="*/ 1330960 h 1350010"/>
                    <a:gd name="connsiteX26" fmla="*/ 485140 w 1164588"/>
                    <a:gd name="connsiteY26" fmla="*/ 1292860 h 1350010"/>
                    <a:gd name="connsiteX27" fmla="*/ 408940 w 1164588"/>
                    <a:gd name="connsiteY27" fmla="*/ 1172210 h 1350010"/>
                    <a:gd name="connsiteX28" fmla="*/ 215620 w 1164588"/>
                    <a:gd name="connsiteY28" fmla="*/ 1194304 h 1350010"/>
                    <a:gd name="connsiteX29" fmla="*/ 73856 w 1164588"/>
                    <a:gd name="connsiteY29" fmla="*/ 1106096 h 1350010"/>
                    <a:gd name="connsiteX30" fmla="*/ 60960 w 1164588"/>
                    <a:gd name="connsiteY30" fmla="*/ 944882 h 1350010"/>
                    <a:gd name="connsiteX31" fmla="*/ 91440 w 1164588"/>
                    <a:gd name="connsiteY31" fmla="*/ 822962 h 1350010"/>
                    <a:gd name="connsiteX32" fmla="*/ 28688 w 1164588"/>
                    <a:gd name="connsiteY32" fmla="*/ 796068 h 1350010"/>
                    <a:gd name="connsiteX33" fmla="*/ 68580 w 1164588"/>
                    <a:gd name="connsiteY33" fmla="*/ 716280 h 1350010"/>
                    <a:gd name="connsiteX34" fmla="*/ 60960 w 1164588"/>
                    <a:gd name="connsiteY34" fmla="*/ 617220 h 1350010"/>
                    <a:gd name="connsiteX35" fmla="*/ 0 w 1164588"/>
                    <a:gd name="connsiteY35" fmla="*/ 472440 h 1350010"/>
                    <a:gd name="connsiteX36" fmla="*/ 53340 w 1164588"/>
                    <a:gd name="connsiteY36" fmla="*/ 289560 h 1350010"/>
                    <a:gd name="connsiteX37" fmla="*/ 220980 w 1164588"/>
                    <a:gd name="connsiteY37" fmla="*/ 152400 h 1350010"/>
                    <a:gd name="connsiteX38" fmla="*/ 213360 w 1164588"/>
                    <a:gd name="connsiteY38" fmla="*/ 68580 h 1350010"/>
                    <a:gd name="connsiteX39" fmla="*/ 388620 w 1164588"/>
                    <a:gd name="connsiteY39" fmla="*/ 0 h 1350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164588" h="1350010">
                      <a:moveTo>
                        <a:pt x="388620" y="0"/>
                      </a:moveTo>
                      <a:lnTo>
                        <a:pt x="556260" y="68580"/>
                      </a:lnTo>
                      <a:lnTo>
                        <a:pt x="746760" y="53340"/>
                      </a:lnTo>
                      <a:lnTo>
                        <a:pt x="831996" y="132021"/>
                      </a:lnTo>
                      <a:lnTo>
                        <a:pt x="830580" y="144780"/>
                      </a:lnTo>
                      <a:lnTo>
                        <a:pt x="891540" y="205740"/>
                      </a:lnTo>
                      <a:lnTo>
                        <a:pt x="944880" y="388620"/>
                      </a:lnTo>
                      <a:lnTo>
                        <a:pt x="1036320" y="396240"/>
                      </a:lnTo>
                      <a:lnTo>
                        <a:pt x="1101576" y="451194"/>
                      </a:lnTo>
                      <a:lnTo>
                        <a:pt x="1107440" y="562610"/>
                      </a:lnTo>
                      <a:lnTo>
                        <a:pt x="1129104" y="566433"/>
                      </a:lnTo>
                      <a:lnTo>
                        <a:pt x="1062988" y="613410"/>
                      </a:lnTo>
                      <a:lnTo>
                        <a:pt x="1164588" y="867410"/>
                      </a:lnTo>
                      <a:lnTo>
                        <a:pt x="1094740" y="880110"/>
                      </a:lnTo>
                      <a:lnTo>
                        <a:pt x="1107440" y="943610"/>
                      </a:lnTo>
                      <a:lnTo>
                        <a:pt x="1107440" y="1051560"/>
                      </a:lnTo>
                      <a:lnTo>
                        <a:pt x="1069340" y="1089660"/>
                      </a:lnTo>
                      <a:lnTo>
                        <a:pt x="1056640" y="1210310"/>
                      </a:lnTo>
                      <a:lnTo>
                        <a:pt x="999492" y="1248410"/>
                      </a:lnTo>
                      <a:lnTo>
                        <a:pt x="1005840" y="1350010"/>
                      </a:lnTo>
                      <a:lnTo>
                        <a:pt x="955040" y="1350010"/>
                      </a:lnTo>
                      <a:lnTo>
                        <a:pt x="910588" y="1286510"/>
                      </a:lnTo>
                      <a:lnTo>
                        <a:pt x="720092" y="1172210"/>
                      </a:lnTo>
                      <a:lnTo>
                        <a:pt x="675640" y="1197610"/>
                      </a:lnTo>
                      <a:lnTo>
                        <a:pt x="688340" y="1286510"/>
                      </a:lnTo>
                      <a:lnTo>
                        <a:pt x="599440" y="1330960"/>
                      </a:lnTo>
                      <a:lnTo>
                        <a:pt x="485140" y="1292860"/>
                      </a:lnTo>
                      <a:lnTo>
                        <a:pt x="408940" y="1172210"/>
                      </a:lnTo>
                      <a:lnTo>
                        <a:pt x="215620" y="1194304"/>
                      </a:lnTo>
                      <a:lnTo>
                        <a:pt x="73856" y="1106096"/>
                      </a:lnTo>
                      <a:lnTo>
                        <a:pt x="60960" y="944882"/>
                      </a:lnTo>
                      <a:lnTo>
                        <a:pt x="91440" y="822962"/>
                      </a:lnTo>
                      <a:lnTo>
                        <a:pt x="28688" y="796068"/>
                      </a:lnTo>
                      <a:lnTo>
                        <a:pt x="68580" y="716280"/>
                      </a:lnTo>
                      <a:lnTo>
                        <a:pt x="60960" y="617220"/>
                      </a:lnTo>
                      <a:lnTo>
                        <a:pt x="0" y="472440"/>
                      </a:lnTo>
                      <a:lnTo>
                        <a:pt x="53340" y="289560"/>
                      </a:lnTo>
                      <a:lnTo>
                        <a:pt x="220980" y="152400"/>
                      </a:lnTo>
                      <a:lnTo>
                        <a:pt x="213360" y="68580"/>
                      </a:lnTo>
                      <a:lnTo>
                        <a:pt x="3886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395A067F-6F4A-49B2-B425-0211938489FC}"/>
                    </a:ext>
                  </a:extLst>
                </p:cNvPr>
                <p:cNvSpPr/>
                <p:nvPr/>
              </p:nvSpPr>
              <p:spPr>
                <a:xfrm>
                  <a:off x="53858160" y="-3726180"/>
                  <a:ext cx="1402080" cy="1272542"/>
                </a:xfrm>
                <a:custGeom>
                  <a:avLst/>
                  <a:gdLst>
                    <a:gd name="connsiteX0" fmla="*/ 853440 w 1402080"/>
                    <a:gd name="connsiteY0" fmla="*/ 0 h 1272542"/>
                    <a:gd name="connsiteX1" fmla="*/ 914400 w 1402080"/>
                    <a:gd name="connsiteY1" fmla="*/ 7620 h 1272542"/>
                    <a:gd name="connsiteX2" fmla="*/ 990600 w 1402080"/>
                    <a:gd name="connsiteY2" fmla="*/ 121920 h 1272542"/>
                    <a:gd name="connsiteX3" fmla="*/ 998220 w 1402080"/>
                    <a:gd name="connsiteY3" fmla="*/ 228600 h 1272542"/>
                    <a:gd name="connsiteX4" fmla="*/ 1082040 w 1402080"/>
                    <a:gd name="connsiteY4" fmla="*/ 411480 h 1272542"/>
                    <a:gd name="connsiteX5" fmla="*/ 1059180 w 1402080"/>
                    <a:gd name="connsiteY5" fmla="*/ 525780 h 1272542"/>
                    <a:gd name="connsiteX6" fmla="*/ 1135380 w 1402080"/>
                    <a:gd name="connsiteY6" fmla="*/ 594360 h 1272542"/>
                    <a:gd name="connsiteX7" fmla="*/ 1234440 w 1402080"/>
                    <a:gd name="connsiteY7" fmla="*/ 594360 h 1272542"/>
                    <a:gd name="connsiteX8" fmla="*/ 1344848 w 1402080"/>
                    <a:gd name="connsiteY8" fmla="*/ 669759 h 1272542"/>
                    <a:gd name="connsiteX9" fmla="*/ 1333500 w 1402080"/>
                    <a:gd name="connsiteY9" fmla="*/ 708660 h 1272542"/>
                    <a:gd name="connsiteX10" fmla="*/ 1394460 w 1402080"/>
                    <a:gd name="connsiteY10" fmla="*/ 853440 h 1272542"/>
                    <a:gd name="connsiteX11" fmla="*/ 1402080 w 1402080"/>
                    <a:gd name="connsiteY11" fmla="*/ 952500 h 1272542"/>
                    <a:gd name="connsiteX12" fmla="*/ 1362188 w 1402080"/>
                    <a:gd name="connsiteY12" fmla="*/ 1032288 h 1272542"/>
                    <a:gd name="connsiteX13" fmla="*/ 1318260 w 1402080"/>
                    <a:gd name="connsiteY13" fmla="*/ 1013462 h 1272542"/>
                    <a:gd name="connsiteX14" fmla="*/ 1280160 w 1402080"/>
                    <a:gd name="connsiteY14" fmla="*/ 1043942 h 1272542"/>
                    <a:gd name="connsiteX15" fmla="*/ 1120140 w 1402080"/>
                    <a:gd name="connsiteY15" fmla="*/ 960122 h 1272542"/>
                    <a:gd name="connsiteX16" fmla="*/ 1074420 w 1402080"/>
                    <a:gd name="connsiteY16" fmla="*/ 1013462 h 1272542"/>
                    <a:gd name="connsiteX17" fmla="*/ 937260 w 1402080"/>
                    <a:gd name="connsiteY17" fmla="*/ 1036322 h 1272542"/>
                    <a:gd name="connsiteX18" fmla="*/ 891540 w 1402080"/>
                    <a:gd name="connsiteY18" fmla="*/ 1196342 h 1272542"/>
                    <a:gd name="connsiteX19" fmla="*/ 792480 w 1402080"/>
                    <a:gd name="connsiteY19" fmla="*/ 1272542 h 1272542"/>
                    <a:gd name="connsiteX20" fmla="*/ 701040 w 1402080"/>
                    <a:gd name="connsiteY20" fmla="*/ 1249682 h 1272542"/>
                    <a:gd name="connsiteX21" fmla="*/ 700512 w 1402080"/>
                    <a:gd name="connsiteY21" fmla="*/ 1254693 h 1272542"/>
                    <a:gd name="connsiteX22" fmla="*/ 518160 w 1402080"/>
                    <a:gd name="connsiteY22" fmla="*/ 1196340 h 1272542"/>
                    <a:gd name="connsiteX23" fmla="*/ 464820 w 1402080"/>
                    <a:gd name="connsiteY23" fmla="*/ 1036320 h 1272542"/>
                    <a:gd name="connsiteX24" fmla="*/ 365760 w 1402080"/>
                    <a:gd name="connsiteY24" fmla="*/ 982980 h 1272542"/>
                    <a:gd name="connsiteX25" fmla="*/ 274320 w 1402080"/>
                    <a:gd name="connsiteY25" fmla="*/ 1013460 h 1272542"/>
                    <a:gd name="connsiteX26" fmla="*/ 114300 w 1402080"/>
                    <a:gd name="connsiteY26" fmla="*/ 777240 h 1272542"/>
                    <a:gd name="connsiteX27" fmla="*/ 0 w 1402080"/>
                    <a:gd name="connsiteY27" fmla="*/ 579120 h 1272542"/>
                    <a:gd name="connsiteX28" fmla="*/ 0 w 1402080"/>
                    <a:gd name="connsiteY28" fmla="*/ 472440 h 1272542"/>
                    <a:gd name="connsiteX29" fmla="*/ 144780 w 1402080"/>
                    <a:gd name="connsiteY29" fmla="*/ 472440 h 1272542"/>
                    <a:gd name="connsiteX30" fmla="*/ 160020 w 1402080"/>
                    <a:gd name="connsiteY30" fmla="*/ 403860 h 1272542"/>
                    <a:gd name="connsiteX31" fmla="*/ 114300 w 1402080"/>
                    <a:gd name="connsiteY31" fmla="*/ 365760 h 1272542"/>
                    <a:gd name="connsiteX32" fmla="*/ 259080 w 1402080"/>
                    <a:gd name="connsiteY32" fmla="*/ 190500 h 1272542"/>
                    <a:gd name="connsiteX33" fmla="*/ 373380 w 1402080"/>
                    <a:gd name="connsiteY33" fmla="*/ 243840 h 1272542"/>
                    <a:gd name="connsiteX34" fmla="*/ 419100 w 1402080"/>
                    <a:gd name="connsiteY34" fmla="*/ 114300 h 1272542"/>
                    <a:gd name="connsiteX35" fmla="*/ 518160 w 1402080"/>
                    <a:gd name="connsiteY35" fmla="*/ 144780 h 1272542"/>
                    <a:gd name="connsiteX36" fmla="*/ 746760 w 1402080"/>
                    <a:gd name="connsiteY36" fmla="*/ 114300 h 1272542"/>
                    <a:gd name="connsiteX37" fmla="*/ 853440 w 1402080"/>
                    <a:gd name="connsiteY37" fmla="*/ 0 h 127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402080" h="1272542">
                      <a:moveTo>
                        <a:pt x="853440" y="0"/>
                      </a:moveTo>
                      <a:lnTo>
                        <a:pt x="914400" y="7620"/>
                      </a:lnTo>
                      <a:lnTo>
                        <a:pt x="990600" y="121920"/>
                      </a:lnTo>
                      <a:lnTo>
                        <a:pt x="998220" y="228600"/>
                      </a:lnTo>
                      <a:lnTo>
                        <a:pt x="1082040" y="411480"/>
                      </a:lnTo>
                      <a:lnTo>
                        <a:pt x="1059180" y="525780"/>
                      </a:lnTo>
                      <a:lnTo>
                        <a:pt x="1135380" y="594360"/>
                      </a:lnTo>
                      <a:lnTo>
                        <a:pt x="1234440" y="594360"/>
                      </a:lnTo>
                      <a:lnTo>
                        <a:pt x="1344848" y="669759"/>
                      </a:lnTo>
                      <a:lnTo>
                        <a:pt x="1333500" y="708660"/>
                      </a:lnTo>
                      <a:lnTo>
                        <a:pt x="1394460" y="853440"/>
                      </a:lnTo>
                      <a:lnTo>
                        <a:pt x="1402080" y="952500"/>
                      </a:lnTo>
                      <a:lnTo>
                        <a:pt x="1362188" y="1032288"/>
                      </a:lnTo>
                      <a:lnTo>
                        <a:pt x="1318260" y="1013462"/>
                      </a:lnTo>
                      <a:lnTo>
                        <a:pt x="1280160" y="1043942"/>
                      </a:lnTo>
                      <a:lnTo>
                        <a:pt x="1120140" y="960122"/>
                      </a:lnTo>
                      <a:lnTo>
                        <a:pt x="1074420" y="1013462"/>
                      </a:lnTo>
                      <a:lnTo>
                        <a:pt x="937260" y="1036322"/>
                      </a:lnTo>
                      <a:lnTo>
                        <a:pt x="891540" y="1196342"/>
                      </a:lnTo>
                      <a:lnTo>
                        <a:pt x="792480" y="1272542"/>
                      </a:lnTo>
                      <a:lnTo>
                        <a:pt x="701040" y="1249682"/>
                      </a:lnTo>
                      <a:lnTo>
                        <a:pt x="700512" y="1254693"/>
                      </a:lnTo>
                      <a:lnTo>
                        <a:pt x="518160" y="1196340"/>
                      </a:lnTo>
                      <a:lnTo>
                        <a:pt x="464820" y="1036320"/>
                      </a:lnTo>
                      <a:lnTo>
                        <a:pt x="365760" y="982980"/>
                      </a:lnTo>
                      <a:lnTo>
                        <a:pt x="274320" y="1013460"/>
                      </a:lnTo>
                      <a:lnTo>
                        <a:pt x="114300" y="777240"/>
                      </a:lnTo>
                      <a:lnTo>
                        <a:pt x="0" y="579120"/>
                      </a:lnTo>
                      <a:lnTo>
                        <a:pt x="0" y="472440"/>
                      </a:lnTo>
                      <a:lnTo>
                        <a:pt x="144780" y="472440"/>
                      </a:lnTo>
                      <a:lnTo>
                        <a:pt x="160020" y="403860"/>
                      </a:lnTo>
                      <a:lnTo>
                        <a:pt x="114300" y="365760"/>
                      </a:lnTo>
                      <a:lnTo>
                        <a:pt x="259080" y="190500"/>
                      </a:lnTo>
                      <a:lnTo>
                        <a:pt x="373380" y="243840"/>
                      </a:lnTo>
                      <a:lnTo>
                        <a:pt x="419100" y="114300"/>
                      </a:lnTo>
                      <a:lnTo>
                        <a:pt x="518160" y="144780"/>
                      </a:lnTo>
                      <a:lnTo>
                        <a:pt x="746760" y="114300"/>
                      </a:lnTo>
                      <a:lnTo>
                        <a:pt x="8534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31519497-665F-4A31-B7F6-DA555C261AEB}"/>
                    </a:ext>
                  </a:extLst>
                </p:cNvPr>
                <p:cNvSpPr/>
                <p:nvPr/>
              </p:nvSpPr>
              <p:spPr>
                <a:xfrm>
                  <a:off x="55572660" y="-4506252"/>
                  <a:ext cx="699732" cy="1148313"/>
                </a:xfrm>
                <a:custGeom>
                  <a:avLst/>
                  <a:gdLst>
                    <a:gd name="connsiteX0" fmla="*/ 322452 w 699732"/>
                    <a:gd name="connsiteY0" fmla="*/ 0 h 1148313"/>
                    <a:gd name="connsiteX1" fmla="*/ 542624 w 699732"/>
                    <a:gd name="connsiteY1" fmla="*/ 78633 h 1148313"/>
                    <a:gd name="connsiteX2" fmla="*/ 659280 w 699732"/>
                    <a:gd name="connsiteY2" fmla="*/ 78633 h 1148313"/>
                    <a:gd name="connsiteX3" fmla="*/ 693420 w 699732"/>
                    <a:gd name="connsiteY3" fmla="*/ 261914 h 1148313"/>
                    <a:gd name="connsiteX4" fmla="*/ 699732 w 699732"/>
                    <a:gd name="connsiteY4" fmla="*/ 261914 h 1148313"/>
                    <a:gd name="connsiteX5" fmla="*/ 693420 w 699732"/>
                    <a:gd name="connsiteY5" fmla="*/ 482892 h 1148313"/>
                    <a:gd name="connsiteX6" fmla="*/ 601980 w 699732"/>
                    <a:gd name="connsiteY6" fmla="*/ 467652 h 1148313"/>
                    <a:gd name="connsiteX7" fmla="*/ 594360 w 699732"/>
                    <a:gd name="connsiteY7" fmla="*/ 528612 h 1148313"/>
                    <a:gd name="connsiteX8" fmla="*/ 502920 w 699732"/>
                    <a:gd name="connsiteY8" fmla="*/ 559092 h 1148313"/>
                    <a:gd name="connsiteX9" fmla="*/ 548640 w 699732"/>
                    <a:gd name="connsiteY9" fmla="*/ 787692 h 1148313"/>
                    <a:gd name="connsiteX10" fmla="*/ 487680 w 699732"/>
                    <a:gd name="connsiteY10" fmla="*/ 818172 h 1148313"/>
                    <a:gd name="connsiteX11" fmla="*/ 450996 w 699732"/>
                    <a:gd name="connsiteY11" fmla="*/ 1148313 h 1148313"/>
                    <a:gd name="connsiteX12" fmla="*/ 365760 w 699732"/>
                    <a:gd name="connsiteY12" fmla="*/ 1069632 h 1148313"/>
                    <a:gd name="connsiteX13" fmla="*/ 175260 w 699732"/>
                    <a:gd name="connsiteY13" fmla="*/ 1084872 h 1148313"/>
                    <a:gd name="connsiteX14" fmla="*/ 7620 w 699732"/>
                    <a:gd name="connsiteY14" fmla="*/ 1016292 h 1148313"/>
                    <a:gd name="connsiteX15" fmla="*/ 60 w 699732"/>
                    <a:gd name="connsiteY15" fmla="*/ 1019251 h 1148313"/>
                    <a:gd name="connsiteX16" fmla="*/ 0 w 699732"/>
                    <a:gd name="connsiteY16" fmla="*/ 1016292 h 1148313"/>
                    <a:gd name="connsiteX17" fmla="*/ 114300 w 699732"/>
                    <a:gd name="connsiteY17" fmla="*/ 863892 h 1148313"/>
                    <a:gd name="connsiteX18" fmla="*/ 137160 w 699732"/>
                    <a:gd name="connsiteY18" fmla="*/ 696252 h 1148313"/>
                    <a:gd name="connsiteX19" fmla="*/ 134472 w 699732"/>
                    <a:gd name="connsiteY19" fmla="*/ 666335 h 1148313"/>
                    <a:gd name="connsiteX20" fmla="*/ 137160 w 699732"/>
                    <a:gd name="connsiteY20" fmla="*/ 673394 h 1148313"/>
                    <a:gd name="connsiteX21" fmla="*/ 190500 w 699732"/>
                    <a:gd name="connsiteY21" fmla="*/ 383834 h 1148313"/>
                    <a:gd name="connsiteX22" fmla="*/ 274320 w 699732"/>
                    <a:gd name="connsiteY22" fmla="*/ 284774 h 1148313"/>
                    <a:gd name="connsiteX23" fmla="*/ 322452 w 699732"/>
                    <a:gd name="connsiteY23" fmla="*/ 0 h 1148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99732" h="1148313">
                      <a:moveTo>
                        <a:pt x="322452" y="0"/>
                      </a:moveTo>
                      <a:lnTo>
                        <a:pt x="542624" y="78633"/>
                      </a:lnTo>
                      <a:lnTo>
                        <a:pt x="659280" y="78633"/>
                      </a:lnTo>
                      <a:lnTo>
                        <a:pt x="693420" y="261914"/>
                      </a:lnTo>
                      <a:lnTo>
                        <a:pt x="699732" y="261914"/>
                      </a:lnTo>
                      <a:lnTo>
                        <a:pt x="693420" y="482892"/>
                      </a:lnTo>
                      <a:lnTo>
                        <a:pt x="601980" y="467652"/>
                      </a:lnTo>
                      <a:lnTo>
                        <a:pt x="594360" y="528612"/>
                      </a:lnTo>
                      <a:lnTo>
                        <a:pt x="502920" y="559092"/>
                      </a:lnTo>
                      <a:lnTo>
                        <a:pt x="548640" y="787692"/>
                      </a:lnTo>
                      <a:lnTo>
                        <a:pt x="487680" y="818172"/>
                      </a:lnTo>
                      <a:lnTo>
                        <a:pt x="450996" y="1148313"/>
                      </a:lnTo>
                      <a:lnTo>
                        <a:pt x="365760" y="1069632"/>
                      </a:lnTo>
                      <a:lnTo>
                        <a:pt x="175260" y="1084872"/>
                      </a:lnTo>
                      <a:lnTo>
                        <a:pt x="7620" y="1016292"/>
                      </a:lnTo>
                      <a:lnTo>
                        <a:pt x="60" y="1019251"/>
                      </a:lnTo>
                      <a:lnTo>
                        <a:pt x="0" y="1016292"/>
                      </a:lnTo>
                      <a:lnTo>
                        <a:pt x="114300" y="863892"/>
                      </a:lnTo>
                      <a:lnTo>
                        <a:pt x="137160" y="696252"/>
                      </a:lnTo>
                      <a:lnTo>
                        <a:pt x="134472" y="666335"/>
                      </a:lnTo>
                      <a:lnTo>
                        <a:pt x="137160" y="673394"/>
                      </a:lnTo>
                      <a:lnTo>
                        <a:pt x="190500" y="383834"/>
                      </a:lnTo>
                      <a:lnTo>
                        <a:pt x="274320" y="284774"/>
                      </a:lnTo>
                      <a:lnTo>
                        <a:pt x="3224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9" name="フリーフォーム: 図形 1198">
                  <a:extLst>
                    <a:ext uri="{FF2B5EF4-FFF2-40B4-BE49-F238E27FC236}">
                      <a16:creationId xmlns:a16="http://schemas.microsoft.com/office/drawing/2014/main" id="{E4A522D5-7733-4AD2-A599-542441FD5164}"/>
                    </a:ext>
                  </a:extLst>
                </p:cNvPr>
                <p:cNvSpPr/>
                <p:nvPr/>
              </p:nvSpPr>
              <p:spPr>
                <a:xfrm>
                  <a:off x="54703980" y="-4587238"/>
                  <a:ext cx="1005840" cy="1093045"/>
                </a:xfrm>
                <a:custGeom>
                  <a:avLst/>
                  <a:gdLst>
                    <a:gd name="connsiteX0" fmla="*/ 342900 w 1005840"/>
                    <a:gd name="connsiteY0" fmla="*/ 0 h 1093045"/>
                    <a:gd name="connsiteX1" fmla="*/ 480060 w 1005840"/>
                    <a:gd name="connsiteY1" fmla="*/ 45720 h 1093045"/>
                    <a:gd name="connsiteX2" fmla="*/ 640080 w 1005840"/>
                    <a:gd name="connsiteY2" fmla="*/ 396240 h 1093045"/>
                    <a:gd name="connsiteX3" fmla="*/ 754380 w 1005840"/>
                    <a:gd name="connsiteY3" fmla="*/ 396240 h 1093045"/>
                    <a:gd name="connsiteX4" fmla="*/ 754380 w 1005840"/>
                    <a:gd name="connsiteY4" fmla="*/ 312420 h 1093045"/>
                    <a:gd name="connsiteX5" fmla="*/ 944880 w 1005840"/>
                    <a:gd name="connsiteY5" fmla="*/ 381000 h 1093045"/>
                    <a:gd name="connsiteX6" fmla="*/ 944880 w 1005840"/>
                    <a:gd name="connsiteY6" fmla="*/ 594360 h 1093045"/>
                    <a:gd name="connsiteX7" fmla="*/ 1003152 w 1005840"/>
                    <a:gd name="connsiteY7" fmla="*/ 747321 h 1093045"/>
                    <a:gd name="connsiteX8" fmla="*/ 1005840 w 1005840"/>
                    <a:gd name="connsiteY8" fmla="*/ 777238 h 1093045"/>
                    <a:gd name="connsiteX9" fmla="*/ 982980 w 1005840"/>
                    <a:gd name="connsiteY9" fmla="*/ 944878 h 1093045"/>
                    <a:gd name="connsiteX10" fmla="*/ 871856 w 1005840"/>
                    <a:gd name="connsiteY10" fmla="*/ 1093045 h 1093045"/>
                    <a:gd name="connsiteX11" fmla="*/ 655320 w 1005840"/>
                    <a:gd name="connsiteY11" fmla="*/ 1066798 h 1093045"/>
                    <a:gd name="connsiteX12" fmla="*/ 563880 w 1005840"/>
                    <a:gd name="connsiteY12" fmla="*/ 800098 h 1093045"/>
                    <a:gd name="connsiteX13" fmla="*/ 563880 w 1005840"/>
                    <a:gd name="connsiteY13" fmla="*/ 693418 h 1093045"/>
                    <a:gd name="connsiteX14" fmla="*/ 472440 w 1005840"/>
                    <a:gd name="connsiteY14" fmla="*/ 685798 h 1093045"/>
                    <a:gd name="connsiteX15" fmla="*/ 472440 w 1005840"/>
                    <a:gd name="connsiteY15" fmla="*/ 609598 h 1093045"/>
                    <a:gd name="connsiteX16" fmla="*/ 411480 w 1005840"/>
                    <a:gd name="connsiteY16" fmla="*/ 510538 h 1093045"/>
                    <a:gd name="connsiteX17" fmla="*/ 403860 w 1005840"/>
                    <a:gd name="connsiteY17" fmla="*/ 441958 h 1093045"/>
                    <a:gd name="connsiteX18" fmla="*/ 228600 w 1005840"/>
                    <a:gd name="connsiteY18" fmla="*/ 388618 h 1093045"/>
                    <a:gd name="connsiteX19" fmla="*/ 175260 w 1005840"/>
                    <a:gd name="connsiteY19" fmla="*/ 464818 h 1093045"/>
                    <a:gd name="connsiteX20" fmla="*/ 106680 w 1005840"/>
                    <a:gd name="connsiteY20" fmla="*/ 441958 h 1093045"/>
                    <a:gd name="connsiteX21" fmla="*/ 68580 w 1005840"/>
                    <a:gd name="connsiteY21" fmla="*/ 312418 h 1093045"/>
                    <a:gd name="connsiteX22" fmla="*/ 0 w 1005840"/>
                    <a:gd name="connsiteY22" fmla="*/ 297178 h 1093045"/>
                    <a:gd name="connsiteX23" fmla="*/ 0 w 1005840"/>
                    <a:gd name="connsiteY23" fmla="*/ 201930 h 1093045"/>
                    <a:gd name="connsiteX24" fmla="*/ 45720 w 1005840"/>
                    <a:gd name="connsiteY24" fmla="*/ 182880 h 1093045"/>
                    <a:gd name="connsiteX25" fmla="*/ 83820 w 1005840"/>
                    <a:gd name="connsiteY25" fmla="*/ 106680 h 1093045"/>
                    <a:gd name="connsiteX26" fmla="*/ 182880 w 1005840"/>
                    <a:gd name="connsiteY26" fmla="*/ 121920 h 1093045"/>
                    <a:gd name="connsiteX27" fmla="*/ 342900 w 1005840"/>
                    <a:gd name="connsiteY27" fmla="*/ 0 h 109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05840" h="1093045">
                      <a:moveTo>
                        <a:pt x="342900" y="0"/>
                      </a:moveTo>
                      <a:lnTo>
                        <a:pt x="480060" y="45720"/>
                      </a:lnTo>
                      <a:lnTo>
                        <a:pt x="640080" y="396240"/>
                      </a:lnTo>
                      <a:lnTo>
                        <a:pt x="754380" y="396240"/>
                      </a:lnTo>
                      <a:lnTo>
                        <a:pt x="754380" y="312420"/>
                      </a:lnTo>
                      <a:lnTo>
                        <a:pt x="944880" y="381000"/>
                      </a:lnTo>
                      <a:lnTo>
                        <a:pt x="944880" y="594360"/>
                      </a:lnTo>
                      <a:lnTo>
                        <a:pt x="1003152" y="747321"/>
                      </a:lnTo>
                      <a:lnTo>
                        <a:pt x="1005840" y="777238"/>
                      </a:lnTo>
                      <a:lnTo>
                        <a:pt x="982980" y="944878"/>
                      </a:lnTo>
                      <a:lnTo>
                        <a:pt x="871856" y="1093045"/>
                      </a:lnTo>
                      <a:lnTo>
                        <a:pt x="655320" y="1066798"/>
                      </a:lnTo>
                      <a:lnTo>
                        <a:pt x="563880" y="800098"/>
                      </a:lnTo>
                      <a:lnTo>
                        <a:pt x="563880" y="693418"/>
                      </a:lnTo>
                      <a:lnTo>
                        <a:pt x="472440" y="685798"/>
                      </a:lnTo>
                      <a:lnTo>
                        <a:pt x="472440" y="609598"/>
                      </a:lnTo>
                      <a:lnTo>
                        <a:pt x="411480" y="510538"/>
                      </a:lnTo>
                      <a:lnTo>
                        <a:pt x="403860" y="441958"/>
                      </a:lnTo>
                      <a:lnTo>
                        <a:pt x="228600" y="388618"/>
                      </a:lnTo>
                      <a:lnTo>
                        <a:pt x="175260" y="464818"/>
                      </a:lnTo>
                      <a:lnTo>
                        <a:pt x="106680" y="441958"/>
                      </a:lnTo>
                      <a:lnTo>
                        <a:pt x="68580" y="312418"/>
                      </a:lnTo>
                      <a:lnTo>
                        <a:pt x="0" y="297178"/>
                      </a:lnTo>
                      <a:lnTo>
                        <a:pt x="0" y="201930"/>
                      </a:lnTo>
                      <a:lnTo>
                        <a:pt x="45720" y="182880"/>
                      </a:lnTo>
                      <a:lnTo>
                        <a:pt x="83820" y="106680"/>
                      </a:lnTo>
                      <a:lnTo>
                        <a:pt x="182880" y="121920"/>
                      </a:lnTo>
                      <a:lnTo>
                        <a:pt x="3429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0" name="フリーフォーム: 図形 1199">
                  <a:extLst>
                    <a:ext uri="{FF2B5EF4-FFF2-40B4-BE49-F238E27FC236}">
                      <a16:creationId xmlns:a16="http://schemas.microsoft.com/office/drawing/2014/main" id="{4B01DD02-8609-48F0-8129-F0FFB91D31FD}"/>
                    </a:ext>
                  </a:extLst>
                </p:cNvPr>
                <p:cNvSpPr/>
                <p:nvPr/>
              </p:nvSpPr>
              <p:spPr>
                <a:xfrm>
                  <a:off x="54284880" y="-4286673"/>
                  <a:ext cx="1290956" cy="1230252"/>
                </a:xfrm>
                <a:custGeom>
                  <a:avLst/>
                  <a:gdLst>
                    <a:gd name="connsiteX0" fmla="*/ 434340 w 1290956"/>
                    <a:gd name="connsiteY0" fmla="*/ 0 h 1230252"/>
                    <a:gd name="connsiteX1" fmla="*/ 487680 w 1290956"/>
                    <a:gd name="connsiteY1" fmla="*/ 11853 h 1230252"/>
                    <a:gd name="connsiteX2" fmla="*/ 525780 w 1290956"/>
                    <a:gd name="connsiteY2" fmla="*/ 141393 h 1230252"/>
                    <a:gd name="connsiteX3" fmla="*/ 594360 w 1290956"/>
                    <a:gd name="connsiteY3" fmla="*/ 164253 h 1230252"/>
                    <a:gd name="connsiteX4" fmla="*/ 647700 w 1290956"/>
                    <a:gd name="connsiteY4" fmla="*/ 88053 h 1230252"/>
                    <a:gd name="connsiteX5" fmla="*/ 822960 w 1290956"/>
                    <a:gd name="connsiteY5" fmla="*/ 141393 h 1230252"/>
                    <a:gd name="connsiteX6" fmla="*/ 830580 w 1290956"/>
                    <a:gd name="connsiteY6" fmla="*/ 209973 h 1230252"/>
                    <a:gd name="connsiteX7" fmla="*/ 891540 w 1290956"/>
                    <a:gd name="connsiteY7" fmla="*/ 309033 h 1230252"/>
                    <a:gd name="connsiteX8" fmla="*/ 891540 w 1290956"/>
                    <a:gd name="connsiteY8" fmla="*/ 385233 h 1230252"/>
                    <a:gd name="connsiteX9" fmla="*/ 982980 w 1290956"/>
                    <a:gd name="connsiteY9" fmla="*/ 392853 h 1230252"/>
                    <a:gd name="connsiteX10" fmla="*/ 982980 w 1290956"/>
                    <a:gd name="connsiteY10" fmla="*/ 499533 h 1230252"/>
                    <a:gd name="connsiteX11" fmla="*/ 1074420 w 1290956"/>
                    <a:gd name="connsiteY11" fmla="*/ 766233 h 1230252"/>
                    <a:gd name="connsiteX12" fmla="*/ 1290956 w 1290956"/>
                    <a:gd name="connsiteY12" fmla="*/ 792480 h 1230252"/>
                    <a:gd name="connsiteX13" fmla="*/ 1287780 w 1290956"/>
                    <a:gd name="connsiteY13" fmla="*/ 796713 h 1230252"/>
                    <a:gd name="connsiteX14" fmla="*/ 1287840 w 1290956"/>
                    <a:gd name="connsiteY14" fmla="*/ 799672 h 1230252"/>
                    <a:gd name="connsiteX15" fmla="*/ 1120140 w 1290956"/>
                    <a:gd name="connsiteY15" fmla="*/ 865293 h 1230252"/>
                    <a:gd name="connsiteX16" fmla="*/ 1127760 w 1290956"/>
                    <a:gd name="connsiteY16" fmla="*/ 949113 h 1230252"/>
                    <a:gd name="connsiteX17" fmla="*/ 960120 w 1290956"/>
                    <a:gd name="connsiteY17" fmla="*/ 1086273 h 1230252"/>
                    <a:gd name="connsiteX18" fmla="*/ 918128 w 1290956"/>
                    <a:gd name="connsiteY18" fmla="*/ 1230252 h 1230252"/>
                    <a:gd name="connsiteX19" fmla="*/ 807720 w 1290956"/>
                    <a:gd name="connsiteY19" fmla="*/ 1154853 h 1230252"/>
                    <a:gd name="connsiteX20" fmla="*/ 708660 w 1290956"/>
                    <a:gd name="connsiteY20" fmla="*/ 1154853 h 1230252"/>
                    <a:gd name="connsiteX21" fmla="*/ 632460 w 1290956"/>
                    <a:gd name="connsiteY21" fmla="*/ 1086273 h 1230252"/>
                    <a:gd name="connsiteX22" fmla="*/ 655320 w 1290956"/>
                    <a:gd name="connsiteY22" fmla="*/ 971973 h 1230252"/>
                    <a:gd name="connsiteX23" fmla="*/ 571500 w 1290956"/>
                    <a:gd name="connsiteY23" fmla="*/ 789093 h 1230252"/>
                    <a:gd name="connsiteX24" fmla="*/ 563880 w 1290956"/>
                    <a:gd name="connsiteY24" fmla="*/ 682413 h 1230252"/>
                    <a:gd name="connsiteX25" fmla="*/ 487680 w 1290956"/>
                    <a:gd name="connsiteY25" fmla="*/ 568113 h 1230252"/>
                    <a:gd name="connsiteX26" fmla="*/ 426720 w 1290956"/>
                    <a:gd name="connsiteY26" fmla="*/ 560493 h 1230252"/>
                    <a:gd name="connsiteX27" fmla="*/ 320040 w 1290956"/>
                    <a:gd name="connsiteY27" fmla="*/ 674793 h 1230252"/>
                    <a:gd name="connsiteX28" fmla="*/ 91440 w 1290956"/>
                    <a:gd name="connsiteY28" fmla="*/ 705273 h 1230252"/>
                    <a:gd name="connsiteX29" fmla="*/ 13916 w 1290956"/>
                    <a:gd name="connsiteY29" fmla="*/ 681419 h 1230252"/>
                    <a:gd name="connsiteX30" fmla="*/ 0 w 1290956"/>
                    <a:gd name="connsiteY30" fmla="*/ 644313 h 1230252"/>
                    <a:gd name="connsiteX31" fmla="*/ 53340 w 1290956"/>
                    <a:gd name="connsiteY31" fmla="*/ 590973 h 1230252"/>
                    <a:gd name="connsiteX32" fmla="*/ 60960 w 1290956"/>
                    <a:gd name="connsiteY32" fmla="*/ 552873 h 1230252"/>
                    <a:gd name="connsiteX33" fmla="*/ 91440 w 1290956"/>
                    <a:gd name="connsiteY33" fmla="*/ 507153 h 1230252"/>
                    <a:gd name="connsiteX34" fmla="*/ 175260 w 1290956"/>
                    <a:gd name="connsiteY34" fmla="*/ 537633 h 1230252"/>
                    <a:gd name="connsiteX35" fmla="*/ 320040 w 1290956"/>
                    <a:gd name="connsiteY35" fmla="*/ 133773 h 1230252"/>
                    <a:gd name="connsiteX36" fmla="*/ 434340 w 1290956"/>
                    <a:gd name="connsiteY36" fmla="*/ 65193 h 1230252"/>
                    <a:gd name="connsiteX37" fmla="*/ 434340 w 1290956"/>
                    <a:gd name="connsiteY37" fmla="*/ 0 h 1230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290956" h="1230252">
                      <a:moveTo>
                        <a:pt x="434340" y="0"/>
                      </a:moveTo>
                      <a:lnTo>
                        <a:pt x="487680" y="11853"/>
                      </a:lnTo>
                      <a:lnTo>
                        <a:pt x="525780" y="141393"/>
                      </a:lnTo>
                      <a:lnTo>
                        <a:pt x="594360" y="164253"/>
                      </a:lnTo>
                      <a:lnTo>
                        <a:pt x="647700" y="88053"/>
                      </a:lnTo>
                      <a:lnTo>
                        <a:pt x="822960" y="141393"/>
                      </a:lnTo>
                      <a:lnTo>
                        <a:pt x="830580" y="209973"/>
                      </a:lnTo>
                      <a:lnTo>
                        <a:pt x="891540" y="309033"/>
                      </a:lnTo>
                      <a:lnTo>
                        <a:pt x="891540" y="385233"/>
                      </a:lnTo>
                      <a:lnTo>
                        <a:pt x="982980" y="392853"/>
                      </a:lnTo>
                      <a:lnTo>
                        <a:pt x="982980" y="499533"/>
                      </a:lnTo>
                      <a:lnTo>
                        <a:pt x="1074420" y="766233"/>
                      </a:lnTo>
                      <a:lnTo>
                        <a:pt x="1290956" y="792480"/>
                      </a:lnTo>
                      <a:lnTo>
                        <a:pt x="1287780" y="796713"/>
                      </a:lnTo>
                      <a:lnTo>
                        <a:pt x="1287840" y="799672"/>
                      </a:lnTo>
                      <a:lnTo>
                        <a:pt x="1120140" y="865293"/>
                      </a:lnTo>
                      <a:lnTo>
                        <a:pt x="1127760" y="949113"/>
                      </a:lnTo>
                      <a:lnTo>
                        <a:pt x="960120" y="1086273"/>
                      </a:lnTo>
                      <a:lnTo>
                        <a:pt x="918128" y="1230252"/>
                      </a:lnTo>
                      <a:lnTo>
                        <a:pt x="807720" y="1154853"/>
                      </a:lnTo>
                      <a:lnTo>
                        <a:pt x="708660" y="1154853"/>
                      </a:lnTo>
                      <a:lnTo>
                        <a:pt x="632460" y="1086273"/>
                      </a:lnTo>
                      <a:lnTo>
                        <a:pt x="655320" y="971973"/>
                      </a:lnTo>
                      <a:lnTo>
                        <a:pt x="571500" y="789093"/>
                      </a:lnTo>
                      <a:lnTo>
                        <a:pt x="563880" y="682413"/>
                      </a:lnTo>
                      <a:lnTo>
                        <a:pt x="487680" y="568113"/>
                      </a:lnTo>
                      <a:lnTo>
                        <a:pt x="426720" y="560493"/>
                      </a:lnTo>
                      <a:lnTo>
                        <a:pt x="320040" y="674793"/>
                      </a:lnTo>
                      <a:lnTo>
                        <a:pt x="91440" y="705273"/>
                      </a:lnTo>
                      <a:lnTo>
                        <a:pt x="13916" y="681419"/>
                      </a:lnTo>
                      <a:lnTo>
                        <a:pt x="0" y="644313"/>
                      </a:lnTo>
                      <a:lnTo>
                        <a:pt x="53340" y="590973"/>
                      </a:lnTo>
                      <a:lnTo>
                        <a:pt x="60960" y="552873"/>
                      </a:lnTo>
                      <a:lnTo>
                        <a:pt x="91440" y="507153"/>
                      </a:lnTo>
                      <a:lnTo>
                        <a:pt x="175260" y="537633"/>
                      </a:lnTo>
                      <a:lnTo>
                        <a:pt x="320040" y="133773"/>
                      </a:lnTo>
                      <a:lnTo>
                        <a:pt x="434340" y="65193"/>
                      </a:lnTo>
                      <a:lnTo>
                        <a:pt x="4343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1" name="フリーフォーム: 図形 1200">
                  <a:extLst>
                    <a:ext uri="{FF2B5EF4-FFF2-40B4-BE49-F238E27FC236}">
                      <a16:creationId xmlns:a16="http://schemas.microsoft.com/office/drawing/2014/main" id="{E71DB85B-70E9-4F4A-923C-A3EEA5420181}"/>
                    </a:ext>
                  </a:extLst>
                </p:cNvPr>
                <p:cNvSpPr/>
                <p:nvPr/>
              </p:nvSpPr>
              <p:spPr>
                <a:xfrm>
                  <a:off x="52105560" y="-2857500"/>
                  <a:ext cx="2506980" cy="1554480"/>
                </a:xfrm>
                <a:custGeom>
                  <a:avLst/>
                  <a:gdLst>
                    <a:gd name="connsiteX0" fmla="*/ 167640 w 2506980"/>
                    <a:gd name="connsiteY0" fmla="*/ 0 h 1554480"/>
                    <a:gd name="connsiteX1" fmla="*/ 327660 w 2506980"/>
                    <a:gd name="connsiteY1" fmla="*/ 60960 h 1554480"/>
                    <a:gd name="connsiteX2" fmla="*/ 388620 w 2506980"/>
                    <a:gd name="connsiteY2" fmla="*/ 15240 h 1554480"/>
                    <a:gd name="connsiteX3" fmla="*/ 563880 w 2506980"/>
                    <a:gd name="connsiteY3" fmla="*/ 38100 h 1554480"/>
                    <a:gd name="connsiteX4" fmla="*/ 754380 w 2506980"/>
                    <a:gd name="connsiteY4" fmla="*/ 236220 h 1554480"/>
                    <a:gd name="connsiteX5" fmla="*/ 777240 w 2506980"/>
                    <a:gd name="connsiteY5" fmla="*/ 457200 h 1554480"/>
                    <a:gd name="connsiteX6" fmla="*/ 1051560 w 2506980"/>
                    <a:gd name="connsiteY6" fmla="*/ 411480 h 1554480"/>
                    <a:gd name="connsiteX7" fmla="*/ 1188720 w 2506980"/>
                    <a:gd name="connsiteY7" fmla="*/ 457200 h 1554480"/>
                    <a:gd name="connsiteX8" fmla="*/ 1272540 w 2506980"/>
                    <a:gd name="connsiteY8" fmla="*/ 381000 h 1554480"/>
                    <a:gd name="connsiteX9" fmla="*/ 1356360 w 2506980"/>
                    <a:gd name="connsiteY9" fmla="*/ 403860 h 1554480"/>
                    <a:gd name="connsiteX10" fmla="*/ 1409700 w 2506980"/>
                    <a:gd name="connsiteY10" fmla="*/ 525780 h 1554480"/>
                    <a:gd name="connsiteX11" fmla="*/ 1546860 w 2506980"/>
                    <a:gd name="connsiteY11" fmla="*/ 472440 h 1554480"/>
                    <a:gd name="connsiteX12" fmla="*/ 1623060 w 2506980"/>
                    <a:gd name="connsiteY12" fmla="*/ 480060 h 1554480"/>
                    <a:gd name="connsiteX13" fmla="*/ 1539240 w 2506980"/>
                    <a:gd name="connsiteY13" fmla="*/ 609600 h 1554480"/>
                    <a:gd name="connsiteX14" fmla="*/ 1539240 w 2506980"/>
                    <a:gd name="connsiteY14" fmla="*/ 685800 h 1554480"/>
                    <a:gd name="connsiteX15" fmla="*/ 1402080 w 2506980"/>
                    <a:gd name="connsiteY15" fmla="*/ 754380 h 1554480"/>
                    <a:gd name="connsiteX16" fmla="*/ 1402080 w 2506980"/>
                    <a:gd name="connsiteY16" fmla="*/ 822960 h 1554480"/>
                    <a:gd name="connsiteX17" fmla="*/ 1447800 w 2506980"/>
                    <a:gd name="connsiteY17" fmla="*/ 822960 h 1554480"/>
                    <a:gd name="connsiteX18" fmla="*/ 1478280 w 2506980"/>
                    <a:gd name="connsiteY18" fmla="*/ 853440 h 1554480"/>
                    <a:gd name="connsiteX19" fmla="*/ 1546860 w 2506980"/>
                    <a:gd name="connsiteY19" fmla="*/ 876300 h 1554480"/>
                    <a:gd name="connsiteX20" fmla="*/ 1661160 w 2506980"/>
                    <a:gd name="connsiteY20" fmla="*/ 792480 h 1554480"/>
                    <a:gd name="connsiteX21" fmla="*/ 1866900 w 2506980"/>
                    <a:gd name="connsiteY21" fmla="*/ 632460 h 1554480"/>
                    <a:gd name="connsiteX22" fmla="*/ 1821180 w 2506980"/>
                    <a:gd name="connsiteY22" fmla="*/ 541020 h 1554480"/>
                    <a:gd name="connsiteX23" fmla="*/ 1866900 w 2506980"/>
                    <a:gd name="connsiteY23" fmla="*/ 411480 h 1554480"/>
                    <a:gd name="connsiteX24" fmla="*/ 1905000 w 2506980"/>
                    <a:gd name="connsiteY24" fmla="*/ 342900 h 1554480"/>
                    <a:gd name="connsiteX25" fmla="*/ 1920240 w 2506980"/>
                    <a:gd name="connsiteY25" fmla="*/ 259080 h 1554480"/>
                    <a:gd name="connsiteX26" fmla="*/ 2118360 w 2506980"/>
                    <a:gd name="connsiteY26" fmla="*/ 342900 h 1554480"/>
                    <a:gd name="connsiteX27" fmla="*/ 2259688 w 2506980"/>
                    <a:gd name="connsiteY27" fmla="*/ 294445 h 1554480"/>
                    <a:gd name="connsiteX28" fmla="*/ 2270760 w 2506980"/>
                    <a:gd name="connsiteY28" fmla="*/ 327660 h 1554480"/>
                    <a:gd name="connsiteX29" fmla="*/ 2453112 w 2506980"/>
                    <a:gd name="connsiteY29" fmla="*/ 386013 h 1554480"/>
                    <a:gd name="connsiteX30" fmla="*/ 2438400 w 2506980"/>
                    <a:gd name="connsiteY30" fmla="*/ 525782 h 1554480"/>
                    <a:gd name="connsiteX31" fmla="*/ 2506980 w 2506980"/>
                    <a:gd name="connsiteY31" fmla="*/ 571502 h 1554480"/>
                    <a:gd name="connsiteX32" fmla="*/ 2476500 w 2506980"/>
                    <a:gd name="connsiteY32" fmla="*/ 754382 h 1554480"/>
                    <a:gd name="connsiteX33" fmla="*/ 2480104 w 2506980"/>
                    <a:gd name="connsiteY33" fmla="*/ 762493 h 1554480"/>
                    <a:gd name="connsiteX34" fmla="*/ 2269488 w 2506980"/>
                    <a:gd name="connsiteY34" fmla="*/ 869950 h 1554480"/>
                    <a:gd name="connsiteX35" fmla="*/ 2129792 w 2506980"/>
                    <a:gd name="connsiteY35" fmla="*/ 958850 h 1554480"/>
                    <a:gd name="connsiteX36" fmla="*/ 2047240 w 2506980"/>
                    <a:gd name="connsiteY36" fmla="*/ 1054100 h 1554480"/>
                    <a:gd name="connsiteX37" fmla="*/ 1958340 w 2506980"/>
                    <a:gd name="connsiteY37" fmla="*/ 1136650 h 1554480"/>
                    <a:gd name="connsiteX38" fmla="*/ 1875792 w 2506980"/>
                    <a:gd name="connsiteY38" fmla="*/ 1238250 h 1554480"/>
                    <a:gd name="connsiteX39" fmla="*/ 1837688 w 2506980"/>
                    <a:gd name="connsiteY39" fmla="*/ 1314450 h 1554480"/>
                    <a:gd name="connsiteX40" fmla="*/ 1806780 w 2506980"/>
                    <a:gd name="connsiteY40" fmla="*/ 1493720 h 1554480"/>
                    <a:gd name="connsiteX41" fmla="*/ 1645920 w 2506980"/>
                    <a:gd name="connsiteY41" fmla="*/ 1455420 h 1554480"/>
                    <a:gd name="connsiteX42" fmla="*/ 1562100 w 2506980"/>
                    <a:gd name="connsiteY42" fmla="*/ 1501140 h 1554480"/>
                    <a:gd name="connsiteX43" fmla="*/ 1402080 w 2506980"/>
                    <a:gd name="connsiteY43" fmla="*/ 1325880 h 1554480"/>
                    <a:gd name="connsiteX44" fmla="*/ 1181100 w 2506980"/>
                    <a:gd name="connsiteY44" fmla="*/ 1455420 h 1554480"/>
                    <a:gd name="connsiteX45" fmla="*/ 1120140 w 2506980"/>
                    <a:gd name="connsiteY45" fmla="*/ 1554480 h 1554480"/>
                    <a:gd name="connsiteX46" fmla="*/ 998220 w 2506980"/>
                    <a:gd name="connsiteY46" fmla="*/ 1356360 h 1554480"/>
                    <a:gd name="connsiteX47" fmla="*/ 617220 w 2506980"/>
                    <a:gd name="connsiteY47" fmla="*/ 1318260 h 1554480"/>
                    <a:gd name="connsiteX48" fmla="*/ 632460 w 2506980"/>
                    <a:gd name="connsiteY48" fmla="*/ 1127760 h 1554480"/>
                    <a:gd name="connsiteX49" fmla="*/ 518160 w 2506980"/>
                    <a:gd name="connsiteY49" fmla="*/ 1043940 h 1554480"/>
                    <a:gd name="connsiteX50" fmla="*/ 327660 w 2506980"/>
                    <a:gd name="connsiteY50" fmla="*/ 1021080 h 1554480"/>
                    <a:gd name="connsiteX51" fmla="*/ 342900 w 2506980"/>
                    <a:gd name="connsiteY51" fmla="*/ 944880 h 1554480"/>
                    <a:gd name="connsiteX52" fmla="*/ 213360 w 2506980"/>
                    <a:gd name="connsiteY52" fmla="*/ 754380 h 1554480"/>
                    <a:gd name="connsiteX53" fmla="*/ 114300 w 2506980"/>
                    <a:gd name="connsiteY53" fmla="*/ 762000 h 1554480"/>
                    <a:gd name="connsiteX54" fmla="*/ 99060 w 2506980"/>
                    <a:gd name="connsiteY54" fmla="*/ 518160 h 1554480"/>
                    <a:gd name="connsiteX55" fmla="*/ 0 w 2506980"/>
                    <a:gd name="connsiteY55" fmla="*/ 441960 h 1554480"/>
                    <a:gd name="connsiteX56" fmla="*/ 91440 w 2506980"/>
                    <a:gd name="connsiteY56" fmla="*/ 236220 h 1554480"/>
                    <a:gd name="connsiteX57" fmla="*/ 76200 w 2506980"/>
                    <a:gd name="connsiteY57" fmla="*/ 45720 h 1554480"/>
                    <a:gd name="connsiteX58" fmla="*/ 167640 w 2506980"/>
                    <a:gd name="connsiteY58" fmla="*/ 0 h 1554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2506980" h="1554480">
                      <a:moveTo>
                        <a:pt x="167640" y="0"/>
                      </a:moveTo>
                      <a:lnTo>
                        <a:pt x="327660" y="60960"/>
                      </a:lnTo>
                      <a:lnTo>
                        <a:pt x="388620" y="15240"/>
                      </a:lnTo>
                      <a:lnTo>
                        <a:pt x="563880" y="38100"/>
                      </a:lnTo>
                      <a:lnTo>
                        <a:pt x="754380" y="236220"/>
                      </a:lnTo>
                      <a:lnTo>
                        <a:pt x="777240" y="457200"/>
                      </a:lnTo>
                      <a:lnTo>
                        <a:pt x="1051560" y="411480"/>
                      </a:lnTo>
                      <a:lnTo>
                        <a:pt x="1188720" y="457200"/>
                      </a:lnTo>
                      <a:lnTo>
                        <a:pt x="1272540" y="381000"/>
                      </a:lnTo>
                      <a:lnTo>
                        <a:pt x="1356360" y="403860"/>
                      </a:lnTo>
                      <a:lnTo>
                        <a:pt x="1409700" y="525780"/>
                      </a:lnTo>
                      <a:lnTo>
                        <a:pt x="1546860" y="472440"/>
                      </a:lnTo>
                      <a:lnTo>
                        <a:pt x="1623060" y="480060"/>
                      </a:lnTo>
                      <a:lnTo>
                        <a:pt x="1539240" y="609600"/>
                      </a:lnTo>
                      <a:lnTo>
                        <a:pt x="1539240" y="685800"/>
                      </a:lnTo>
                      <a:lnTo>
                        <a:pt x="1402080" y="754380"/>
                      </a:lnTo>
                      <a:lnTo>
                        <a:pt x="1402080" y="822960"/>
                      </a:lnTo>
                      <a:lnTo>
                        <a:pt x="1447800" y="822960"/>
                      </a:lnTo>
                      <a:lnTo>
                        <a:pt x="1478280" y="853440"/>
                      </a:lnTo>
                      <a:lnTo>
                        <a:pt x="1546860" y="876300"/>
                      </a:lnTo>
                      <a:lnTo>
                        <a:pt x="1661160" y="792480"/>
                      </a:lnTo>
                      <a:lnTo>
                        <a:pt x="1866900" y="632460"/>
                      </a:lnTo>
                      <a:lnTo>
                        <a:pt x="1821180" y="541020"/>
                      </a:lnTo>
                      <a:lnTo>
                        <a:pt x="1866900" y="411480"/>
                      </a:lnTo>
                      <a:lnTo>
                        <a:pt x="1905000" y="342900"/>
                      </a:lnTo>
                      <a:lnTo>
                        <a:pt x="1920240" y="259080"/>
                      </a:lnTo>
                      <a:lnTo>
                        <a:pt x="2118360" y="342900"/>
                      </a:lnTo>
                      <a:lnTo>
                        <a:pt x="2259688" y="294445"/>
                      </a:lnTo>
                      <a:lnTo>
                        <a:pt x="2270760" y="327660"/>
                      </a:lnTo>
                      <a:lnTo>
                        <a:pt x="2453112" y="386013"/>
                      </a:lnTo>
                      <a:lnTo>
                        <a:pt x="2438400" y="525782"/>
                      </a:lnTo>
                      <a:lnTo>
                        <a:pt x="2506980" y="571502"/>
                      </a:lnTo>
                      <a:lnTo>
                        <a:pt x="2476500" y="754382"/>
                      </a:lnTo>
                      <a:lnTo>
                        <a:pt x="2480104" y="762493"/>
                      </a:lnTo>
                      <a:lnTo>
                        <a:pt x="2269488" y="869950"/>
                      </a:lnTo>
                      <a:lnTo>
                        <a:pt x="2129792" y="958850"/>
                      </a:lnTo>
                      <a:lnTo>
                        <a:pt x="2047240" y="1054100"/>
                      </a:lnTo>
                      <a:lnTo>
                        <a:pt x="1958340" y="1136650"/>
                      </a:lnTo>
                      <a:lnTo>
                        <a:pt x="1875792" y="1238250"/>
                      </a:lnTo>
                      <a:lnTo>
                        <a:pt x="1837688" y="1314450"/>
                      </a:lnTo>
                      <a:lnTo>
                        <a:pt x="1806780" y="1493720"/>
                      </a:lnTo>
                      <a:lnTo>
                        <a:pt x="1645920" y="1455420"/>
                      </a:lnTo>
                      <a:lnTo>
                        <a:pt x="1562100" y="1501140"/>
                      </a:lnTo>
                      <a:lnTo>
                        <a:pt x="1402080" y="1325880"/>
                      </a:lnTo>
                      <a:lnTo>
                        <a:pt x="1181100" y="1455420"/>
                      </a:lnTo>
                      <a:lnTo>
                        <a:pt x="1120140" y="1554480"/>
                      </a:lnTo>
                      <a:lnTo>
                        <a:pt x="998220" y="1356360"/>
                      </a:lnTo>
                      <a:lnTo>
                        <a:pt x="617220" y="1318260"/>
                      </a:lnTo>
                      <a:lnTo>
                        <a:pt x="632460" y="1127760"/>
                      </a:lnTo>
                      <a:lnTo>
                        <a:pt x="518160" y="1043940"/>
                      </a:lnTo>
                      <a:lnTo>
                        <a:pt x="327660" y="1021080"/>
                      </a:lnTo>
                      <a:lnTo>
                        <a:pt x="342900" y="944880"/>
                      </a:lnTo>
                      <a:lnTo>
                        <a:pt x="213360" y="754380"/>
                      </a:lnTo>
                      <a:lnTo>
                        <a:pt x="114300" y="762000"/>
                      </a:lnTo>
                      <a:lnTo>
                        <a:pt x="99060" y="518160"/>
                      </a:lnTo>
                      <a:lnTo>
                        <a:pt x="0" y="441960"/>
                      </a:lnTo>
                      <a:lnTo>
                        <a:pt x="91440" y="236220"/>
                      </a:lnTo>
                      <a:lnTo>
                        <a:pt x="76200" y="45720"/>
                      </a:lnTo>
                      <a:lnTo>
                        <a:pt x="1676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2" name="フリーフォーム: 図形 1201">
                  <a:extLst>
                    <a:ext uri="{FF2B5EF4-FFF2-40B4-BE49-F238E27FC236}">
                      <a16:creationId xmlns:a16="http://schemas.microsoft.com/office/drawing/2014/main" id="{01AF0327-AF93-429F-A85F-0B546CD212FE}"/>
                    </a:ext>
                  </a:extLst>
                </p:cNvPr>
                <p:cNvSpPr/>
                <p:nvPr/>
              </p:nvSpPr>
              <p:spPr>
                <a:xfrm>
                  <a:off x="52448460" y="-982980"/>
                  <a:ext cx="834388" cy="986806"/>
                </a:xfrm>
                <a:custGeom>
                  <a:avLst/>
                  <a:gdLst>
                    <a:gd name="connsiteX0" fmla="*/ 312420 w 834388"/>
                    <a:gd name="connsiteY0" fmla="*/ 0 h 986806"/>
                    <a:gd name="connsiteX1" fmla="*/ 434340 w 834388"/>
                    <a:gd name="connsiteY1" fmla="*/ 68580 h 986806"/>
                    <a:gd name="connsiteX2" fmla="*/ 586740 w 834388"/>
                    <a:gd name="connsiteY2" fmla="*/ 213360 h 986806"/>
                    <a:gd name="connsiteX3" fmla="*/ 745492 w 834388"/>
                    <a:gd name="connsiteY3" fmla="*/ 119552 h 986806"/>
                    <a:gd name="connsiteX4" fmla="*/ 745492 w 834388"/>
                    <a:gd name="connsiteY4" fmla="*/ 278130 h 986806"/>
                    <a:gd name="connsiteX5" fmla="*/ 834388 w 834388"/>
                    <a:gd name="connsiteY5" fmla="*/ 354330 h 986806"/>
                    <a:gd name="connsiteX6" fmla="*/ 815340 w 834388"/>
                    <a:gd name="connsiteY6" fmla="*/ 519430 h 986806"/>
                    <a:gd name="connsiteX7" fmla="*/ 815340 w 834388"/>
                    <a:gd name="connsiteY7" fmla="*/ 589280 h 986806"/>
                    <a:gd name="connsiteX8" fmla="*/ 745492 w 834388"/>
                    <a:gd name="connsiteY8" fmla="*/ 621030 h 986806"/>
                    <a:gd name="connsiteX9" fmla="*/ 739140 w 834388"/>
                    <a:gd name="connsiteY9" fmla="*/ 703580 h 986806"/>
                    <a:gd name="connsiteX10" fmla="*/ 789940 w 834388"/>
                    <a:gd name="connsiteY10" fmla="*/ 735330 h 986806"/>
                    <a:gd name="connsiteX11" fmla="*/ 777240 w 834388"/>
                    <a:gd name="connsiteY11" fmla="*/ 824230 h 986806"/>
                    <a:gd name="connsiteX12" fmla="*/ 665112 w 834388"/>
                    <a:gd name="connsiteY12" fmla="*/ 906848 h 986806"/>
                    <a:gd name="connsiteX13" fmla="*/ 548640 w 834388"/>
                    <a:gd name="connsiteY13" fmla="*/ 975362 h 986806"/>
                    <a:gd name="connsiteX14" fmla="*/ 380788 w 834388"/>
                    <a:gd name="connsiteY14" fmla="*/ 986806 h 986806"/>
                    <a:gd name="connsiteX15" fmla="*/ 281940 w 834388"/>
                    <a:gd name="connsiteY15" fmla="*/ 862330 h 986806"/>
                    <a:gd name="connsiteX16" fmla="*/ 180340 w 834388"/>
                    <a:gd name="connsiteY16" fmla="*/ 817880 h 986806"/>
                    <a:gd name="connsiteX17" fmla="*/ 193040 w 834388"/>
                    <a:gd name="connsiteY17" fmla="*/ 773430 h 986806"/>
                    <a:gd name="connsiteX18" fmla="*/ 173988 w 834388"/>
                    <a:gd name="connsiteY18" fmla="*/ 716280 h 986806"/>
                    <a:gd name="connsiteX19" fmla="*/ 11792 w 834388"/>
                    <a:gd name="connsiteY19" fmla="*/ 716280 h 986806"/>
                    <a:gd name="connsiteX20" fmla="*/ 0 w 834388"/>
                    <a:gd name="connsiteY20" fmla="*/ 617220 h 986806"/>
                    <a:gd name="connsiteX21" fmla="*/ 121920 w 834388"/>
                    <a:gd name="connsiteY21" fmla="*/ 571500 h 986806"/>
                    <a:gd name="connsiteX22" fmla="*/ 167640 w 834388"/>
                    <a:gd name="connsiteY22" fmla="*/ 502920 h 986806"/>
                    <a:gd name="connsiteX23" fmla="*/ 76200 w 834388"/>
                    <a:gd name="connsiteY23" fmla="*/ 137160 h 986806"/>
                    <a:gd name="connsiteX24" fmla="*/ 213360 w 834388"/>
                    <a:gd name="connsiteY24" fmla="*/ 99060 h 986806"/>
                    <a:gd name="connsiteX25" fmla="*/ 312420 w 834388"/>
                    <a:gd name="connsiteY25" fmla="*/ 0 h 986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834388" h="986806">
                      <a:moveTo>
                        <a:pt x="312420" y="0"/>
                      </a:moveTo>
                      <a:lnTo>
                        <a:pt x="434340" y="68580"/>
                      </a:lnTo>
                      <a:lnTo>
                        <a:pt x="586740" y="213360"/>
                      </a:lnTo>
                      <a:lnTo>
                        <a:pt x="745492" y="119552"/>
                      </a:lnTo>
                      <a:lnTo>
                        <a:pt x="745492" y="278130"/>
                      </a:lnTo>
                      <a:lnTo>
                        <a:pt x="834388" y="354330"/>
                      </a:lnTo>
                      <a:lnTo>
                        <a:pt x="815340" y="519430"/>
                      </a:lnTo>
                      <a:lnTo>
                        <a:pt x="815340" y="589280"/>
                      </a:lnTo>
                      <a:lnTo>
                        <a:pt x="745492" y="621030"/>
                      </a:lnTo>
                      <a:lnTo>
                        <a:pt x="739140" y="703580"/>
                      </a:lnTo>
                      <a:lnTo>
                        <a:pt x="789940" y="735330"/>
                      </a:lnTo>
                      <a:lnTo>
                        <a:pt x="777240" y="824230"/>
                      </a:lnTo>
                      <a:lnTo>
                        <a:pt x="665112" y="906848"/>
                      </a:lnTo>
                      <a:lnTo>
                        <a:pt x="548640" y="975362"/>
                      </a:lnTo>
                      <a:lnTo>
                        <a:pt x="380788" y="986806"/>
                      </a:lnTo>
                      <a:lnTo>
                        <a:pt x="281940" y="862330"/>
                      </a:lnTo>
                      <a:lnTo>
                        <a:pt x="180340" y="817880"/>
                      </a:lnTo>
                      <a:lnTo>
                        <a:pt x="193040" y="773430"/>
                      </a:lnTo>
                      <a:lnTo>
                        <a:pt x="173988" y="716280"/>
                      </a:lnTo>
                      <a:lnTo>
                        <a:pt x="11792" y="716280"/>
                      </a:lnTo>
                      <a:lnTo>
                        <a:pt x="0" y="617220"/>
                      </a:lnTo>
                      <a:lnTo>
                        <a:pt x="121920" y="571500"/>
                      </a:lnTo>
                      <a:lnTo>
                        <a:pt x="167640" y="502920"/>
                      </a:lnTo>
                      <a:lnTo>
                        <a:pt x="76200" y="137160"/>
                      </a:lnTo>
                      <a:lnTo>
                        <a:pt x="213360" y="99060"/>
                      </a:lnTo>
                      <a:lnTo>
                        <a:pt x="3124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C913F16B-1707-49BA-ADEE-845BD5B5F1D1}"/>
                    </a:ext>
                  </a:extLst>
                </p:cNvPr>
                <p:cNvSpPr/>
                <p:nvPr/>
              </p:nvSpPr>
              <p:spPr>
                <a:xfrm>
                  <a:off x="48552488" y="-53340"/>
                  <a:ext cx="1996976" cy="1577342"/>
                </a:xfrm>
                <a:custGeom>
                  <a:avLst/>
                  <a:gdLst>
                    <a:gd name="connsiteX0" fmla="*/ 985132 w 1996976"/>
                    <a:gd name="connsiteY0" fmla="*/ 0 h 1577342"/>
                    <a:gd name="connsiteX1" fmla="*/ 1030852 w 1996976"/>
                    <a:gd name="connsiteY1" fmla="*/ 99060 h 1577342"/>
                    <a:gd name="connsiteX2" fmla="*/ 1107052 w 1996976"/>
                    <a:gd name="connsiteY2" fmla="*/ 160020 h 1577342"/>
                    <a:gd name="connsiteX3" fmla="*/ 1030852 w 1996976"/>
                    <a:gd name="connsiteY3" fmla="*/ 373380 h 1577342"/>
                    <a:gd name="connsiteX4" fmla="*/ 1206112 w 1996976"/>
                    <a:gd name="connsiteY4" fmla="*/ 426720 h 1577342"/>
                    <a:gd name="connsiteX5" fmla="*/ 1267072 w 1996976"/>
                    <a:gd name="connsiteY5" fmla="*/ 495300 h 1577342"/>
                    <a:gd name="connsiteX6" fmla="*/ 1381372 w 1996976"/>
                    <a:gd name="connsiteY6" fmla="*/ 495300 h 1577342"/>
                    <a:gd name="connsiteX7" fmla="*/ 1442332 w 1996976"/>
                    <a:gd name="connsiteY7" fmla="*/ 365760 h 1577342"/>
                    <a:gd name="connsiteX8" fmla="*/ 1602352 w 1996976"/>
                    <a:gd name="connsiteY8" fmla="*/ 297180 h 1577342"/>
                    <a:gd name="connsiteX9" fmla="*/ 1792852 w 1996976"/>
                    <a:gd name="connsiteY9" fmla="*/ 487680 h 1577342"/>
                    <a:gd name="connsiteX10" fmla="*/ 1853812 w 1996976"/>
                    <a:gd name="connsiteY10" fmla="*/ 571500 h 1577342"/>
                    <a:gd name="connsiteX11" fmla="*/ 1952872 w 1996976"/>
                    <a:gd name="connsiteY11" fmla="*/ 586740 h 1577342"/>
                    <a:gd name="connsiteX12" fmla="*/ 1996976 w 1996976"/>
                    <a:gd name="connsiteY12" fmla="*/ 649218 h 1577342"/>
                    <a:gd name="connsiteX13" fmla="*/ 1975732 w 1996976"/>
                    <a:gd name="connsiteY13" fmla="*/ 647701 h 1577342"/>
                    <a:gd name="connsiteX14" fmla="*/ 1952872 w 1996976"/>
                    <a:gd name="connsiteY14" fmla="*/ 731521 h 1577342"/>
                    <a:gd name="connsiteX15" fmla="*/ 1869052 w 1996976"/>
                    <a:gd name="connsiteY15" fmla="*/ 678181 h 1577342"/>
                    <a:gd name="connsiteX16" fmla="*/ 1769992 w 1996976"/>
                    <a:gd name="connsiteY16" fmla="*/ 685801 h 1577342"/>
                    <a:gd name="connsiteX17" fmla="*/ 1731892 w 1996976"/>
                    <a:gd name="connsiteY17" fmla="*/ 647701 h 1577342"/>
                    <a:gd name="connsiteX18" fmla="*/ 1609972 w 1996976"/>
                    <a:gd name="connsiteY18" fmla="*/ 655321 h 1577342"/>
                    <a:gd name="connsiteX19" fmla="*/ 1556632 w 1996976"/>
                    <a:gd name="connsiteY19" fmla="*/ 739141 h 1577342"/>
                    <a:gd name="connsiteX20" fmla="*/ 1518532 w 1996976"/>
                    <a:gd name="connsiteY20" fmla="*/ 967741 h 1577342"/>
                    <a:gd name="connsiteX21" fmla="*/ 1503292 w 1996976"/>
                    <a:gd name="connsiteY21" fmla="*/ 1059181 h 1577342"/>
                    <a:gd name="connsiteX22" fmla="*/ 1358512 w 1996976"/>
                    <a:gd name="connsiteY22" fmla="*/ 1089661 h 1577342"/>
                    <a:gd name="connsiteX23" fmla="*/ 1327016 w 1996976"/>
                    <a:gd name="connsiteY23" fmla="*/ 1152654 h 1577342"/>
                    <a:gd name="connsiteX24" fmla="*/ 1282312 w 1996976"/>
                    <a:gd name="connsiteY24" fmla="*/ 1158242 h 1577342"/>
                    <a:gd name="connsiteX25" fmla="*/ 1145152 w 1996976"/>
                    <a:gd name="connsiteY25" fmla="*/ 1120142 h 1577342"/>
                    <a:gd name="connsiteX26" fmla="*/ 969892 w 1996976"/>
                    <a:gd name="connsiteY26" fmla="*/ 1173482 h 1577342"/>
                    <a:gd name="connsiteX27" fmla="*/ 779392 w 1996976"/>
                    <a:gd name="connsiteY27" fmla="*/ 1082042 h 1577342"/>
                    <a:gd name="connsiteX28" fmla="*/ 695572 w 1996976"/>
                    <a:gd name="connsiteY28" fmla="*/ 1158242 h 1577342"/>
                    <a:gd name="connsiteX29" fmla="*/ 558412 w 1996976"/>
                    <a:gd name="connsiteY29" fmla="*/ 1143002 h 1577342"/>
                    <a:gd name="connsiteX30" fmla="*/ 230752 w 1996976"/>
                    <a:gd name="connsiteY30" fmla="*/ 1577342 h 1577342"/>
                    <a:gd name="connsiteX31" fmla="*/ 0 w 1996976"/>
                    <a:gd name="connsiteY31" fmla="*/ 1398695 h 1577342"/>
                    <a:gd name="connsiteX32" fmla="*/ 2152 w 1996976"/>
                    <a:gd name="connsiteY32" fmla="*/ 1394461 h 1577342"/>
                    <a:gd name="connsiteX33" fmla="*/ 2152 w 1996976"/>
                    <a:gd name="connsiteY33" fmla="*/ 1325881 h 1577342"/>
                    <a:gd name="connsiteX34" fmla="*/ 223132 w 1996976"/>
                    <a:gd name="connsiteY34" fmla="*/ 1249681 h 1577342"/>
                    <a:gd name="connsiteX35" fmla="*/ 268852 w 1996976"/>
                    <a:gd name="connsiteY35" fmla="*/ 982981 h 1577342"/>
                    <a:gd name="connsiteX36" fmla="*/ 520312 w 1996976"/>
                    <a:gd name="connsiteY36" fmla="*/ 609601 h 1577342"/>
                    <a:gd name="connsiteX37" fmla="*/ 604132 w 1996976"/>
                    <a:gd name="connsiteY37" fmla="*/ 601981 h 1577342"/>
                    <a:gd name="connsiteX38" fmla="*/ 748912 w 1996976"/>
                    <a:gd name="connsiteY38" fmla="*/ 502921 h 1577342"/>
                    <a:gd name="connsiteX39" fmla="*/ 817492 w 1996976"/>
                    <a:gd name="connsiteY39" fmla="*/ 38101 h 1577342"/>
                    <a:gd name="connsiteX40" fmla="*/ 828288 w 1996976"/>
                    <a:gd name="connsiteY40" fmla="*/ 16510 h 1577342"/>
                    <a:gd name="connsiteX41" fmla="*/ 985132 w 1996976"/>
                    <a:gd name="connsiteY41" fmla="*/ 0 h 1577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996976" h="1577342">
                      <a:moveTo>
                        <a:pt x="985132" y="0"/>
                      </a:moveTo>
                      <a:lnTo>
                        <a:pt x="1030852" y="99060"/>
                      </a:lnTo>
                      <a:lnTo>
                        <a:pt x="1107052" y="160020"/>
                      </a:lnTo>
                      <a:lnTo>
                        <a:pt x="1030852" y="373380"/>
                      </a:lnTo>
                      <a:lnTo>
                        <a:pt x="1206112" y="426720"/>
                      </a:lnTo>
                      <a:lnTo>
                        <a:pt x="1267072" y="495300"/>
                      </a:lnTo>
                      <a:lnTo>
                        <a:pt x="1381372" y="495300"/>
                      </a:lnTo>
                      <a:lnTo>
                        <a:pt x="1442332" y="365760"/>
                      </a:lnTo>
                      <a:lnTo>
                        <a:pt x="1602352" y="297180"/>
                      </a:lnTo>
                      <a:lnTo>
                        <a:pt x="1792852" y="487680"/>
                      </a:lnTo>
                      <a:lnTo>
                        <a:pt x="1853812" y="571500"/>
                      </a:lnTo>
                      <a:lnTo>
                        <a:pt x="1952872" y="586740"/>
                      </a:lnTo>
                      <a:lnTo>
                        <a:pt x="1996976" y="649218"/>
                      </a:lnTo>
                      <a:lnTo>
                        <a:pt x="1975732" y="647701"/>
                      </a:lnTo>
                      <a:lnTo>
                        <a:pt x="1952872" y="731521"/>
                      </a:lnTo>
                      <a:lnTo>
                        <a:pt x="1869052" y="678181"/>
                      </a:lnTo>
                      <a:lnTo>
                        <a:pt x="1769992" y="685801"/>
                      </a:lnTo>
                      <a:lnTo>
                        <a:pt x="1731892" y="647701"/>
                      </a:lnTo>
                      <a:lnTo>
                        <a:pt x="1609972" y="655321"/>
                      </a:lnTo>
                      <a:lnTo>
                        <a:pt x="1556632" y="739141"/>
                      </a:lnTo>
                      <a:lnTo>
                        <a:pt x="1518532" y="967741"/>
                      </a:lnTo>
                      <a:lnTo>
                        <a:pt x="1503292" y="1059181"/>
                      </a:lnTo>
                      <a:lnTo>
                        <a:pt x="1358512" y="1089661"/>
                      </a:lnTo>
                      <a:lnTo>
                        <a:pt x="1327016" y="1152654"/>
                      </a:lnTo>
                      <a:lnTo>
                        <a:pt x="1282312" y="1158242"/>
                      </a:lnTo>
                      <a:lnTo>
                        <a:pt x="1145152" y="1120142"/>
                      </a:lnTo>
                      <a:lnTo>
                        <a:pt x="969892" y="1173482"/>
                      </a:lnTo>
                      <a:lnTo>
                        <a:pt x="779392" y="1082042"/>
                      </a:lnTo>
                      <a:lnTo>
                        <a:pt x="695572" y="1158242"/>
                      </a:lnTo>
                      <a:lnTo>
                        <a:pt x="558412" y="1143002"/>
                      </a:lnTo>
                      <a:lnTo>
                        <a:pt x="230752" y="1577342"/>
                      </a:lnTo>
                      <a:lnTo>
                        <a:pt x="0" y="1398695"/>
                      </a:lnTo>
                      <a:lnTo>
                        <a:pt x="2152" y="1394461"/>
                      </a:lnTo>
                      <a:lnTo>
                        <a:pt x="2152" y="1325881"/>
                      </a:lnTo>
                      <a:lnTo>
                        <a:pt x="223132" y="1249681"/>
                      </a:lnTo>
                      <a:lnTo>
                        <a:pt x="268852" y="982981"/>
                      </a:lnTo>
                      <a:lnTo>
                        <a:pt x="520312" y="609601"/>
                      </a:lnTo>
                      <a:lnTo>
                        <a:pt x="604132" y="601981"/>
                      </a:lnTo>
                      <a:lnTo>
                        <a:pt x="748912" y="502921"/>
                      </a:lnTo>
                      <a:lnTo>
                        <a:pt x="817492" y="38101"/>
                      </a:lnTo>
                      <a:lnTo>
                        <a:pt x="828288" y="16510"/>
                      </a:lnTo>
                      <a:lnTo>
                        <a:pt x="9851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4" name="フリーフォーム: 図形 1203">
                  <a:extLst>
                    <a:ext uri="{FF2B5EF4-FFF2-40B4-BE49-F238E27FC236}">
                      <a16:creationId xmlns:a16="http://schemas.microsoft.com/office/drawing/2014/main" id="{DAD7FE35-241F-4AE8-954E-2C22CEDB9426}"/>
                    </a:ext>
                  </a:extLst>
                </p:cNvPr>
                <p:cNvSpPr/>
                <p:nvPr/>
              </p:nvSpPr>
              <p:spPr>
                <a:xfrm>
                  <a:off x="51598044" y="643215"/>
                  <a:ext cx="802156" cy="639917"/>
                </a:xfrm>
                <a:custGeom>
                  <a:avLst/>
                  <a:gdLst>
                    <a:gd name="connsiteX0" fmla="*/ 651044 w 802156"/>
                    <a:gd name="connsiteY0" fmla="*/ 0 h 639917"/>
                    <a:gd name="connsiteX1" fmla="*/ 732308 w 802156"/>
                    <a:gd name="connsiteY1" fmla="*/ 10835 h 639917"/>
                    <a:gd name="connsiteX2" fmla="*/ 681508 w 802156"/>
                    <a:gd name="connsiteY2" fmla="*/ 353735 h 639917"/>
                    <a:gd name="connsiteX3" fmla="*/ 802156 w 802156"/>
                    <a:gd name="connsiteY3" fmla="*/ 385485 h 639917"/>
                    <a:gd name="connsiteX4" fmla="*/ 795804 w 802156"/>
                    <a:gd name="connsiteY4" fmla="*/ 537885 h 639917"/>
                    <a:gd name="connsiteX5" fmla="*/ 579908 w 802156"/>
                    <a:gd name="connsiteY5" fmla="*/ 626785 h 639917"/>
                    <a:gd name="connsiteX6" fmla="*/ 570060 w 802156"/>
                    <a:gd name="connsiteY6" fmla="*/ 639917 h 639917"/>
                    <a:gd name="connsiteX7" fmla="*/ 567204 w 802156"/>
                    <a:gd name="connsiteY7" fmla="*/ 633136 h 639917"/>
                    <a:gd name="connsiteX8" fmla="*/ 141756 w 802156"/>
                    <a:gd name="connsiteY8" fmla="*/ 614086 h 639917"/>
                    <a:gd name="connsiteX9" fmla="*/ 0 w 802156"/>
                    <a:gd name="connsiteY9" fmla="*/ 552453 h 639917"/>
                    <a:gd name="connsiteX10" fmla="*/ 134136 w 802156"/>
                    <a:gd name="connsiteY10" fmla="*/ 522645 h 639917"/>
                    <a:gd name="connsiteX11" fmla="*/ 195096 w 802156"/>
                    <a:gd name="connsiteY11" fmla="*/ 515025 h 639917"/>
                    <a:gd name="connsiteX12" fmla="*/ 438936 w 802156"/>
                    <a:gd name="connsiteY12" fmla="*/ 141645 h 639917"/>
                    <a:gd name="connsiteX13" fmla="*/ 507516 w 802156"/>
                    <a:gd name="connsiteY13" fmla="*/ 80685 h 639917"/>
                    <a:gd name="connsiteX14" fmla="*/ 606576 w 802156"/>
                    <a:gd name="connsiteY14" fmla="*/ 111165 h 639917"/>
                    <a:gd name="connsiteX15" fmla="*/ 651044 w 802156"/>
                    <a:gd name="connsiteY15" fmla="*/ 0 h 639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02156" h="639917">
                      <a:moveTo>
                        <a:pt x="651044" y="0"/>
                      </a:moveTo>
                      <a:lnTo>
                        <a:pt x="732308" y="10835"/>
                      </a:lnTo>
                      <a:lnTo>
                        <a:pt x="681508" y="353735"/>
                      </a:lnTo>
                      <a:lnTo>
                        <a:pt x="802156" y="385485"/>
                      </a:lnTo>
                      <a:lnTo>
                        <a:pt x="795804" y="537885"/>
                      </a:lnTo>
                      <a:lnTo>
                        <a:pt x="579908" y="626785"/>
                      </a:lnTo>
                      <a:lnTo>
                        <a:pt x="570060" y="639917"/>
                      </a:lnTo>
                      <a:lnTo>
                        <a:pt x="567204" y="633136"/>
                      </a:lnTo>
                      <a:lnTo>
                        <a:pt x="141756" y="614086"/>
                      </a:lnTo>
                      <a:lnTo>
                        <a:pt x="0" y="552453"/>
                      </a:lnTo>
                      <a:lnTo>
                        <a:pt x="134136" y="522645"/>
                      </a:lnTo>
                      <a:lnTo>
                        <a:pt x="195096" y="515025"/>
                      </a:lnTo>
                      <a:lnTo>
                        <a:pt x="438936" y="141645"/>
                      </a:lnTo>
                      <a:lnTo>
                        <a:pt x="507516" y="80685"/>
                      </a:lnTo>
                      <a:lnTo>
                        <a:pt x="606576" y="111165"/>
                      </a:lnTo>
                      <a:lnTo>
                        <a:pt x="6510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5" name="フリーフォーム: 図形 1204">
                  <a:extLst>
                    <a:ext uri="{FF2B5EF4-FFF2-40B4-BE49-F238E27FC236}">
                      <a16:creationId xmlns:a16="http://schemas.microsoft.com/office/drawing/2014/main" id="{F2C53ABB-7AE4-4869-8FBB-C4565C71A4E1}"/>
                    </a:ext>
                  </a:extLst>
                </p:cNvPr>
                <p:cNvSpPr/>
                <p:nvPr/>
              </p:nvSpPr>
              <p:spPr>
                <a:xfrm>
                  <a:off x="42801640" y="216570"/>
                  <a:ext cx="372008" cy="456530"/>
                </a:xfrm>
                <a:custGeom>
                  <a:avLst/>
                  <a:gdLst>
                    <a:gd name="connsiteX0" fmla="*/ 54844 w 372008"/>
                    <a:gd name="connsiteY0" fmla="*/ 0 h 456530"/>
                    <a:gd name="connsiteX1" fmla="*/ 223288 w 372008"/>
                    <a:gd name="connsiteY1" fmla="*/ 72190 h 456530"/>
                    <a:gd name="connsiteX2" fmla="*/ 247348 w 372008"/>
                    <a:gd name="connsiteY2" fmla="*/ 216569 h 456530"/>
                    <a:gd name="connsiteX3" fmla="*/ 335704 w 372008"/>
                    <a:gd name="connsiteY3" fmla="*/ 198898 h 456530"/>
                    <a:gd name="connsiteX4" fmla="*/ 372008 w 372008"/>
                    <a:gd name="connsiteY4" fmla="*/ 437480 h 456530"/>
                    <a:gd name="connsiteX5" fmla="*/ 276760 w 372008"/>
                    <a:gd name="connsiteY5" fmla="*/ 393030 h 456530"/>
                    <a:gd name="connsiteX6" fmla="*/ 245008 w 372008"/>
                    <a:gd name="connsiteY6" fmla="*/ 456530 h 456530"/>
                    <a:gd name="connsiteX7" fmla="*/ 162460 w 372008"/>
                    <a:gd name="connsiteY7" fmla="*/ 348580 h 456530"/>
                    <a:gd name="connsiteX8" fmla="*/ 124360 w 372008"/>
                    <a:gd name="connsiteY8" fmla="*/ 266030 h 456530"/>
                    <a:gd name="connsiteX9" fmla="*/ 92608 w 372008"/>
                    <a:gd name="connsiteY9" fmla="*/ 139030 h 456530"/>
                    <a:gd name="connsiteX10" fmla="*/ 0 w 372008"/>
                    <a:gd name="connsiteY10" fmla="*/ 82269 h 456530"/>
                    <a:gd name="connsiteX11" fmla="*/ 54844 w 372008"/>
                    <a:gd name="connsiteY11" fmla="*/ 0 h 45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72008" h="456530">
                      <a:moveTo>
                        <a:pt x="54844" y="0"/>
                      </a:moveTo>
                      <a:lnTo>
                        <a:pt x="223288" y="72190"/>
                      </a:lnTo>
                      <a:lnTo>
                        <a:pt x="247348" y="216569"/>
                      </a:lnTo>
                      <a:lnTo>
                        <a:pt x="335704" y="198898"/>
                      </a:lnTo>
                      <a:lnTo>
                        <a:pt x="372008" y="437480"/>
                      </a:lnTo>
                      <a:lnTo>
                        <a:pt x="276760" y="393030"/>
                      </a:lnTo>
                      <a:lnTo>
                        <a:pt x="245008" y="456530"/>
                      </a:lnTo>
                      <a:lnTo>
                        <a:pt x="162460" y="348580"/>
                      </a:lnTo>
                      <a:lnTo>
                        <a:pt x="124360" y="266030"/>
                      </a:lnTo>
                      <a:lnTo>
                        <a:pt x="92608" y="139030"/>
                      </a:lnTo>
                      <a:lnTo>
                        <a:pt x="0" y="82269"/>
                      </a:lnTo>
                      <a:lnTo>
                        <a:pt x="548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6" name="フリーフォーム: 図形 1205">
                  <a:extLst>
                    <a:ext uri="{FF2B5EF4-FFF2-40B4-BE49-F238E27FC236}">
                      <a16:creationId xmlns:a16="http://schemas.microsoft.com/office/drawing/2014/main" id="{2F93977E-B538-4309-87E6-AF4F06674F0A}"/>
                    </a:ext>
                  </a:extLst>
                </p:cNvPr>
                <p:cNvSpPr/>
                <p:nvPr/>
              </p:nvSpPr>
              <p:spPr>
                <a:xfrm>
                  <a:off x="43471100" y="-487077"/>
                  <a:ext cx="445500" cy="391827"/>
                </a:xfrm>
                <a:custGeom>
                  <a:avLst/>
                  <a:gdLst>
                    <a:gd name="connsiteX0" fmla="*/ 375764 w 445500"/>
                    <a:gd name="connsiteY0" fmla="*/ 0 h 391827"/>
                    <a:gd name="connsiteX1" fmla="*/ 432800 w 445500"/>
                    <a:gd name="connsiteY1" fmla="*/ 29877 h 391827"/>
                    <a:gd name="connsiteX2" fmla="*/ 445500 w 445500"/>
                    <a:gd name="connsiteY2" fmla="*/ 391827 h 391827"/>
                    <a:gd name="connsiteX3" fmla="*/ 375652 w 445500"/>
                    <a:gd name="connsiteY3" fmla="*/ 391827 h 391827"/>
                    <a:gd name="connsiteX4" fmla="*/ 362948 w 445500"/>
                    <a:gd name="connsiteY4" fmla="*/ 353727 h 391827"/>
                    <a:gd name="connsiteX5" fmla="*/ 312148 w 445500"/>
                    <a:gd name="connsiteY5" fmla="*/ 347377 h 391827"/>
                    <a:gd name="connsiteX6" fmla="*/ 286748 w 445500"/>
                    <a:gd name="connsiteY6" fmla="*/ 391827 h 391827"/>
                    <a:gd name="connsiteX7" fmla="*/ 210548 w 445500"/>
                    <a:gd name="connsiteY7" fmla="*/ 353727 h 391827"/>
                    <a:gd name="connsiteX8" fmla="*/ 115300 w 445500"/>
                    <a:gd name="connsiteY8" fmla="*/ 366427 h 391827"/>
                    <a:gd name="connsiteX9" fmla="*/ 0 w 445500"/>
                    <a:gd name="connsiteY9" fmla="*/ 343367 h 391827"/>
                    <a:gd name="connsiteX10" fmla="*/ 155404 w 445500"/>
                    <a:gd name="connsiteY10" fmla="*/ 198321 h 391827"/>
                    <a:gd name="connsiteX11" fmla="*/ 375764 w 445500"/>
                    <a:gd name="connsiteY11" fmla="*/ 0 h 391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45500" h="391827">
                      <a:moveTo>
                        <a:pt x="375764" y="0"/>
                      </a:moveTo>
                      <a:lnTo>
                        <a:pt x="432800" y="29877"/>
                      </a:lnTo>
                      <a:lnTo>
                        <a:pt x="445500" y="391827"/>
                      </a:lnTo>
                      <a:lnTo>
                        <a:pt x="375652" y="391827"/>
                      </a:lnTo>
                      <a:lnTo>
                        <a:pt x="362948" y="353727"/>
                      </a:lnTo>
                      <a:lnTo>
                        <a:pt x="312148" y="347377"/>
                      </a:lnTo>
                      <a:lnTo>
                        <a:pt x="286748" y="391827"/>
                      </a:lnTo>
                      <a:lnTo>
                        <a:pt x="210548" y="353727"/>
                      </a:lnTo>
                      <a:lnTo>
                        <a:pt x="115300" y="366427"/>
                      </a:lnTo>
                      <a:lnTo>
                        <a:pt x="0" y="343367"/>
                      </a:lnTo>
                      <a:lnTo>
                        <a:pt x="155404" y="198321"/>
                      </a:lnTo>
                      <a:lnTo>
                        <a:pt x="37576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7" name="フリーフォーム: 図形 1206">
                  <a:extLst>
                    <a:ext uri="{FF2B5EF4-FFF2-40B4-BE49-F238E27FC236}">
                      <a16:creationId xmlns:a16="http://schemas.microsoft.com/office/drawing/2014/main" id="{6FC0C5A3-F994-4305-A8D2-923B2E009D00}"/>
                    </a:ext>
                  </a:extLst>
                </p:cNvPr>
                <p:cNvSpPr/>
                <p:nvPr/>
              </p:nvSpPr>
              <p:spPr>
                <a:xfrm>
                  <a:off x="43903900" y="673100"/>
                  <a:ext cx="692148" cy="607490"/>
                </a:xfrm>
                <a:custGeom>
                  <a:avLst/>
                  <a:gdLst>
                    <a:gd name="connsiteX0" fmla="*/ 88900 w 692148"/>
                    <a:gd name="connsiteY0" fmla="*/ 0 h 607490"/>
                    <a:gd name="connsiteX1" fmla="*/ 234948 w 692148"/>
                    <a:gd name="connsiteY1" fmla="*/ 50800 h 607490"/>
                    <a:gd name="connsiteX2" fmla="*/ 425452 w 692148"/>
                    <a:gd name="connsiteY2" fmla="*/ 19050 h 607490"/>
                    <a:gd name="connsiteX3" fmla="*/ 463548 w 692148"/>
                    <a:gd name="connsiteY3" fmla="*/ 0 h 607490"/>
                    <a:gd name="connsiteX4" fmla="*/ 641348 w 692148"/>
                    <a:gd name="connsiteY4" fmla="*/ 12700 h 607490"/>
                    <a:gd name="connsiteX5" fmla="*/ 692148 w 692148"/>
                    <a:gd name="connsiteY5" fmla="*/ 95250 h 607490"/>
                    <a:gd name="connsiteX6" fmla="*/ 679452 w 692148"/>
                    <a:gd name="connsiteY6" fmla="*/ 234950 h 607490"/>
                    <a:gd name="connsiteX7" fmla="*/ 596900 w 692148"/>
                    <a:gd name="connsiteY7" fmla="*/ 342900 h 607490"/>
                    <a:gd name="connsiteX8" fmla="*/ 692148 w 692148"/>
                    <a:gd name="connsiteY8" fmla="*/ 469900 h 607490"/>
                    <a:gd name="connsiteX9" fmla="*/ 594388 w 692148"/>
                    <a:gd name="connsiteY9" fmla="*/ 607490 h 607490"/>
                    <a:gd name="connsiteX10" fmla="*/ 468564 w 692148"/>
                    <a:gd name="connsiteY10" fmla="*/ 530060 h 607490"/>
                    <a:gd name="connsiteX11" fmla="*/ 107616 w 692148"/>
                    <a:gd name="connsiteY11" fmla="*/ 578186 h 607490"/>
                    <a:gd name="connsiteX12" fmla="*/ 13920 w 692148"/>
                    <a:gd name="connsiteY12" fmla="*/ 551416 h 607490"/>
                    <a:gd name="connsiteX13" fmla="*/ 38100 w 692148"/>
                    <a:gd name="connsiteY13" fmla="*/ 482600 h 607490"/>
                    <a:gd name="connsiteX14" fmla="*/ 0 w 692148"/>
                    <a:gd name="connsiteY14" fmla="*/ 425450 h 607490"/>
                    <a:gd name="connsiteX15" fmla="*/ 127000 w 692148"/>
                    <a:gd name="connsiteY15" fmla="*/ 234950 h 607490"/>
                    <a:gd name="connsiteX16" fmla="*/ 88900 w 692148"/>
                    <a:gd name="connsiteY16" fmla="*/ 0 h 607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92148" h="607490">
                      <a:moveTo>
                        <a:pt x="88900" y="0"/>
                      </a:moveTo>
                      <a:lnTo>
                        <a:pt x="234948" y="50800"/>
                      </a:lnTo>
                      <a:lnTo>
                        <a:pt x="425452" y="19050"/>
                      </a:lnTo>
                      <a:lnTo>
                        <a:pt x="463548" y="0"/>
                      </a:lnTo>
                      <a:lnTo>
                        <a:pt x="641348" y="12700"/>
                      </a:lnTo>
                      <a:lnTo>
                        <a:pt x="692148" y="95250"/>
                      </a:lnTo>
                      <a:lnTo>
                        <a:pt x="679452" y="234950"/>
                      </a:lnTo>
                      <a:lnTo>
                        <a:pt x="596900" y="342900"/>
                      </a:lnTo>
                      <a:lnTo>
                        <a:pt x="692148" y="469900"/>
                      </a:lnTo>
                      <a:lnTo>
                        <a:pt x="594388" y="607490"/>
                      </a:lnTo>
                      <a:lnTo>
                        <a:pt x="468564" y="530060"/>
                      </a:lnTo>
                      <a:lnTo>
                        <a:pt x="107616" y="578186"/>
                      </a:lnTo>
                      <a:lnTo>
                        <a:pt x="13920" y="551416"/>
                      </a:lnTo>
                      <a:lnTo>
                        <a:pt x="38100" y="482600"/>
                      </a:lnTo>
                      <a:lnTo>
                        <a:pt x="0" y="425450"/>
                      </a:lnTo>
                      <a:lnTo>
                        <a:pt x="127000" y="234950"/>
                      </a:lnTo>
                      <a:lnTo>
                        <a:pt x="889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8" name="フリーフォーム: 図形 1207">
                  <a:extLst>
                    <a:ext uri="{FF2B5EF4-FFF2-40B4-BE49-F238E27FC236}">
                      <a16:creationId xmlns:a16="http://schemas.microsoft.com/office/drawing/2014/main" id="{C25DCC3B-FF54-4A68-85F3-1B1B1765FD3C}"/>
                    </a:ext>
                  </a:extLst>
                </p:cNvPr>
                <p:cNvSpPr/>
                <p:nvPr/>
              </p:nvSpPr>
              <p:spPr>
                <a:xfrm>
                  <a:off x="41993820" y="1085850"/>
                  <a:ext cx="1097280" cy="1430830"/>
                </a:xfrm>
                <a:custGeom>
                  <a:avLst/>
                  <a:gdLst>
                    <a:gd name="connsiteX0" fmla="*/ 779780 w 1097280"/>
                    <a:gd name="connsiteY0" fmla="*/ 0 h 1430830"/>
                    <a:gd name="connsiteX1" fmla="*/ 811532 w 1097280"/>
                    <a:gd name="connsiteY1" fmla="*/ 6350 h 1430830"/>
                    <a:gd name="connsiteX2" fmla="*/ 892280 w 1097280"/>
                    <a:gd name="connsiteY2" fmla="*/ 46726 h 1430830"/>
                    <a:gd name="connsiteX3" fmla="*/ 906780 w 1097280"/>
                    <a:gd name="connsiteY3" fmla="*/ 140971 h 1430830"/>
                    <a:gd name="connsiteX4" fmla="*/ 1028700 w 1097280"/>
                    <a:gd name="connsiteY4" fmla="*/ 209551 h 1430830"/>
                    <a:gd name="connsiteX5" fmla="*/ 1097280 w 1097280"/>
                    <a:gd name="connsiteY5" fmla="*/ 323851 h 1430830"/>
                    <a:gd name="connsiteX6" fmla="*/ 922020 w 1097280"/>
                    <a:gd name="connsiteY6" fmla="*/ 567691 h 1430830"/>
                    <a:gd name="connsiteX7" fmla="*/ 1005840 w 1097280"/>
                    <a:gd name="connsiteY7" fmla="*/ 872491 h 1430830"/>
                    <a:gd name="connsiteX8" fmla="*/ 975360 w 1097280"/>
                    <a:gd name="connsiteY8" fmla="*/ 933451 h 1430830"/>
                    <a:gd name="connsiteX9" fmla="*/ 981428 w 1097280"/>
                    <a:gd name="connsiteY9" fmla="*/ 953170 h 1430830"/>
                    <a:gd name="connsiteX10" fmla="*/ 967740 w 1097280"/>
                    <a:gd name="connsiteY10" fmla="*/ 956311 h 1430830"/>
                    <a:gd name="connsiteX11" fmla="*/ 822960 w 1097280"/>
                    <a:gd name="connsiteY11" fmla="*/ 1032511 h 1430830"/>
                    <a:gd name="connsiteX12" fmla="*/ 754380 w 1097280"/>
                    <a:gd name="connsiteY12" fmla="*/ 1047751 h 1430830"/>
                    <a:gd name="connsiteX13" fmla="*/ 670560 w 1097280"/>
                    <a:gd name="connsiteY13" fmla="*/ 1131571 h 1430830"/>
                    <a:gd name="connsiteX14" fmla="*/ 548640 w 1097280"/>
                    <a:gd name="connsiteY14" fmla="*/ 1200151 h 1430830"/>
                    <a:gd name="connsiteX15" fmla="*/ 571500 w 1097280"/>
                    <a:gd name="connsiteY15" fmla="*/ 1291591 h 1430830"/>
                    <a:gd name="connsiteX16" fmla="*/ 464820 w 1097280"/>
                    <a:gd name="connsiteY16" fmla="*/ 1428751 h 1430830"/>
                    <a:gd name="connsiteX17" fmla="*/ 320040 w 1097280"/>
                    <a:gd name="connsiteY17" fmla="*/ 1405891 h 1430830"/>
                    <a:gd name="connsiteX18" fmla="*/ 282632 w 1097280"/>
                    <a:gd name="connsiteY18" fmla="*/ 1430830 h 1430830"/>
                    <a:gd name="connsiteX19" fmla="*/ 251460 w 1097280"/>
                    <a:gd name="connsiteY19" fmla="*/ 1413512 h 1430830"/>
                    <a:gd name="connsiteX20" fmla="*/ 167640 w 1097280"/>
                    <a:gd name="connsiteY20" fmla="*/ 1108712 h 1430830"/>
                    <a:gd name="connsiteX21" fmla="*/ 114300 w 1097280"/>
                    <a:gd name="connsiteY21" fmla="*/ 1055372 h 1430830"/>
                    <a:gd name="connsiteX22" fmla="*/ 137160 w 1097280"/>
                    <a:gd name="connsiteY22" fmla="*/ 941072 h 1430830"/>
                    <a:gd name="connsiteX23" fmla="*/ 0 w 1097280"/>
                    <a:gd name="connsiteY23" fmla="*/ 834392 h 1430830"/>
                    <a:gd name="connsiteX24" fmla="*/ 152400 w 1097280"/>
                    <a:gd name="connsiteY24" fmla="*/ 826772 h 1430830"/>
                    <a:gd name="connsiteX25" fmla="*/ 266700 w 1097280"/>
                    <a:gd name="connsiteY25" fmla="*/ 598172 h 1430830"/>
                    <a:gd name="connsiteX26" fmla="*/ 190500 w 1097280"/>
                    <a:gd name="connsiteY26" fmla="*/ 468632 h 1430830"/>
                    <a:gd name="connsiteX27" fmla="*/ 388620 w 1097280"/>
                    <a:gd name="connsiteY27" fmla="*/ 331472 h 1430830"/>
                    <a:gd name="connsiteX28" fmla="*/ 363296 w 1097280"/>
                    <a:gd name="connsiteY28" fmla="*/ 247064 h 1430830"/>
                    <a:gd name="connsiteX29" fmla="*/ 525780 w 1097280"/>
                    <a:gd name="connsiteY29" fmla="*/ 228600 h 1430830"/>
                    <a:gd name="connsiteX30" fmla="*/ 614680 w 1097280"/>
                    <a:gd name="connsiteY30" fmla="*/ 311150 h 1430830"/>
                    <a:gd name="connsiteX31" fmla="*/ 760732 w 1097280"/>
                    <a:gd name="connsiteY31" fmla="*/ 133350 h 1430830"/>
                    <a:gd name="connsiteX32" fmla="*/ 728980 w 1097280"/>
                    <a:gd name="connsiteY32" fmla="*/ 57150 h 1430830"/>
                    <a:gd name="connsiteX33" fmla="*/ 779780 w 1097280"/>
                    <a:gd name="connsiteY33" fmla="*/ 0 h 1430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97280" h="1430830">
                      <a:moveTo>
                        <a:pt x="779780" y="0"/>
                      </a:moveTo>
                      <a:lnTo>
                        <a:pt x="811532" y="6350"/>
                      </a:lnTo>
                      <a:lnTo>
                        <a:pt x="892280" y="46726"/>
                      </a:lnTo>
                      <a:lnTo>
                        <a:pt x="906780" y="140971"/>
                      </a:lnTo>
                      <a:lnTo>
                        <a:pt x="1028700" y="209551"/>
                      </a:lnTo>
                      <a:lnTo>
                        <a:pt x="1097280" y="323851"/>
                      </a:lnTo>
                      <a:lnTo>
                        <a:pt x="922020" y="567691"/>
                      </a:lnTo>
                      <a:lnTo>
                        <a:pt x="1005840" y="872491"/>
                      </a:lnTo>
                      <a:lnTo>
                        <a:pt x="975360" y="933451"/>
                      </a:lnTo>
                      <a:lnTo>
                        <a:pt x="981428" y="953170"/>
                      </a:lnTo>
                      <a:lnTo>
                        <a:pt x="967740" y="956311"/>
                      </a:lnTo>
                      <a:lnTo>
                        <a:pt x="822960" y="1032511"/>
                      </a:lnTo>
                      <a:lnTo>
                        <a:pt x="754380" y="1047751"/>
                      </a:lnTo>
                      <a:lnTo>
                        <a:pt x="670560" y="1131571"/>
                      </a:lnTo>
                      <a:lnTo>
                        <a:pt x="548640" y="1200151"/>
                      </a:lnTo>
                      <a:lnTo>
                        <a:pt x="571500" y="1291591"/>
                      </a:lnTo>
                      <a:lnTo>
                        <a:pt x="464820" y="1428751"/>
                      </a:lnTo>
                      <a:lnTo>
                        <a:pt x="320040" y="1405891"/>
                      </a:lnTo>
                      <a:lnTo>
                        <a:pt x="282632" y="1430830"/>
                      </a:lnTo>
                      <a:lnTo>
                        <a:pt x="251460" y="1413512"/>
                      </a:lnTo>
                      <a:lnTo>
                        <a:pt x="167640" y="1108712"/>
                      </a:lnTo>
                      <a:lnTo>
                        <a:pt x="114300" y="1055372"/>
                      </a:lnTo>
                      <a:lnTo>
                        <a:pt x="137160" y="941072"/>
                      </a:lnTo>
                      <a:lnTo>
                        <a:pt x="0" y="834392"/>
                      </a:lnTo>
                      <a:lnTo>
                        <a:pt x="152400" y="826772"/>
                      </a:lnTo>
                      <a:lnTo>
                        <a:pt x="266700" y="598172"/>
                      </a:lnTo>
                      <a:lnTo>
                        <a:pt x="190500" y="468632"/>
                      </a:lnTo>
                      <a:lnTo>
                        <a:pt x="388620" y="331472"/>
                      </a:lnTo>
                      <a:lnTo>
                        <a:pt x="363296" y="247064"/>
                      </a:lnTo>
                      <a:lnTo>
                        <a:pt x="525780" y="228600"/>
                      </a:lnTo>
                      <a:lnTo>
                        <a:pt x="614680" y="311150"/>
                      </a:lnTo>
                      <a:lnTo>
                        <a:pt x="760732" y="133350"/>
                      </a:lnTo>
                      <a:lnTo>
                        <a:pt x="728980" y="57150"/>
                      </a:lnTo>
                      <a:lnTo>
                        <a:pt x="77978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フリーフォーム: 図形 1208">
                  <a:extLst>
                    <a:ext uri="{FF2B5EF4-FFF2-40B4-BE49-F238E27FC236}">
                      <a16:creationId xmlns:a16="http://schemas.microsoft.com/office/drawing/2014/main" id="{373BF2B0-504D-4329-A30E-BBA45E105B16}"/>
                    </a:ext>
                  </a:extLst>
                </p:cNvPr>
                <p:cNvSpPr/>
                <p:nvPr/>
              </p:nvSpPr>
              <p:spPr>
                <a:xfrm>
                  <a:off x="43884848" y="-1713700"/>
                  <a:ext cx="533400" cy="875500"/>
                </a:xfrm>
                <a:custGeom>
                  <a:avLst/>
                  <a:gdLst>
                    <a:gd name="connsiteX0" fmla="*/ 299316 w 533400"/>
                    <a:gd name="connsiteY0" fmla="*/ 0 h 875500"/>
                    <a:gd name="connsiteX1" fmla="*/ 343236 w 533400"/>
                    <a:gd name="connsiteY1" fmla="*/ 29281 h 875500"/>
                    <a:gd name="connsiteX2" fmla="*/ 367300 w 533400"/>
                    <a:gd name="connsiteY2" fmla="*/ 101470 h 875500"/>
                    <a:gd name="connsiteX3" fmla="*/ 487616 w 533400"/>
                    <a:gd name="connsiteY3" fmla="*/ 101470 h 875500"/>
                    <a:gd name="connsiteX4" fmla="*/ 514080 w 533400"/>
                    <a:gd name="connsiteY4" fmla="*/ 119114 h 875500"/>
                    <a:gd name="connsiteX5" fmla="*/ 527052 w 533400"/>
                    <a:gd name="connsiteY5" fmla="*/ 215100 h 875500"/>
                    <a:gd name="connsiteX6" fmla="*/ 463552 w 533400"/>
                    <a:gd name="connsiteY6" fmla="*/ 272250 h 875500"/>
                    <a:gd name="connsiteX7" fmla="*/ 533400 w 533400"/>
                    <a:gd name="connsiteY7" fmla="*/ 373850 h 875500"/>
                    <a:gd name="connsiteX8" fmla="*/ 469904 w 533400"/>
                    <a:gd name="connsiteY8" fmla="*/ 437350 h 875500"/>
                    <a:gd name="connsiteX9" fmla="*/ 381000 w 533400"/>
                    <a:gd name="connsiteY9" fmla="*/ 424650 h 875500"/>
                    <a:gd name="connsiteX10" fmla="*/ 381000 w 533400"/>
                    <a:gd name="connsiteY10" fmla="*/ 564350 h 875500"/>
                    <a:gd name="connsiteX11" fmla="*/ 393704 w 533400"/>
                    <a:gd name="connsiteY11" fmla="*/ 735800 h 875500"/>
                    <a:gd name="connsiteX12" fmla="*/ 336552 w 533400"/>
                    <a:gd name="connsiteY12" fmla="*/ 754850 h 875500"/>
                    <a:gd name="connsiteX13" fmla="*/ 323852 w 533400"/>
                    <a:gd name="connsiteY13" fmla="*/ 875500 h 875500"/>
                    <a:gd name="connsiteX14" fmla="*/ 260352 w 533400"/>
                    <a:gd name="connsiteY14" fmla="*/ 869150 h 875500"/>
                    <a:gd name="connsiteX15" fmla="*/ 165104 w 533400"/>
                    <a:gd name="connsiteY15" fmla="*/ 780250 h 875500"/>
                    <a:gd name="connsiteX16" fmla="*/ 165104 w 533400"/>
                    <a:gd name="connsiteY16" fmla="*/ 723100 h 875500"/>
                    <a:gd name="connsiteX17" fmla="*/ 69852 w 533400"/>
                    <a:gd name="connsiteY17" fmla="*/ 710400 h 875500"/>
                    <a:gd name="connsiteX18" fmla="*/ 101600 w 533400"/>
                    <a:gd name="connsiteY18" fmla="*/ 627850 h 875500"/>
                    <a:gd name="connsiteX19" fmla="*/ 19052 w 533400"/>
                    <a:gd name="connsiteY19" fmla="*/ 519900 h 875500"/>
                    <a:gd name="connsiteX20" fmla="*/ 0 w 533400"/>
                    <a:gd name="connsiteY20" fmla="*/ 450050 h 875500"/>
                    <a:gd name="connsiteX21" fmla="*/ 31752 w 533400"/>
                    <a:gd name="connsiteY21" fmla="*/ 354800 h 875500"/>
                    <a:gd name="connsiteX22" fmla="*/ 21592 w 533400"/>
                    <a:gd name="connsiteY22" fmla="*/ 334481 h 875500"/>
                    <a:gd name="connsiteX23" fmla="*/ 29212 w 533400"/>
                    <a:gd name="connsiteY23" fmla="*/ 220182 h 875500"/>
                    <a:gd name="connsiteX24" fmla="*/ 158752 w 533400"/>
                    <a:gd name="connsiteY24" fmla="*/ 189702 h 875500"/>
                    <a:gd name="connsiteX25" fmla="*/ 242572 w 533400"/>
                    <a:gd name="connsiteY25" fmla="*/ 44922 h 875500"/>
                    <a:gd name="connsiteX26" fmla="*/ 299316 w 533400"/>
                    <a:gd name="connsiteY26" fmla="*/ 0 h 87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33400" h="875500">
                      <a:moveTo>
                        <a:pt x="299316" y="0"/>
                      </a:moveTo>
                      <a:lnTo>
                        <a:pt x="343236" y="29281"/>
                      </a:lnTo>
                      <a:lnTo>
                        <a:pt x="367300" y="101470"/>
                      </a:lnTo>
                      <a:lnTo>
                        <a:pt x="487616" y="101470"/>
                      </a:lnTo>
                      <a:lnTo>
                        <a:pt x="514080" y="119114"/>
                      </a:lnTo>
                      <a:lnTo>
                        <a:pt x="527052" y="215100"/>
                      </a:lnTo>
                      <a:lnTo>
                        <a:pt x="463552" y="272250"/>
                      </a:lnTo>
                      <a:lnTo>
                        <a:pt x="533400" y="373850"/>
                      </a:lnTo>
                      <a:lnTo>
                        <a:pt x="469904" y="437350"/>
                      </a:lnTo>
                      <a:lnTo>
                        <a:pt x="381000" y="424650"/>
                      </a:lnTo>
                      <a:lnTo>
                        <a:pt x="381000" y="564350"/>
                      </a:lnTo>
                      <a:lnTo>
                        <a:pt x="393704" y="735800"/>
                      </a:lnTo>
                      <a:lnTo>
                        <a:pt x="336552" y="754850"/>
                      </a:lnTo>
                      <a:lnTo>
                        <a:pt x="323852" y="875500"/>
                      </a:lnTo>
                      <a:lnTo>
                        <a:pt x="260352" y="869150"/>
                      </a:lnTo>
                      <a:lnTo>
                        <a:pt x="165104" y="780250"/>
                      </a:lnTo>
                      <a:lnTo>
                        <a:pt x="165104" y="723100"/>
                      </a:lnTo>
                      <a:lnTo>
                        <a:pt x="69852" y="710400"/>
                      </a:lnTo>
                      <a:lnTo>
                        <a:pt x="101600" y="627850"/>
                      </a:lnTo>
                      <a:lnTo>
                        <a:pt x="19052" y="519900"/>
                      </a:lnTo>
                      <a:lnTo>
                        <a:pt x="0" y="450050"/>
                      </a:lnTo>
                      <a:lnTo>
                        <a:pt x="31752" y="354800"/>
                      </a:lnTo>
                      <a:lnTo>
                        <a:pt x="21592" y="334481"/>
                      </a:lnTo>
                      <a:lnTo>
                        <a:pt x="29212" y="220182"/>
                      </a:lnTo>
                      <a:lnTo>
                        <a:pt x="158752" y="189702"/>
                      </a:lnTo>
                      <a:lnTo>
                        <a:pt x="242572" y="44922"/>
                      </a:lnTo>
                      <a:lnTo>
                        <a:pt x="29931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0" name="フリーフォーム: 図形 1209">
                  <a:extLst>
                    <a:ext uri="{FF2B5EF4-FFF2-40B4-BE49-F238E27FC236}">
                      <a16:creationId xmlns:a16="http://schemas.microsoft.com/office/drawing/2014/main" id="{5F33DFCA-B0B7-4EE3-BD46-6DACE5C5B764}"/>
                    </a:ext>
                  </a:extLst>
                </p:cNvPr>
                <p:cNvSpPr/>
                <p:nvPr/>
              </p:nvSpPr>
              <p:spPr>
                <a:xfrm>
                  <a:off x="43289620" y="-1668677"/>
                  <a:ext cx="636560" cy="684647"/>
                </a:xfrm>
                <a:custGeom>
                  <a:avLst/>
                  <a:gdLst>
                    <a:gd name="connsiteX0" fmla="*/ 20360 w 636560"/>
                    <a:gd name="connsiteY0" fmla="*/ 0 h 684647"/>
                    <a:gd name="connsiteX1" fmla="*/ 106280 w 636560"/>
                    <a:gd name="connsiteY1" fmla="*/ 60859 h 684647"/>
                    <a:gd name="connsiteX2" fmla="*/ 167240 w 636560"/>
                    <a:gd name="connsiteY2" fmla="*/ 167539 h 684647"/>
                    <a:gd name="connsiteX3" fmla="*/ 304400 w 636560"/>
                    <a:gd name="connsiteY3" fmla="*/ 213259 h 684647"/>
                    <a:gd name="connsiteX4" fmla="*/ 411080 w 636560"/>
                    <a:gd name="connsiteY4" fmla="*/ 137059 h 684647"/>
                    <a:gd name="connsiteX5" fmla="*/ 433940 w 636560"/>
                    <a:gd name="connsiteY5" fmla="*/ 236119 h 684647"/>
                    <a:gd name="connsiteX6" fmla="*/ 616820 w 636560"/>
                    <a:gd name="connsiteY6" fmla="*/ 289459 h 684647"/>
                    <a:gd name="connsiteX7" fmla="*/ 616820 w 636560"/>
                    <a:gd name="connsiteY7" fmla="*/ 289458 h 684647"/>
                    <a:gd name="connsiteX8" fmla="*/ 626980 w 636560"/>
                    <a:gd name="connsiteY8" fmla="*/ 309777 h 684647"/>
                    <a:gd name="connsiteX9" fmla="*/ 595228 w 636560"/>
                    <a:gd name="connsiteY9" fmla="*/ 405027 h 684647"/>
                    <a:gd name="connsiteX10" fmla="*/ 614280 w 636560"/>
                    <a:gd name="connsiteY10" fmla="*/ 474877 h 684647"/>
                    <a:gd name="connsiteX11" fmla="*/ 636560 w 636560"/>
                    <a:gd name="connsiteY11" fmla="*/ 504011 h 684647"/>
                    <a:gd name="connsiteX12" fmla="*/ 512680 w 636560"/>
                    <a:gd name="connsiteY12" fmla="*/ 589177 h 684647"/>
                    <a:gd name="connsiteX13" fmla="*/ 398380 w 636560"/>
                    <a:gd name="connsiteY13" fmla="*/ 557427 h 684647"/>
                    <a:gd name="connsiteX14" fmla="*/ 319300 w 636560"/>
                    <a:gd name="connsiteY14" fmla="*/ 684647 h 684647"/>
                    <a:gd name="connsiteX15" fmla="*/ 192508 w 636560"/>
                    <a:gd name="connsiteY15" fmla="*/ 489584 h 684647"/>
                    <a:gd name="connsiteX16" fmla="*/ 48128 w 636560"/>
                    <a:gd name="connsiteY16" fmla="*/ 417395 h 684647"/>
                    <a:gd name="connsiteX17" fmla="*/ 0 w 636560"/>
                    <a:gd name="connsiteY17" fmla="*/ 152700 h 684647"/>
                    <a:gd name="connsiteX18" fmla="*/ 20360 w 636560"/>
                    <a:gd name="connsiteY18" fmla="*/ 0 h 6846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36560" h="684647">
                      <a:moveTo>
                        <a:pt x="20360" y="0"/>
                      </a:moveTo>
                      <a:lnTo>
                        <a:pt x="106280" y="60859"/>
                      </a:lnTo>
                      <a:lnTo>
                        <a:pt x="167240" y="167539"/>
                      </a:lnTo>
                      <a:lnTo>
                        <a:pt x="304400" y="213259"/>
                      </a:lnTo>
                      <a:lnTo>
                        <a:pt x="411080" y="137059"/>
                      </a:lnTo>
                      <a:lnTo>
                        <a:pt x="433940" y="236119"/>
                      </a:lnTo>
                      <a:lnTo>
                        <a:pt x="616820" y="289459"/>
                      </a:lnTo>
                      <a:lnTo>
                        <a:pt x="616820" y="289458"/>
                      </a:lnTo>
                      <a:lnTo>
                        <a:pt x="626980" y="309777"/>
                      </a:lnTo>
                      <a:lnTo>
                        <a:pt x="595228" y="405027"/>
                      </a:lnTo>
                      <a:lnTo>
                        <a:pt x="614280" y="474877"/>
                      </a:lnTo>
                      <a:lnTo>
                        <a:pt x="636560" y="504011"/>
                      </a:lnTo>
                      <a:lnTo>
                        <a:pt x="512680" y="589177"/>
                      </a:lnTo>
                      <a:lnTo>
                        <a:pt x="398380" y="557427"/>
                      </a:lnTo>
                      <a:lnTo>
                        <a:pt x="319300" y="684647"/>
                      </a:lnTo>
                      <a:lnTo>
                        <a:pt x="192508" y="489584"/>
                      </a:lnTo>
                      <a:lnTo>
                        <a:pt x="48128" y="417395"/>
                      </a:lnTo>
                      <a:lnTo>
                        <a:pt x="0" y="152700"/>
                      </a:lnTo>
                      <a:lnTo>
                        <a:pt x="203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フリーフォーム: 図形 1210">
                  <a:extLst>
                    <a:ext uri="{FF2B5EF4-FFF2-40B4-BE49-F238E27FC236}">
                      <a16:creationId xmlns:a16="http://schemas.microsoft.com/office/drawing/2014/main" id="{21634E1C-F617-4220-98DC-C36701DB9717}"/>
                    </a:ext>
                  </a:extLst>
                </p:cNvPr>
                <p:cNvSpPr/>
                <p:nvPr/>
              </p:nvSpPr>
              <p:spPr>
                <a:xfrm>
                  <a:off x="43608920" y="-1164666"/>
                  <a:ext cx="446128" cy="555795"/>
                </a:xfrm>
                <a:custGeom>
                  <a:avLst/>
                  <a:gdLst>
                    <a:gd name="connsiteX0" fmla="*/ 317260 w 446128"/>
                    <a:gd name="connsiteY0" fmla="*/ 0 h 555795"/>
                    <a:gd name="connsiteX1" fmla="*/ 377528 w 446128"/>
                    <a:gd name="connsiteY1" fmla="*/ 78816 h 555795"/>
                    <a:gd name="connsiteX2" fmla="*/ 345780 w 446128"/>
                    <a:gd name="connsiteY2" fmla="*/ 161366 h 555795"/>
                    <a:gd name="connsiteX3" fmla="*/ 441032 w 446128"/>
                    <a:gd name="connsiteY3" fmla="*/ 174066 h 555795"/>
                    <a:gd name="connsiteX4" fmla="*/ 441032 w 446128"/>
                    <a:gd name="connsiteY4" fmla="*/ 231216 h 555795"/>
                    <a:gd name="connsiteX5" fmla="*/ 446128 w 446128"/>
                    <a:gd name="connsiteY5" fmla="*/ 235971 h 555795"/>
                    <a:gd name="connsiteX6" fmla="*/ 396580 w 446128"/>
                    <a:gd name="connsiteY6" fmla="*/ 256616 h 555795"/>
                    <a:gd name="connsiteX7" fmla="*/ 252744 w 446128"/>
                    <a:gd name="connsiteY7" fmla="*/ 555795 h 555795"/>
                    <a:gd name="connsiteX8" fmla="*/ 186028 w 446128"/>
                    <a:gd name="connsiteY8" fmla="*/ 466836 h 555795"/>
                    <a:gd name="connsiteX9" fmla="*/ 0 w 446128"/>
                    <a:gd name="connsiteY9" fmla="*/ 180636 h 555795"/>
                    <a:gd name="connsiteX10" fmla="*/ 79080 w 446128"/>
                    <a:gd name="connsiteY10" fmla="*/ 53416 h 555795"/>
                    <a:gd name="connsiteX11" fmla="*/ 193380 w 446128"/>
                    <a:gd name="connsiteY11" fmla="*/ 85166 h 555795"/>
                    <a:gd name="connsiteX12" fmla="*/ 317260 w 446128"/>
                    <a:gd name="connsiteY12" fmla="*/ 0 h 555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46128" h="555795">
                      <a:moveTo>
                        <a:pt x="317260" y="0"/>
                      </a:moveTo>
                      <a:lnTo>
                        <a:pt x="377528" y="78816"/>
                      </a:lnTo>
                      <a:lnTo>
                        <a:pt x="345780" y="161366"/>
                      </a:lnTo>
                      <a:lnTo>
                        <a:pt x="441032" y="174066"/>
                      </a:lnTo>
                      <a:lnTo>
                        <a:pt x="441032" y="231216"/>
                      </a:lnTo>
                      <a:lnTo>
                        <a:pt x="446128" y="235971"/>
                      </a:lnTo>
                      <a:lnTo>
                        <a:pt x="396580" y="256616"/>
                      </a:lnTo>
                      <a:lnTo>
                        <a:pt x="252744" y="555795"/>
                      </a:lnTo>
                      <a:lnTo>
                        <a:pt x="186028" y="466836"/>
                      </a:lnTo>
                      <a:lnTo>
                        <a:pt x="0" y="180636"/>
                      </a:lnTo>
                      <a:lnTo>
                        <a:pt x="79080" y="53416"/>
                      </a:lnTo>
                      <a:lnTo>
                        <a:pt x="193380" y="85166"/>
                      </a:lnTo>
                      <a:lnTo>
                        <a:pt x="3172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フリーフォーム: 図形 1211">
                  <a:extLst>
                    <a:ext uri="{FF2B5EF4-FFF2-40B4-BE49-F238E27FC236}">
                      <a16:creationId xmlns:a16="http://schemas.microsoft.com/office/drawing/2014/main" id="{A7ED5A8A-64EB-4FB6-977A-DA2F0A56D1A8}"/>
                    </a:ext>
                  </a:extLst>
                </p:cNvPr>
                <p:cNvSpPr/>
                <p:nvPr/>
              </p:nvSpPr>
              <p:spPr>
                <a:xfrm>
                  <a:off x="41791420" y="298839"/>
                  <a:ext cx="1169960" cy="1098161"/>
                </a:xfrm>
                <a:custGeom>
                  <a:avLst/>
                  <a:gdLst>
                    <a:gd name="connsiteX0" fmla="*/ 1010220 w 1169960"/>
                    <a:gd name="connsiteY0" fmla="*/ 0 h 1098161"/>
                    <a:gd name="connsiteX1" fmla="*/ 1102828 w 1169960"/>
                    <a:gd name="connsiteY1" fmla="*/ 56761 h 1098161"/>
                    <a:gd name="connsiteX2" fmla="*/ 1134580 w 1169960"/>
                    <a:gd name="connsiteY2" fmla="*/ 183761 h 1098161"/>
                    <a:gd name="connsiteX3" fmla="*/ 1165568 w 1169960"/>
                    <a:gd name="connsiteY3" fmla="*/ 250906 h 1098161"/>
                    <a:gd name="connsiteX4" fmla="*/ 1083780 w 1169960"/>
                    <a:gd name="connsiteY4" fmla="*/ 361561 h 1098161"/>
                    <a:gd name="connsiteX5" fmla="*/ 1128228 w 1169960"/>
                    <a:gd name="connsiteY5" fmla="*/ 450461 h 1098161"/>
                    <a:gd name="connsiteX6" fmla="*/ 1121880 w 1169960"/>
                    <a:gd name="connsiteY6" fmla="*/ 545711 h 1098161"/>
                    <a:gd name="connsiteX7" fmla="*/ 1153628 w 1169960"/>
                    <a:gd name="connsiteY7" fmla="*/ 634611 h 1098161"/>
                    <a:gd name="connsiteX8" fmla="*/ 1169960 w 1169960"/>
                    <a:gd name="connsiteY8" fmla="*/ 806116 h 1098161"/>
                    <a:gd name="connsiteX9" fmla="*/ 1093940 w 1169960"/>
                    <a:gd name="connsiteY9" fmla="*/ 828922 h 1098161"/>
                    <a:gd name="connsiteX10" fmla="*/ 1094680 w 1169960"/>
                    <a:gd name="connsiteY10" fmla="*/ 833737 h 1098161"/>
                    <a:gd name="connsiteX11" fmla="*/ 1013932 w 1169960"/>
                    <a:gd name="connsiteY11" fmla="*/ 793361 h 1098161"/>
                    <a:gd name="connsiteX12" fmla="*/ 982180 w 1169960"/>
                    <a:gd name="connsiteY12" fmla="*/ 787011 h 1098161"/>
                    <a:gd name="connsiteX13" fmla="*/ 931380 w 1169960"/>
                    <a:gd name="connsiteY13" fmla="*/ 844161 h 1098161"/>
                    <a:gd name="connsiteX14" fmla="*/ 963132 w 1169960"/>
                    <a:gd name="connsiteY14" fmla="*/ 920361 h 1098161"/>
                    <a:gd name="connsiteX15" fmla="*/ 817080 w 1169960"/>
                    <a:gd name="connsiteY15" fmla="*/ 1098161 h 1098161"/>
                    <a:gd name="connsiteX16" fmla="*/ 728180 w 1169960"/>
                    <a:gd name="connsiteY16" fmla="*/ 1015611 h 1098161"/>
                    <a:gd name="connsiteX17" fmla="*/ 565696 w 1169960"/>
                    <a:gd name="connsiteY17" fmla="*/ 1034075 h 1098161"/>
                    <a:gd name="connsiteX18" fmla="*/ 545300 w 1169960"/>
                    <a:gd name="connsiteY18" fmla="*/ 966083 h 1098161"/>
                    <a:gd name="connsiteX19" fmla="*/ 270980 w 1169960"/>
                    <a:gd name="connsiteY19" fmla="*/ 905123 h 1098161"/>
                    <a:gd name="connsiteX20" fmla="*/ 293840 w 1169960"/>
                    <a:gd name="connsiteY20" fmla="*/ 798443 h 1098161"/>
                    <a:gd name="connsiteX21" fmla="*/ 0 w 1169960"/>
                    <a:gd name="connsiteY21" fmla="*/ 807085 h 1098161"/>
                    <a:gd name="connsiteX22" fmla="*/ 6284 w 1169960"/>
                    <a:gd name="connsiteY22" fmla="*/ 735879 h 1098161"/>
                    <a:gd name="connsiteX23" fmla="*/ 270980 w 1169960"/>
                    <a:gd name="connsiteY23" fmla="*/ 495247 h 1098161"/>
                    <a:gd name="connsiteX24" fmla="*/ 631928 w 1169960"/>
                    <a:gd name="connsiteY24" fmla="*/ 519310 h 1098161"/>
                    <a:gd name="connsiteX25" fmla="*/ 752244 w 1169960"/>
                    <a:gd name="connsiteY25" fmla="*/ 350868 h 1098161"/>
                    <a:gd name="connsiteX26" fmla="*/ 872560 w 1169960"/>
                    <a:gd name="connsiteY26" fmla="*/ 206489 h 1098161"/>
                    <a:gd name="connsiteX27" fmla="*/ 1010220 w 1169960"/>
                    <a:gd name="connsiteY27" fmla="*/ 0 h 1098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169960" h="1098161">
                      <a:moveTo>
                        <a:pt x="1010220" y="0"/>
                      </a:moveTo>
                      <a:lnTo>
                        <a:pt x="1102828" y="56761"/>
                      </a:lnTo>
                      <a:lnTo>
                        <a:pt x="1134580" y="183761"/>
                      </a:lnTo>
                      <a:lnTo>
                        <a:pt x="1165568" y="250906"/>
                      </a:lnTo>
                      <a:lnTo>
                        <a:pt x="1083780" y="361561"/>
                      </a:lnTo>
                      <a:lnTo>
                        <a:pt x="1128228" y="450461"/>
                      </a:lnTo>
                      <a:lnTo>
                        <a:pt x="1121880" y="545711"/>
                      </a:lnTo>
                      <a:lnTo>
                        <a:pt x="1153628" y="634611"/>
                      </a:lnTo>
                      <a:lnTo>
                        <a:pt x="1169960" y="806116"/>
                      </a:lnTo>
                      <a:lnTo>
                        <a:pt x="1093940" y="828922"/>
                      </a:lnTo>
                      <a:lnTo>
                        <a:pt x="1094680" y="833737"/>
                      </a:lnTo>
                      <a:lnTo>
                        <a:pt x="1013932" y="793361"/>
                      </a:lnTo>
                      <a:lnTo>
                        <a:pt x="982180" y="787011"/>
                      </a:lnTo>
                      <a:lnTo>
                        <a:pt x="931380" y="844161"/>
                      </a:lnTo>
                      <a:lnTo>
                        <a:pt x="963132" y="920361"/>
                      </a:lnTo>
                      <a:lnTo>
                        <a:pt x="817080" y="1098161"/>
                      </a:lnTo>
                      <a:lnTo>
                        <a:pt x="728180" y="1015611"/>
                      </a:lnTo>
                      <a:lnTo>
                        <a:pt x="565696" y="1034075"/>
                      </a:lnTo>
                      <a:lnTo>
                        <a:pt x="545300" y="966083"/>
                      </a:lnTo>
                      <a:lnTo>
                        <a:pt x="270980" y="905123"/>
                      </a:lnTo>
                      <a:lnTo>
                        <a:pt x="293840" y="798443"/>
                      </a:lnTo>
                      <a:lnTo>
                        <a:pt x="0" y="807085"/>
                      </a:lnTo>
                      <a:lnTo>
                        <a:pt x="6284" y="735879"/>
                      </a:lnTo>
                      <a:lnTo>
                        <a:pt x="270980" y="495247"/>
                      </a:lnTo>
                      <a:lnTo>
                        <a:pt x="631928" y="519310"/>
                      </a:lnTo>
                      <a:lnTo>
                        <a:pt x="752244" y="350868"/>
                      </a:lnTo>
                      <a:lnTo>
                        <a:pt x="872560" y="206489"/>
                      </a:lnTo>
                      <a:lnTo>
                        <a:pt x="10102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3" name="フリーフォーム: 図形 1212">
                  <a:extLst>
                    <a:ext uri="{FF2B5EF4-FFF2-40B4-BE49-F238E27FC236}">
                      <a16:creationId xmlns:a16="http://schemas.microsoft.com/office/drawing/2014/main" id="{AA112626-81D6-4706-AF08-ACA410A921E9}"/>
                    </a:ext>
                  </a:extLst>
                </p:cNvPr>
                <p:cNvSpPr/>
                <p:nvPr/>
              </p:nvSpPr>
              <p:spPr>
                <a:xfrm>
                  <a:off x="42875200" y="415194"/>
                  <a:ext cx="1089660" cy="823962"/>
                </a:xfrm>
                <a:custGeom>
                  <a:avLst/>
                  <a:gdLst>
                    <a:gd name="connsiteX0" fmla="*/ 263516 w 1089660"/>
                    <a:gd name="connsiteY0" fmla="*/ 0 h 823962"/>
                    <a:gd name="connsiteX1" fmla="*/ 273048 w 1089660"/>
                    <a:gd name="connsiteY1" fmla="*/ 16606 h 823962"/>
                    <a:gd name="connsiteX2" fmla="*/ 508000 w 1089660"/>
                    <a:gd name="connsiteY2" fmla="*/ 73756 h 823962"/>
                    <a:gd name="connsiteX3" fmla="*/ 628648 w 1089660"/>
                    <a:gd name="connsiteY3" fmla="*/ 289656 h 823962"/>
                    <a:gd name="connsiteX4" fmla="*/ 749300 w 1089660"/>
                    <a:gd name="connsiteY4" fmla="*/ 308706 h 823962"/>
                    <a:gd name="connsiteX5" fmla="*/ 812800 w 1089660"/>
                    <a:gd name="connsiteY5" fmla="*/ 378556 h 823962"/>
                    <a:gd name="connsiteX6" fmla="*/ 946152 w 1089660"/>
                    <a:gd name="connsiteY6" fmla="*/ 340456 h 823962"/>
                    <a:gd name="connsiteX7" fmla="*/ 1016000 w 1089660"/>
                    <a:gd name="connsiteY7" fmla="*/ 518256 h 823962"/>
                    <a:gd name="connsiteX8" fmla="*/ 1089660 w 1089660"/>
                    <a:gd name="connsiteY8" fmla="*/ 591916 h 823962"/>
                    <a:gd name="connsiteX9" fmla="*/ 1028700 w 1089660"/>
                    <a:gd name="connsiteY9" fmla="*/ 683356 h 823962"/>
                    <a:gd name="connsiteX10" fmla="*/ 1066800 w 1089660"/>
                    <a:gd name="connsiteY10" fmla="*/ 740506 h 823962"/>
                    <a:gd name="connsiteX11" fmla="*/ 1042620 w 1089660"/>
                    <a:gd name="connsiteY11" fmla="*/ 809322 h 823962"/>
                    <a:gd name="connsiteX12" fmla="*/ 967872 w 1089660"/>
                    <a:gd name="connsiteY12" fmla="*/ 787966 h 823962"/>
                    <a:gd name="connsiteX13" fmla="*/ 906300 w 1089660"/>
                    <a:gd name="connsiteY13" fmla="*/ 823962 h 823962"/>
                    <a:gd name="connsiteX14" fmla="*/ 840740 w 1089660"/>
                    <a:gd name="connsiteY14" fmla="*/ 727807 h 823962"/>
                    <a:gd name="connsiteX15" fmla="*/ 711200 w 1089660"/>
                    <a:gd name="connsiteY15" fmla="*/ 720187 h 823962"/>
                    <a:gd name="connsiteX16" fmla="*/ 673100 w 1089660"/>
                    <a:gd name="connsiteY16" fmla="*/ 781147 h 823962"/>
                    <a:gd name="connsiteX17" fmla="*/ 581660 w 1089660"/>
                    <a:gd name="connsiteY17" fmla="*/ 773527 h 823962"/>
                    <a:gd name="connsiteX18" fmla="*/ 520700 w 1089660"/>
                    <a:gd name="connsiteY18" fmla="*/ 659227 h 823962"/>
                    <a:gd name="connsiteX19" fmla="*/ 406400 w 1089660"/>
                    <a:gd name="connsiteY19" fmla="*/ 628747 h 823962"/>
                    <a:gd name="connsiteX20" fmla="*/ 269240 w 1089660"/>
                    <a:gd name="connsiteY20" fmla="*/ 712567 h 823962"/>
                    <a:gd name="connsiteX21" fmla="*/ 154940 w 1089660"/>
                    <a:gd name="connsiteY21" fmla="*/ 743047 h 823962"/>
                    <a:gd name="connsiteX22" fmla="*/ 86360 w 1089660"/>
                    <a:gd name="connsiteY22" fmla="*/ 689707 h 823962"/>
                    <a:gd name="connsiteX23" fmla="*/ 86180 w 1089660"/>
                    <a:gd name="connsiteY23" fmla="*/ 689761 h 823962"/>
                    <a:gd name="connsiteX24" fmla="*/ 69848 w 1089660"/>
                    <a:gd name="connsiteY24" fmla="*/ 518256 h 823962"/>
                    <a:gd name="connsiteX25" fmla="*/ 38100 w 1089660"/>
                    <a:gd name="connsiteY25" fmla="*/ 429356 h 823962"/>
                    <a:gd name="connsiteX26" fmla="*/ 44448 w 1089660"/>
                    <a:gd name="connsiteY26" fmla="*/ 334106 h 823962"/>
                    <a:gd name="connsiteX27" fmla="*/ 0 w 1089660"/>
                    <a:gd name="connsiteY27" fmla="*/ 245206 h 823962"/>
                    <a:gd name="connsiteX28" fmla="*/ 81788 w 1089660"/>
                    <a:gd name="connsiteY28" fmla="*/ 134551 h 823962"/>
                    <a:gd name="connsiteX29" fmla="*/ 88900 w 1089660"/>
                    <a:gd name="connsiteY29" fmla="*/ 149956 h 823962"/>
                    <a:gd name="connsiteX30" fmla="*/ 171448 w 1089660"/>
                    <a:gd name="connsiteY30" fmla="*/ 257906 h 823962"/>
                    <a:gd name="connsiteX31" fmla="*/ 203200 w 1089660"/>
                    <a:gd name="connsiteY31" fmla="*/ 194406 h 823962"/>
                    <a:gd name="connsiteX32" fmla="*/ 298448 w 1089660"/>
                    <a:gd name="connsiteY32" fmla="*/ 238856 h 823962"/>
                    <a:gd name="connsiteX33" fmla="*/ 262144 w 1089660"/>
                    <a:gd name="connsiteY33" fmla="*/ 274 h 823962"/>
                    <a:gd name="connsiteX34" fmla="*/ 263516 w 1089660"/>
                    <a:gd name="connsiteY34" fmla="*/ 0 h 823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089660" h="823962">
                      <a:moveTo>
                        <a:pt x="263516" y="0"/>
                      </a:moveTo>
                      <a:lnTo>
                        <a:pt x="273048" y="16606"/>
                      </a:lnTo>
                      <a:lnTo>
                        <a:pt x="508000" y="73756"/>
                      </a:lnTo>
                      <a:lnTo>
                        <a:pt x="628648" y="289656"/>
                      </a:lnTo>
                      <a:lnTo>
                        <a:pt x="749300" y="308706"/>
                      </a:lnTo>
                      <a:lnTo>
                        <a:pt x="812800" y="378556"/>
                      </a:lnTo>
                      <a:lnTo>
                        <a:pt x="946152" y="340456"/>
                      </a:lnTo>
                      <a:lnTo>
                        <a:pt x="1016000" y="518256"/>
                      </a:lnTo>
                      <a:lnTo>
                        <a:pt x="1089660" y="591916"/>
                      </a:lnTo>
                      <a:lnTo>
                        <a:pt x="1028700" y="683356"/>
                      </a:lnTo>
                      <a:lnTo>
                        <a:pt x="1066800" y="740506"/>
                      </a:lnTo>
                      <a:lnTo>
                        <a:pt x="1042620" y="809322"/>
                      </a:lnTo>
                      <a:lnTo>
                        <a:pt x="967872" y="787966"/>
                      </a:lnTo>
                      <a:lnTo>
                        <a:pt x="906300" y="823962"/>
                      </a:lnTo>
                      <a:lnTo>
                        <a:pt x="840740" y="727807"/>
                      </a:lnTo>
                      <a:lnTo>
                        <a:pt x="711200" y="720187"/>
                      </a:lnTo>
                      <a:lnTo>
                        <a:pt x="673100" y="781147"/>
                      </a:lnTo>
                      <a:lnTo>
                        <a:pt x="581660" y="773527"/>
                      </a:lnTo>
                      <a:lnTo>
                        <a:pt x="520700" y="659227"/>
                      </a:lnTo>
                      <a:lnTo>
                        <a:pt x="406400" y="628747"/>
                      </a:lnTo>
                      <a:lnTo>
                        <a:pt x="269240" y="712567"/>
                      </a:lnTo>
                      <a:lnTo>
                        <a:pt x="154940" y="743047"/>
                      </a:lnTo>
                      <a:lnTo>
                        <a:pt x="86360" y="689707"/>
                      </a:lnTo>
                      <a:lnTo>
                        <a:pt x="86180" y="689761"/>
                      </a:lnTo>
                      <a:lnTo>
                        <a:pt x="69848" y="518256"/>
                      </a:lnTo>
                      <a:lnTo>
                        <a:pt x="38100" y="429356"/>
                      </a:lnTo>
                      <a:lnTo>
                        <a:pt x="44448" y="334106"/>
                      </a:lnTo>
                      <a:lnTo>
                        <a:pt x="0" y="245206"/>
                      </a:lnTo>
                      <a:lnTo>
                        <a:pt x="81788" y="134551"/>
                      </a:lnTo>
                      <a:lnTo>
                        <a:pt x="88900" y="149956"/>
                      </a:lnTo>
                      <a:lnTo>
                        <a:pt x="171448" y="257906"/>
                      </a:lnTo>
                      <a:lnTo>
                        <a:pt x="203200" y="194406"/>
                      </a:lnTo>
                      <a:lnTo>
                        <a:pt x="298448" y="238856"/>
                      </a:lnTo>
                      <a:lnTo>
                        <a:pt x="262144" y="274"/>
                      </a:lnTo>
                      <a:lnTo>
                        <a:pt x="26351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4" name="フリーフォーム: 図形 1213">
                  <a:extLst>
                    <a:ext uri="{FF2B5EF4-FFF2-40B4-BE49-F238E27FC236}">
                      <a16:creationId xmlns:a16="http://schemas.microsoft.com/office/drawing/2014/main" id="{865F426C-2028-48CA-95F4-33FBCD45E472}"/>
                    </a:ext>
                  </a:extLst>
                </p:cNvPr>
                <p:cNvSpPr/>
                <p:nvPr/>
              </p:nvSpPr>
              <p:spPr>
                <a:xfrm>
                  <a:off x="43138716" y="-46536"/>
                  <a:ext cx="301636" cy="540682"/>
                </a:xfrm>
                <a:custGeom>
                  <a:avLst/>
                  <a:gdLst>
                    <a:gd name="connsiteX0" fmla="*/ 228268 w 301636"/>
                    <a:gd name="connsiteY0" fmla="*/ 0 h 540682"/>
                    <a:gd name="connsiteX1" fmla="*/ 301636 w 301636"/>
                    <a:gd name="connsiteY1" fmla="*/ 192586 h 540682"/>
                    <a:gd name="connsiteX2" fmla="*/ 247388 w 301636"/>
                    <a:gd name="connsiteY2" fmla="*/ 540682 h 540682"/>
                    <a:gd name="connsiteX3" fmla="*/ 244484 w 301636"/>
                    <a:gd name="connsiteY3" fmla="*/ 535486 h 540682"/>
                    <a:gd name="connsiteX4" fmla="*/ 9532 w 301636"/>
                    <a:gd name="connsiteY4" fmla="*/ 478336 h 540682"/>
                    <a:gd name="connsiteX5" fmla="*/ 0 w 301636"/>
                    <a:gd name="connsiteY5" fmla="*/ 461730 h 540682"/>
                    <a:gd name="connsiteX6" fmla="*/ 30588 w 301636"/>
                    <a:gd name="connsiteY6" fmla="*/ 455612 h 540682"/>
                    <a:gd name="connsiteX7" fmla="*/ 54652 w 301636"/>
                    <a:gd name="connsiteY7" fmla="*/ 263106 h 540682"/>
                    <a:gd name="connsiteX8" fmla="*/ 126844 w 301636"/>
                    <a:gd name="connsiteY8" fmla="*/ 94664 h 540682"/>
                    <a:gd name="connsiteX9" fmla="*/ 228268 w 301636"/>
                    <a:gd name="connsiteY9" fmla="*/ 0 h 540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1636" h="540682">
                      <a:moveTo>
                        <a:pt x="228268" y="0"/>
                      </a:moveTo>
                      <a:lnTo>
                        <a:pt x="301636" y="192586"/>
                      </a:lnTo>
                      <a:lnTo>
                        <a:pt x="247388" y="540682"/>
                      </a:lnTo>
                      <a:lnTo>
                        <a:pt x="244484" y="535486"/>
                      </a:lnTo>
                      <a:lnTo>
                        <a:pt x="9532" y="478336"/>
                      </a:lnTo>
                      <a:lnTo>
                        <a:pt x="0" y="461730"/>
                      </a:lnTo>
                      <a:lnTo>
                        <a:pt x="30588" y="455612"/>
                      </a:lnTo>
                      <a:lnTo>
                        <a:pt x="54652" y="263106"/>
                      </a:lnTo>
                      <a:lnTo>
                        <a:pt x="126844" y="94664"/>
                      </a:lnTo>
                      <a:lnTo>
                        <a:pt x="22826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5" name="フリーフォーム: 図形 1214">
                  <a:extLst>
                    <a:ext uri="{FF2B5EF4-FFF2-40B4-BE49-F238E27FC236}">
                      <a16:creationId xmlns:a16="http://schemas.microsoft.com/office/drawing/2014/main" id="{39B68D66-FF45-478F-B757-BEB2C8DE1DE6}"/>
                    </a:ext>
                  </a:extLst>
                </p:cNvPr>
                <p:cNvSpPr/>
                <p:nvPr/>
              </p:nvSpPr>
              <p:spPr>
                <a:xfrm>
                  <a:off x="44265848" y="-1594586"/>
                  <a:ext cx="876304" cy="616686"/>
                </a:xfrm>
                <a:custGeom>
                  <a:avLst/>
                  <a:gdLst>
                    <a:gd name="connsiteX0" fmla="*/ 133080 w 876304"/>
                    <a:gd name="connsiteY0" fmla="*/ 0 h 616686"/>
                    <a:gd name="connsiteX1" fmla="*/ 323184 w 876304"/>
                    <a:gd name="connsiteY1" fmla="*/ 126735 h 616686"/>
                    <a:gd name="connsiteX2" fmla="*/ 419436 w 876304"/>
                    <a:gd name="connsiteY2" fmla="*/ 247051 h 616686"/>
                    <a:gd name="connsiteX3" fmla="*/ 611040 w 876304"/>
                    <a:gd name="connsiteY3" fmla="*/ 217573 h 616686"/>
                    <a:gd name="connsiteX4" fmla="*/ 615952 w 876304"/>
                    <a:gd name="connsiteY4" fmla="*/ 318236 h 616686"/>
                    <a:gd name="connsiteX5" fmla="*/ 673104 w 876304"/>
                    <a:gd name="connsiteY5" fmla="*/ 362686 h 616686"/>
                    <a:gd name="connsiteX6" fmla="*/ 749304 w 876304"/>
                    <a:gd name="connsiteY6" fmla="*/ 394436 h 616686"/>
                    <a:gd name="connsiteX7" fmla="*/ 876304 w 876304"/>
                    <a:gd name="connsiteY7" fmla="*/ 496036 h 616686"/>
                    <a:gd name="connsiteX8" fmla="*/ 831852 w 876304"/>
                    <a:gd name="connsiteY8" fmla="*/ 540486 h 616686"/>
                    <a:gd name="connsiteX9" fmla="*/ 749304 w 876304"/>
                    <a:gd name="connsiteY9" fmla="*/ 521436 h 616686"/>
                    <a:gd name="connsiteX10" fmla="*/ 666752 w 876304"/>
                    <a:gd name="connsiteY10" fmla="*/ 572236 h 616686"/>
                    <a:gd name="connsiteX11" fmla="*/ 571504 w 876304"/>
                    <a:gd name="connsiteY11" fmla="*/ 616686 h 616686"/>
                    <a:gd name="connsiteX12" fmla="*/ 520704 w 876304"/>
                    <a:gd name="connsiteY12" fmla="*/ 578586 h 616686"/>
                    <a:gd name="connsiteX13" fmla="*/ 495304 w 876304"/>
                    <a:gd name="connsiteY13" fmla="*/ 527786 h 616686"/>
                    <a:gd name="connsiteX14" fmla="*/ 450852 w 876304"/>
                    <a:gd name="connsiteY14" fmla="*/ 483336 h 616686"/>
                    <a:gd name="connsiteX15" fmla="*/ 406400 w 876304"/>
                    <a:gd name="connsiteY15" fmla="*/ 337286 h 616686"/>
                    <a:gd name="connsiteX16" fmla="*/ 241304 w 876304"/>
                    <a:gd name="connsiteY16" fmla="*/ 438886 h 616686"/>
                    <a:gd name="connsiteX17" fmla="*/ 184152 w 876304"/>
                    <a:gd name="connsiteY17" fmla="*/ 476986 h 616686"/>
                    <a:gd name="connsiteX18" fmla="*/ 95252 w 876304"/>
                    <a:gd name="connsiteY18" fmla="*/ 451586 h 616686"/>
                    <a:gd name="connsiteX19" fmla="*/ 776 w 876304"/>
                    <a:gd name="connsiteY19" fmla="*/ 455694 h 616686"/>
                    <a:gd name="connsiteX20" fmla="*/ 0 w 876304"/>
                    <a:gd name="connsiteY20" fmla="*/ 445236 h 616686"/>
                    <a:gd name="connsiteX21" fmla="*/ 0 w 876304"/>
                    <a:gd name="connsiteY21" fmla="*/ 305536 h 616686"/>
                    <a:gd name="connsiteX22" fmla="*/ 88904 w 876304"/>
                    <a:gd name="connsiteY22" fmla="*/ 318236 h 616686"/>
                    <a:gd name="connsiteX23" fmla="*/ 152400 w 876304"/>
                    <a:gd name="connsiteY23" fmla="*/ 254736 h 616686"/>
                    <a:gd name="connsiteX24" fmla="*/ 82552 w 876304"/>
                    <a:gd name="connsiteY24" fmla="*/ 153136 h 616686"/>
                    <a:gd name="connsiteX25" fmla="*/ 146052 w 876304"/>
                    <a:gd name="connsiteY25" fmla="*/ 95986 h 616686"/>
                    <a:gd name="connsiteX26" fmla="*/ 133080 w 876304"/>
                    <a:gd name="connsiteY26" fmla="*/ 0 h 616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876304" h="616686">
                      <a:moveTo>
                        <a:pt x="133080" y="0"/>
                      </a:moveTo>
                      <a:lnTo>
                        <a:pt x="323184" y="126735"/>
                      </a:lnTo>
                      <a:lnTo>
                        <a:pt x="419436" y="247051"/>
                      </a:lnTo>
                      <a:lnTo>
                        <a:pt x="611040" y="217573"/>
                      </a:lnTo>
                      <a:lnTo>
                        <a:pt x="615952" y="318236"/>
                      </a:lnTo>
                      <a:lnTo>
                        <a:pt x="673104" y="362686"/>
                      </a:lnTo>
                      <a:lnTo>
                        <a:pt x="749304" y="394436"/>
                      </a:lnTo>
                      <a:lnTo>
                        <a:pt x="876304" y="496036"/>
                      </a:lnTo>
                      <a:lnTo>
                        <a:pt x="831852" y="540486"/>
                      </a:lnTo>
                      <a:lnTo>
                        <a:pt x="749304" y="521436"/>
                      </a:lnTo>
                      <a:lnTo>
                        <a:pt x="666752" y="572236"/>
                      </a:lnTo>
                      <a:lnTo>
                        <a:pt x="571504" y="616686"/>
                      </a:lnTo>
                      <a:lnTo>
                        <a:pt x="520704" y="578586"/>
                      </a:lnTo>
                      <a:lnTo>
                        <a:pt x="495304" y="527786"/>
                      </a:lnTo>
                      <a:lnTo>
                        <a:pt x="450852" y="483336"/>
                      </a:lnTo>
                      <a:lnTo>
                        <a:pt x="406400" y="337286"/>
                      </a:lnTo>
                      <a:lnTo>
                        <a:pt x="241304" y="438886"/>
                      </a:lnTo>
                      <a:lnTo>
                        <a:pt x="184152" y="476986"/>
                      </a:lnTo>
                      <a:lnTo>
                        <a:pt x="95252" y="451586"/>
                      </a:lnTo>
                      <a:lnTo>
                        <a:pt x="776" y="455694"/>
                      </a:lnTo>
                      <a:lnTo>
                        <a:pt x="0" y="445236"/>
                      </a:lnTo>
                      <a:lnTo>
                        <a:pt x="0" y="305536"/>
                      </a:lnTo>
                      <a:lnTo>
                        <a:pt x="88904" y="318236"/>
                      </a:lnTo>
                      <a:lnTo>
                        <a:pt x="152400" y="254736"/>
                      </a:lnTo>
                      <a:lnTo>
                        <a:pt x="82552" y="153136"/>
                      </a:lnTo>
                      <a:lnTo>
                        <a:pt x="146052" y="95986"/>
                      </a:lnTo>
                      <a:lnTo>
                        <a:pt x="13308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6" name="フリーフォーム: 図形 1215">
                  <a:extLst>
                    <a:ext uri="{FF2B5EF4-FFF2-40B4-BE49-F238E27FC236}">
                      <a16:creationId xmlns:a16="http://schemas.microsoft.com/office/drawing/2014/main" id="{CB47122E-2B0F-4AC6-B376-8C046FDBC5D9}"/>
                    </a:ext>
                  </a:extLst>
                </p:cNvPr>
                <p:cNvSpPr/>
                <p:nvPr/>
              </p:nvSpPr>
              <p:spPr>
                <a:xfrm>
                  <a:off x="43846864" y="-928695"/>
                  <a:ext cx="806336" cy="884245"/>
                </a:xfrm>
                <a:custGeom>
                  <a:avLst/>
                  <a:gdLst>
                    <a:gd name="connsiteX0" fmla="*/ 208184 w 806336"/>
                    <a:gd name="connsiteY0" fmla="*/ 0 h 884245"/>
                    <a:gd name="connsiteX1" fmla="*/ 298336 w 806336"/>
                    <a:gd name="connsiteY1" fmla="*/ 84145 h 884245"/>
                    <a:gd name="connsiteX2" fmla="*/ 361836 w 806336"/>
                    <a:gd name="connsiteY2" fmla="*/ 90495 h 884245"/>
                    <a:gd name="connsiteX3" fmla="*/ 367744 w 806336"/>
                    <a:gd name="connsiteY3" fmla="*/ 34359 h 884245"/>
                    <a:gd name="connsiteX4" fmla="*/ 463436 w 806336"/>
                    <a:gd name="connsiteY4" fmla="*/ 109545 h 884245"/>
                    <a:gd name="connsiteX5" fmla="*/ 628536 w 806336"/>
                    <a:gd name="connsiteY5" fmla="*/ 306395 h 884245"/>
                    <a:gd name="connsiteX6" fmla="*/ 806336 w 806336"/>
                    <a:gd name="connsiteY6" fmla="*/ 344495 h 884245"/>
                    <a:gd name="connsiteX7" fmla="*/ 736488 w 806336"/>
                    <a:gd name="connsiteY7" fmla="*/ 509595 h 884245"/>
                    <a:gd name="connsiteX8" fmla="*/ 660288 w 806336"/>
                    <a:gd name="connsiteY8" fmla="*/ 534995 h 884245"/>
                    <a:gd name="connsiteX9" fmla="*/ 653936 w 806336"/>
                    <a:gd name="connsiteY9" fmla="*/ 681045 h 884245"/>
                    <a:gd name="connsiteX10" fmla="*/ 533288 w 806336"/>
                    <a:gd name="connsiteY10" fmla="*/ 763595 h 884245"/>
                    <a:gd name="connsiteX11" fmla="*/ 406288 w 806336"/>
                    <a:gd name="connsiteY11" fmla="*/ 763595 h 884245"/>
                    <a:gd name="connsiteX12" fmla="*/ 311036 w 806336"/>
                    <a:gd name="connsiteY12" fmla="*/ 877895 h 884245"/>
                    <a:gd name="connsiteX13" fmla="*/ 241184 w 806336"/>
                    <a:gd name="connsiteY13" fmla="*/ 884245 h 884245"/>
                    <a:gd name="connsiteX14" fmla="*/ 190384 w 806336"/>
                    <a:gd name="connsiteY14" fmla="*/ 820745 h 884245"/>
                    <a:gd name="connsiteX15" fmla="*/ 133236 w 806336"/>
                    <a:gd name="connsiteY15" fmla="*/ 846145 h 884245"/>
                    <a:gd name="connsiteX16" fmla="*/ 69668 w 806336"/>
                    <a:gd name="connsiteY16" fmla="*/ 831475 h 884245"/>
                    <a:gd name="connsiteX17" fmla="*/ 57036 w 806336"/>
                    <a:gd name="connsiteY17" fmla="*/ 471495 h 884245"/>
                    <a:gd name="connsiteX18" fmla="*/ 0 w 806336"/>
                    <a:gd name="connsiteY18" fmla="*/ 441618 h 884245"/>
                    <a:gd name="connsiteX19" fmla="*/ 20272 w 806336"/>
                    <a:gd name="connsiteY19" fmla="*/ 423371 h 884245"/>
                    <a:gd name="connsiteX20" fmla="*/ 20272 w 806336"/>
                    <a:gd name="connsiteY20" fmla="*/ 327118 h 884245"/>
                    <a:gd name="connsiteX21" fmla="*/ 14800 w 806336"/>
                    <a:gd name="connsiteY21" fmla="*/ 319824 h 884245"/>
                    <a:gd name="connsiteX22" fmla="*/ 158636 w 806336"/>
                    <a:gd name="connsiteY22" fmla="*/ 20645 h 884245"/>
                    <a:gd name="connsiteX23" fmla="*/ 208184 w 806336"/>
                    <a:gd name="connsiteY23" fmla="*/ 0 h 884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806336" h="884245">
                      <a:moveTo>
                        <a:pt x="208184" y="0"/>
                      </a:moveTo>
                      <a:lnTo>
                        <a:pt x="298336" y="84145"/>
                      </a:lnTo>
                      <a:lnTo>
                        <a:pt x="361836" y="90495"/>
                      </a:lnTo>
                      <a:lnTo>
                        <a:pt x="367744" y="34359"/>
                      </a:lnTo>
                      <a:lnTo>
                        <a:pt x="463436" y="109545"/>
                      </a:lnTo>
                      <a:lnTo>
                        <a:pt x="628536" y="306395"/>
                      </a:lnTo>
                      <a:lnTo>
                        <a:pt x="806336" y="344495"/>
                      </a:lnTo>
                      <a:lnTo>
                        <a:pt x="736488" y="509595"/>
                      </a:lnTo>
                      <a:lnTo>
                        <a:pt x="660288" y="534995"/>
                      </a:lnTo>
                      <a:lnTo>
                        <a:pt x="653936" y="681045"/>
                      </a:lnTo>
                      <a:lnTo>
                        <a:pt x="533288" y="763595"/>
                      </a:lnTo>
                      <a:lnTo>
                        <a:pt x="406288" y="763595"/>
                      </a:lnTo>
                      <a:lnTo>
                        <a:pt x="311036" y="877895"/>
                      </a:lnTo>
                      <a:lnTo>
                        <a:pt x="241184" y="884245"/>
                      </a:lnTo>
                      <a:lnTo>
                        <a:pt x="190384" y="820745"/>
                      </a:lnTo>
                      <a:lnTo>
                        <a:pt x="133236" y="846145"/>
                      </a:lnTo>
                      <a:lnTo>
                        <a:pt x="69668" y="831475"/>
                      </a:lnTo>
                      <a:lnTo>
                        <a:pt x="57036" y="471495"/>
                      </a:lnTo>
                      <a:lnTo>
                        <a:pt x="0" y="441618"/>
                      </a:lnTo>
                      <a:lnTo>
                        <a:pt x="20272" y="423371"/>
                      </a:lnTo>
                      <a:lnTo>
                        <a:pt x="20272" y="327118"/>
                      </a:lnTo>
                      <a:lnTo>
                        <a:pt x="14800" y="319824"/>
                      </a:lnTo>
                      <a:lnTo>
                        <a:pt x="158636" y="20645"/>
                      </a:lnTo>
                      <a:lnTo>
                        <a:pt x="2081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フリーフォーム: 図形 1216">
                  <a:extLst>
                    <a:ext uri="{FF2B5EF4-FFF2-40B4-BE49-F238E27FC236}">
                      <a16:creationId xmlns:a16="http://schemas.microsoft.com/office/drawing/2014/main" id="{23C020BD-8C89-4AC4-BA70-032A2CFAEC3F}"/>
                    </a:ext>
                  </a:extLst>
                </p:cNvPr>
                <p:cNvSpPr/>
                <p:nvPr/>
              </p:nvSpPr>
              <p:spPr>
                <a:xfrm>
                  <a:off x="48303180" y="-10745425"/>
                  <a:ext cx="1174264" cy="1467418"/>
                </a:xfrm>
                <a:custGeom>
                  <a:avLst/>
                  <a:gdLst>
                    <a:gd name="connsiteX0" fmla="*/ 275792 w 1174264"/>
                    <a:gd name="connsiteY0" fmla="*/ 0 h 1467418"/>
                    <a:gd name="connsiteX1" fmla="*/ 593156 w 1174264"/>
                    <a:gd name="connsiteY1" fmla="*/ 253890 h 1467418"/>
                    <a:gd name="connsiteX2" fmla="*/ 954104 w 1174264"/>
                    <a:gd name="connsiteY2" fmla="*/ 638901 h 1467418"/>
                    <a:gd name="connsiteX3" fmla="*/ 1174264 w 1174264"/>
                    <a:gd name="connsiteY3" fmla="*/ 945211 h 1467418"/>
                    <a:gd name="connsiteX4" fmla="*/ 1120140 w 1174264"/>
                    <a:gd name="connsiteY4" fmla="*/ 1007067 h 1467418"/>
                    <a:gd name="connsiteX5" fmla="*/ 891540 w 1174264"/>
                    <a:gd name="connsiteY5" fmla="*/ 847047 h 1467418"/>
                    <a:gd name="connsiteX6" fmla="*/ 822960 w 1174264"/>
                    <a:gd name="connsiteY6" fmla="*/ 938487 h 1467418"/>
                    <a:gd name="connsiteX7" fmla="*/ 762000 w 1174264"/>
                    <a:gd name="connsiteY7" fmla="*/ 923247 h 1467418"/>
                    <a:gd name="connsiteX8" fmla="*/ 701040 w 1174264"/>
                    <a:gd name="connsiteY8" fmla="*/ 1022307 h 1467418"/>
                    <a:gd name="connsiteX9" fmla="*/ 640080 w 1174264"/>
                    <a:gd name="connsiteY9" fmla="*/ 1075647 h 1467418"/>
                    <a:gd name="connsiteX10" fmla="*/ 731520 w 1174264"/>
                    <a:gd name="connsiteY10" fmla="*/ 1281387 h 1467418"/>
                    <a:gd name="connsiteX11" fmla="*/ 670560 w 1174264"/>
                    <a:gd name="connsiteY11" fmla="*/ 1319487 h 1467418"/>
                    <a:gd name="connsiteX12" fmla="*/ 678180 w 1174264"/>
                    <a:gd name="connsiteY12" fmla="*/ 1456647 h 1467418"/>
                    <a:gd name="connsiteX13" fmla="*/ 617220 w 1174264"/>
                    <a:gd name="connsiteY13" fmla="*/ 1464267 h 1467418"/>
                    <a:gd name="connsiteX14" fmla="*/ 615908 w 1174264"/>
                    <a:gd name="connsiteY14" fmla="*/ 1467418 h 1467418"/>
                    <a:gd name="connsiteX15" fmla="*/ 477520 w 1174264"/>
                    <a:gd name="connsiteY15" fmla="*/ 1398225 h 1467418"/>
                    <a:gd name="connsiteX16" fmla="*/ 477520 w 1174264"/>
                    <a:gd name="connsiteY16" fmla="*/ 1347425 h 1467418"/>
                    <a:gd name="connsiteX17" fmla="*/ 375920 w 1174264"/>
                    <a:gd name="connsiteY17" fmla="*/ 1328375 h 1467418"/>
                    <a:gd name="connsiteX18" fmla="*/ 229868 w 1174264"/>
                    <a:gd name="connsiteY18" fmla="*/ 1417275 h 1467418"/>
                    <a:gd name="connsiteX19" fmla="*/ 191772 w 1174264"/>
                    <a:gd name="connsiteY19" fmla="*/ 1334725 h 1467418"/>
                    <a:gd name="connsiteX20" fmla="*/ 52068 w 1174264"/>
                    <a:gd name="connsiteY20" fmla="*/ 1226775 h 1467418"/>
                    <a:gd name="connsiteX21" fmla="*/ 52068 w 1174264"/>
                    <a:gd name="connsiteY21" fmla="*/ 1150575 h 1467418"/>
                    <a:gd name="connsiteX22" fmla="*/ 172720 w 1174264"/>
                    <a:gd name="connsiteY22" fmla="*/ 1131525 h 1467418"/>
                    <a:gd name="connsiteX23" fmla="*/ 102868 w 1174264"/>
                    <a:gd name="connsiteY23" fmla="*/ 896575 h 1467418"/>
                    <a:gd name="connsiteX24" fmla="*/ 58420 w 1174264"/>
                    <a:gd name="connsiteY24" fmla="*/ 890225 h 1467418"/>
                    <a:gd name="connsiteX25" fmla="*/ 20320 w 1174264"/>
                    <a:gd name="connsiteY25" fmla="*/ 820375 h 1467418"/>
                    <a:gd name="connsiteX26" fmla="*/ 90172 w 1174264"/>
                    <a:gd name="connsiteY26" fmla="*/ 737825 h 1467418"/>
                    <a:gd name="connsiteX27" fmla="*/ 78680 w 1174264"/>
                    <a:gd name="connsiteY27" fmla="*/ 686127 h 1467418"/>
                    <a:gd name="connsiteX28" fmla="*/ 106680 w 1174264"/>
                    <a:gd name="connsiteY28" fmla="*/ 679407 h 1467418"/>
                    <a:gd name="connsiteX29" fmla="*/ 121920 w 1174264"/>
                    <a:gd name="connsiteY29" fmla="*/ 587967 h 1467418"/>
                    <a:gd name="connsiteX30" fmla="*/ 83820 w 1174264"/>
                    <a:gd name="connsiteY30" fmla="*/ 542247 h 1467418"/>
                    <a:gd name="connsiteX31" fmla="*/ 99060 w 1174264"/>
                    <a:gd name="connsiteY31" fmla="*/ 496527 h 1467418"/>
                    <a:gd name="connsiteX32" fmla="*/ 0 w 1174264"/>
                    <a:gd name="connsiteY32" fmla="*/ 435567 h 1467418"/>
                    <a:gd name="connsiteX33" fmla="*/ 45720 w 1174264"/>
                    <a:gd name="connsiteY33" fmla="*/ 366987 h 1467418"/>
                    <a:gd name="connsiteX34" fmla="*/ 0 w 1174264"/>
                    <a:gd name="connsiteY34" fmla="*/ 275547 h 1467418"/>
                    <a:gd name="connsiteX35" fmla="*/ 53340 w 1174264"/>
                    <a:gd name="connsiteY35" fmla="*/ 161247 h 1467418"/>
                    <a:gd name="connsiteX36" fmla="*/ 182880 w 1174264"/>
                    <a:gd name="connsiteY36" fmla="*/ 146007 h 1467418"/>
                    <a:gd name="connsiteX37" fmla="*/ 275792 w 1174264"/>
                    <a:gd name="connsiteY37" fmla="*/ 0 h 1467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174264" h="1467418">
                      <a:moveTo>
                        <a:pt x="275792" y="0"/>
                      </a:moveTo>
                      <a:lnTo>
                        <a:pt x="593156" y="253890"/>
                      </a:lnTo>
                      <a:lnTo>
                        <a:pt x="954104" y="638901"/>
                      </a:lnTo>
                      <a:lnTo>
                        <a:pt x="1174264" y="945211"/>
                      </a:lnTo>
                      <a:lnTo>
                        <a:pt x="1120140" y="1007067"/>
                      </a:lnTo>
                      <a:lnTo>
                        <a:pt x="891540" y="847047"/>
                      </a:lnTo>
                      <a:lnTo>
                        <a:pt x="822960" y="938487"/>
                      </a:lnTo>
                      <a:lnTo>
                        <a:pt x="762000" y="923247"/>
                      </a:lnTo>
                      <a:lnTo>
                        <a:pt x="701040" y="1022307"/>
                      </a:lnTo>
                      <a:lnTo>
                        <a:pt x="640080" y="1075647"/>
                      </a:lnTo>
                      <a:lnTo>
                        <a:pt x="731520" y="1281387"/>
                      </a:lnTo>
                      <a:lnTo>
                        <a:pt x="670560" y="1319487"/>
                      </a:lnTo>
                      <a:lnTo>
                        <a:pt x="678180" y="1456647"/>
                      </a:lnTo>
                      <a:lnTo>
                        <a:pt x="617220" y="1464267"/>
                      </a:lnTo>
                      <a:lnTo>
                        <a:pt x="615908" y="1467418"/>
                      </a:lnTo>
                      <a:lnTo>
                        <a:pt x="477520" y="1398225"/>
                      </a:lnTo>
                      <a:lnTo>
                        <a:pt x="477520" y="1347425"/>
                      </a:lnTo>
                      <a:lnTo>
                        <a:pt x="375920" y="1328375"/>
                      </a:lnTo>
                      <a:lnTo>
                        <a:pt x="229868" y="1417275"/>
                      </a:lnTo>
                      <a:lnTo>
                        <a:pt x="191772" y="1334725"/>
                      </a:lnTo>
                      <a:lnTo>
                        <a:pt x="52068" y="1226775"/>
                      </a:lnTo>
                      <a:lnTo>
                        <a:pt x="52068" y="1150575"/>
                      </a:lnTo>
                      <a:lnTo>
                        <a:pt x="172720" y="1131525"/>
                      </a:lnTo>
                      <a:lnTo>
                        <a:pt x="102868" y="896575"/>
                      </a:lnTo>
                      <a:lnTo>
                        <a:pt x="58420" y="890225"/>
                      </a:lnTo>
                      <a:lnTo>
                        <a:pt x="20320" y="820375"/>
                      </a:lnTo>
                      <a:lnTo>
                        <a:pt x="90172" y="737825"/>
                      </a:lnTo>
                      <a:lnTo>
                        <a:pt x="78680" y="686127"/>
                      </a:lnTo>
                      <a:lnTo>
                        <a:pt x="106680" y="679407"/>
                      </a:lnTo>
                      <a:lnTo>
                        <a:pt x="121920" y="587967"/>
                      </a:lnTo>
                      <a:lnTo>
                        <a:pt x="83820" y="542247"/>
                      </a:lnTo>
                      <a:lnTo>
                        <a:pt x="99060" y="496527"/>
                      </a:lnTo>
                      <a:lnTo>
                        <a:pt x="0" y="435567"/>
                      </a:lnTo>
                      <a:lnTo>
                        <a:pt x="45720" y="366987"/>
                      </a:lnTo>
                      <a:lnTo>
                        <a:pt x="0" y="275547"/>
                      </a:lnTo>
                      <a:lnTo>
                        <a:pt x="53340" y="161247"/>
                      </a:lnTo>
                      <a:lnTo>
                        <a:pt x="182880" y="146007"/>
                      </a:lnTo>
                      <a:lnTo>
                        <a:pt x="27579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8" name="フリーフォーム: 図形 1217">
                  <a:extLst>
                    <a:ext uri="{FF2B5EF4-FFF2-40B4-BE49-F238E27FC236}">
                      <a16:creationId xmlns:a16="http://schemas.microsoft.com/office/drawing/2014/main" id="{5919957C-32F9-4947-9F08-E8E2AEF9501E}"/>
                    </a:ext>
                  </a:extLst>
                </p:cNvPr>
                <p:cNvSpPr/>
                <p:nvPr/>
              </p:nvSpPr>
              <p:spPr>
                <a:xfrm>
                  <a:off x="49333152" y="-9212923"/>
                  <a:ext cx="1627620" cy="1973923"/>
                </a:xfrm>
                <a:custGeom>
                  <a:avLst/>
                  <a:gdLst>
                    <a:gd name="connsiteX0" fmla="*/ 568208 w 1627620"/>
                    <a:gd name="connsiteY0" fmla="*/ 0 h 1973923"/>
                    <a:gd name="connsiteX1" fmla="*/ 742280 w 1627620"/>
                    <a:gd name="connsiteY1" fmla="*/ 237367 h 1973923"/>
                    <a:gd name="connsiteX2" fmla="*/ 1010984 w 1627620"/>
                    <a:gd name="connsiteY2" fmla="*/ 714620 h 1973923"/>
                    <a:gd name="connsiteX3" fmla="*/ 1367920 w 1627620"/>
                    <a:gd name="connsiteY3" fmla="*/ 1272083 h 1973923"/>
                    <a:gd name="connsiteX4" fmla="*/ 1627620 w 1627620"/>
                    <a:gd name="connsiteY4" fmla="*/ 1561746 h 1973923"/>
                    <a:gd name="connsiteX5" fmla="*/ 1499868 w 1627620"/>
                    <a:gd name="connsiteY5" fmla="*/ 1722465 h 1973923"/>
                    <a:gd name="connsiteX6" fmla="*/ 1377948 w 1627620"/>
                    <a:gd name="connsiteY6" fmla="*/ 1722465 h 1973923"/>
                    <a:gd name="connsiteX7" fmla="*/ 1217928 w 1627620"/>
                    <a:gd name="connsiteY7" fmla="*/ 1806285 h 1973923"/>
                    <a:gd name="connsiteX8" fmla="*/ 1202688 w 1627620"/>
                    <a:gd name="connsiteY8" fmla="*/ 1882485 h 1973923"/>
                    <a:gd name="connsiteX9" fmla="*/ 1028648 w 1627620"/>
                    <a:gd name="connsiteY9" fmla="*/ 1950587 h 1973923"/>
                    <a:gd name="connsiteX10" fmla="*/ 996948 w 1627620"/>
                    <a:gd name="connsiteY10" fmla="*/ 1916773 h 1973923"/>
                    <a:gd name="connsiteX11" fmla="*/ 889000 w 1627620"/>
                    <a:gd name="connsiteY11" fmla="*/ 1942173 h 1973923"/>
                    <a:gd name="connsiteX12" fmla="*/ 781048 w 1627620"/>
                    <a:gd name="connsiteY12" fmla="*/ 1897723 h 1973923"/>
                    <a:gd name="connsiteX13" fmla="*/ 774696 w 1627620"/>
                    <a:gd name="connsiteY13" fmla="*/ 1846923 h 1973923"/>
                    <a:gd name="connsiteX14" fmla="*/ 685800 w 1627620"/>
                    <a:gd name="connsiteY14" fmla="*/ 1853273 h 1973923"/>
                    <a:gd name="connsiteX15" fmla="*/ 647696 w 1627620"/>
                    <a:gd name="connsiteY15" fmla="*/ 1973923 h 1973923"/>
                    <a:gd name="connsiteX16" fmla="*/ 590548 w 1627620"/>
                    <a:gd name="connsiteY16" fmla="*/ 1948523 h 1973923"/>
                    <a:gd name="connsiteX17" fmla="*/ 552448 w 1627620"/>
                    <a:gd name="connsiteY17" fmla="*/ 1910423 h 1973923"/>
                    <a:gd name="connsiteX18" fmla="*/ 514348 w 1627620"/>
                    <a:gd name="connsiteY18" fmla="*/ 1815173 h 1973923"/>
                    <a:gd name="connsiteX19" fmla="*/ 438148 w 1627620"/>
                    <a:gd name="connsiteY19" fmla="*/ 1821523 h 1973923"/>
                    <a:gd name="connsiteX20" fmla="*/ 311148 w 1627620"/>
                    <a:gd name="connsiteY20" fmla="*/ 1726273 h 1973923"/>
                    <a:gd name="connsiteX21" fmla="*/ 342896 w 1627620"/>
                    <a:gd name="connsiteY21" fmla="*/ 1567523 h 1973923"/>
                    <a:gd name="connsiteX22" fmla="*/ 285748 w 1627620"/>
                    <a:gd name="connsiteY22" fmla="*/ 1484973 h 1973923"/>
                    <a:gd name="connsiteX23" fmla="*/ 95248 w 1627620"/>
                    <a:gd name="connsiteY23" fmla="*/ 1440523 h 1973923"/>
                    <a:gd name="connsiteX24" fmla="*/ 0 w 1627620"/>
                    <a:gd name="connsiteY24" fmla="*/ 1218273 h 1973923"/>
                    <a:gd name="connsiteX25" fmla="*/ 69848 w 1627620"/>
                    <a:gd name="connsiteY25" fmla="*/ 1059523 h 1973923"/>
                    <a:gd name="connsiteX26" fmla="*/ 44448 w 1627620"/>
                    <a:gd name="connsiteY26" fmla="*/ 951573 h 1973923"/>
                    <a:gd name="connsiteX27" fmla="*/ 76200 w 1627620"/>
                    <a:gd name="connsiteY27" fmla="*/ 900773 h 1973923"/>
                    <a:gd name="connsiteX28" fmla="*/ 88896 w 1627620"/>
                    <a:gd name="connsiteY28" fmla="*/ 811873 h 1973923"/>
                    <a:gd name="connsiteX29" fmla="*/ 184148 w 1627620"/>
                    <a:gd name="connsiteY29" fmla="*/ 748373 h 1973923"/>
                    <a:gd name="connsiteX30" fmla="*/ 234948 w 1627620"/>
                    <a:gd name="connsiteY30" fmla="*/ 767423 h 1973923"/>
                    <a:gd name="connsiteX31" fmla="*/ 292096 w 1627620"/>
                    <a:gd name="connsiteY31" fmla="*/ 716623 h 1973923"/>
                    <a:gd name="connsiteX32" fmla="*/ 393696 w 1627620"/>
                    <a:gd name="connsiteY32" fmla="*/ 462623 h 1973923"/>
                    <a:gd name="connsiteX33" fmla="*/ 368296 w 1627620"/>
                    <a:gd name="connsiteY33" fmla="*/ 354673 h 1973923"/>
                    <a:gd name="connsiteX34" fmla="*/ 323848 w 1627620"/>
                    <a:gd name="connsiteY34" fmla="*/ 272123 h 1973923"/>
                    <a:gd name="connsiteX35" fmla="*/ 325432 w 1627620"/>
                    <a:gd name="connsiteY35" fmla="*/ 260758 h 1973923"/>
                    <a:gd name="connsiteX36" fmla="*/ 356868 w 1627620"/>
                    <a:gd name="connsiteY36" fmla="*/ 267045 h 1973923"/>
                    <a:gd name="connsiteX37" fmla="*/ 410208 w 1627620"/>
                    <a:gd name="connsiteY37" fmla="*/ 175605 h 1973923"/>
                    <a:gd name="connsiteX38" fmla="*/ 448308 w 1627620"/>
                    <a:gd name="connsiteY38" fmla="*/ 213705 h 1973923"/>
                    <a:gd name="connsiteX39" fmla="*/ 554988 w 1627620"/>
                    <a:gd name="connsiteY39" fmla="*/ 137505 h 1973923"/>
                    <a:gd name="connsiteX40" fmla="*/ 568208 w 1627620"/>
                    <a:gd name="connsiteY40" fmla="*/ 0 h 1973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627620" h="1973923">
                      <a:moveTo>
                        <a:pt x="568208" y="0"/>
                      </a:moveTo>
                      <a:lnTo>
                        <a:pt x="742280" y="237367"/>
                      </a:lnTo>
                      <a:lnTo>
                        <a:pt x="1010984" y="714620"/>
                      </a:lnTo>
                      <a:lnTo>
                        <a:pt x="1367920" y="1272083"/>
                      </a:lnTo>
                      <a:lnTo>
                        <a:pt x="1627620" y="1561746"/>
                      </a:lnTo>
                      <a:lnTo>
                        <a:pt x="1499868" y="1722465"/>
                      </a:lnTo>
                      <a:lnTo>
                        <a:pt x="1377948" y="1722465"/>
                      </a:lnTo>
                      <a:lnTo>
                        <a:pt x="1217928" y="1806285"/>
                      </a:lnTo>
                      <a:lnTo>
                        <a:pt x="1202688" y="1882485"/>
                      </a:lnTo>
                      <a:lnTo>
                        <a:pt x="1028648" y="1950587"/>
                      </a:lnTo>
                      <a:lnTo>
                        <a:pt x="996948" y="1916773"/>
                      </a:lnTo>
                      <a:lnTo>
                        <a:pt x="889000" y="1942173"/>
                      </a:lnTo>
                      <a:lnTo>
                        <a:pt x="781048" y="1897723"/>
                      </a:lnTo>
                      <a:lnTo>
                        <a:pt x="774696" y="1846923"/>
                      </a:lnTo>
                      <a:lnTo>
                        <a:pt x="685800" y="1853273"/>
                      </a:lnTo>
                      <a:lnTo>
                        <a:pt x="647696" y="1973923"/>
                      </a:lnTo>
                      <a:lnTo>
                        <a:pt x="590548" y="1948523"/>
                      </a:lnTo>
                      <a:lnTo>
                        <a:pt x="552448" y="1910423"/>
                      </a:lnTo>
                      <a:lnTo>
                        <a:pt x="514348" y="1815173"/>
                      </a:lnTo>
                      <a:lnTo>
                        <a:pt x="438148" y="1821523"/>
                      </a:lnTo>
                      <a:lnTo>
                        <a:pt x="311148" y="1726273"/>
                      </a:lnTo>
                      <a:lnTo>
                        <a:pt x="342896" y="1567523"/>
                      </a:lnTo>
                      <a:lnTo>
                        <a:pt x="285748" y="1484973"/>
                      </a:lnTo>
                      <a:lnTo>
                        <a:pt x="95248" y="1440523"/>
                      </a:lnTo>
                      <a:lnTo>
                        <a:pt x="0" y="1218273"/>
                      </a:lnTo>
                      <a:lnTo>
                        <a:pt x="69848" y="1059523"/>
                      </a:lnTo>
                      <a:lnTo>
                        <a:pt x="44448" y="951573"/>
                      </a:lnTo>
                      <a:lnTo>
                        <a:pt x="76200" y="900773"/>
                      </a:lnTo>
                      <a:lnTo>
                        <a:pt x="88896" y="811873"/>
                      </a:lnTo>
                      <a:lnTo>
                        <a:pt x="184148" y="748373"/>
                      </a:lnTo>
                      <a:lnTo>
                        <a:pt x="234948" y="767423"/>
                      </a:lnTo>
                      <a:lnTo>
                        <a:pt x="292096" y="716623"/>
                      </a:lnTo>
                      <a:lnTo>
                        <a:pt x="393696" y="462623"/>
                      </a:lnTo>
                      <a:lnTo>
                        <a:pt x="368296" y="354673"/>
                      </a:lnTo>
                      <a:lnTo>
                        <a:pt x="323848" y="272123"/>
                      </a:lnTo>
                      <a:lnTo>
                        <a:pt x="325432" y="260758"/>
                      </a:lnTo>
                      <a:lnTo>
                        <a:pt x="356868" y="267045"/>
                      </a:lnTo>
                      <a:lnTo>
                        <a:pt x="410208" y="175605"/>
                      </a:lnTo>
                      <a:lnTo>
                        <a:pt x="448308" y="213705"/>
                      </a:lnTo>
                      <a:lnTo>
                        <a:pt x="554988" y="137505"/>
                      </a:lnTo>
                      <a:lnTo>
                        <a:pt x="56820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9" name="フリーフォーム: 図形 1218">
                  <a:extLst>
                    <a:ext uri="{FF2B5EF4-FFF2-40B4-BE49-F238E27FC236}">
                      <a16:creationId xmlns:a16="http://schemas.microsoft.com/office/drawing/2014/main" id="{424A9885-47A4-4A5C-8FDF-E66050D7AD46}"/>
                    </a:ext>
                  </a:extLst>
                </p:cNvPr>
                <p:cNvSpPr/>
                <p:nvPr/>
              </p:nvSpPr>
              <p:spPr>
                <a:xfrm>
                  <a:off x="47160668" y="-10218418"/>
                  <a:ext cx="1315232" cy="1030734"/>
                </a:xfrm>
                <a:custGeom>
                  <a:avLst/>
                  <a:gdLst>
                    <a:gd name="connsiteX0" fmla="*/ 548152 w 1315232"/>
                    <a:gd name="connsiteY0" fmla="*/ 0 h 1030734"/>
                    <a:gd name="connsiteX1" fmla="*/ 578632 w 1315232"/>
                    <a:gd name="connsiteY1" fmla="*/ 144780 h 1030734"/>
                    <a:gd name="connsiteX2" fmla="*/ 548152 w 1315232"/>
                    <a:gd name="connsiteY2" fmla="*/ 198120 h 1030734"/>
                    <a:gd name="connsiteX3" fmla="*/ 616732 w 1315232"/>
                    <a:gd name="connsiteY3" fmla="*/ 297180 h 1030734"/>
                    <a:gd name="connsiteX4" fmla="*/ 662452 w 1315232"/>
                    <a:gd name="connsiteY4" fmla="*/ 274320 h 1030734"/>
                    <a:gd name="connsiteX5" fmla="*/ 715792 w 1315232"/>
                    <a:gd name="connsiteY5" fmla="*/ 289560 h 1030734"/>
                    <a:gd name="connsiteX6" fmla="*/ 692932 w 1315232"/>
                    <a:gd name="connsiteY6" fmla="*/ 342900 h 1030734"/>
                    <a:gd name="connsiteX7" fmla="*/ 769132 w 1315232"/>
                    <a:gd name="connsiteY7" fmla="*/ 350520 h 1030734"/>
                    <a:gd name="connsiteX8" fmla="*/ 791992 w 1315232"/>
                    <a:gd name="connsiteY8" fmla="*/ 381000 h 1030734"/>
                    <a:gd name="connsiteX9" fmla="*/ 944392 w 1315232"/>
                    <a:gd name="connsiteY9" fmla="*/ 419100 h 1030734"/>
                    <a:gd name="connsiteX10" fmla="*/ 967252 w 1315232"/>
                    <a:gd name="connsiteY10" fmla="*/ 327660 h 1030734"/>
                    <a:gd name="connsiteX11" fmla="*/ 1058692 w 1315232"/>
                    <a:gd name="connsiteY11" fmla="*/ 198120 h 1030734"/>
                    <a:gd name="connsiteX12" fmla="*/ 1221192 w 1315232"/>
                    <a:gd name="connsiteY12" fmla="*/ 159120 h 1030734"/>
                    <a:gd name="connsiteX13" fmla="*/ 1232684 w 1315232"/>
                    <a:gd name="connsiteY13" fmla="*/ 210818 h 1030734"/>
                    <a:gd name="connsiteX14" fmla="*/ 1162832 w 1315232"/>
                    <a:gd name="connsiteY14" fmla="*/ 293368 h 1030734"/>
                    <a:gd name="connsiteX15" fmla="*/ 1200932 w 1315232"/>
                    <a:gd name="connsiteY15" fmla="*/ 363218 h 1030734"/>
                    <a:gd name="connsiteX16" fmla="*/ 1245380 w 1315232"/>
                    <a:gd name="connsiteY16" fmla="*/ 369568 h 1030734"/>
                    <a:gd name="connsiteX17" fmla="*/ 1315232 w 1315232"/>
                    <a:gd name="connsiteY17" fmla="*/ 604518 h 1030734"/>
                    <a:gd name="connsiteX18" fmla="*/ 1194580 w 1315232"/>
                    <a:gd name="connsiteY18" fmla="*/ 623568 h 1030734"/>
                    <a:gd name="connsiteX19" fmla="*/ 1194580 w 1315232"/>
                    <a:gd name="connsiteY19" fmla="*/ 699768 h 1030734"/>
                    <a:gd name="connsiteX20" fmla="*/ 1289876 w 1315232"/>
                    <a:gd name="connsiteY20" fmla="*/ 773403 h 1030734"/>
                    <a:gd name="connsiteX21" fmla="*/ 1137432 w 1315232"/>
                    <a:gd name="connsiteY21" fmla="*/ 864868 h 1030734"/>
                    <a:gd name="connsiteX22" fmla="*/ 1042180 w 1315232"/>
                    <a:gd name="connsiteY22" fmla="*/ 801368 h 1030734"/>
                    <a:gd name="connsiteX23" fmla="*/ 965980 w 1315232"/>
                    <a:gd name="connsiteY23" fmla="*/ 826768 h 1030734"/>
                    <a:gd name="connsiteX24" fmla="*/ 819932 w 1315232"/>
                    <a:gd name="connsiteY24" fmla="*/ 801368 h 1030734"/>
                    <a:gd name="connsiteX25" fmla="*/ 718332 w 1315232"/>
                    <a:gd name="connsiteY25" fmla="*/ 972818 h 1030734"/>
                    <a:gd name="connsiteX26" fmla="*/ 527832 w 1315232"/>
                    <a:gd name="connsiteY26" fmla="*/ 960118 h 1030734"/>
                    <a:gd name="connsiteX27" fmla="*/ 508780 w 1315232"/>
                    <a:gd name="connsiteY27" fmla="*/ 871218 h 1030734"/>
                    <a:gd name="connsiteX28" fmla="*/ 432580 w 1315232"/>
                    <a:gd name="connsiteY28" fmla="*/ 852168 h 1030734"/>
                    <a:gd name="connsiteX29" fmla="*/ 248432 w 1315232"/>
                    <a:gd name="connsiteY29" fmla="*/ 960118 h 1030734"/>
                    <a:gd name="connsiteX30" fmla="*/ 182632 w 1315232"/>
                    <a:gd name="connsiteY30" fmla="*/ 1030734 h 1030734"/>
                    <a:gd name="connsiteX31" fmla="*/ 0 w 1315232"/>
                    <a:gd name="connsiteY31" fmla="*/ 468792 h 1030734"/>
                    <a:gd name="connsiteX32" fmla="*/ 14752 w 1315232"/>
                    <a:gd name="connsiteY32" fmla="*/ 281940 h 1030734"/>
                    <a:gd name="connsiteX33" fmla="*/ 205252 w 1315232"/>
                    <a:gd name="connsiteY33" fmla="*/ 205740 h 1030734"/>
                    <a:gd name="connsiteX34" fmla="*/ 220492 w 1315232"/>
                    <a:gd name="connsiteY34" fmla="*/ 129540 h 1030734"/>
                    <a:gd name="connsiteX35" fmla="*/ 311932 w 1315232"/>
                    <a:gd name="connsiteY35" fmla="*/ 121920 h 1030734"/>
                    <a:gd name="connsiteX36" fmla="*/ 433852 w 1315232"/>
                    <a:gd name="connsiteY36" fmla="*/ 160020 h 1030734"/>
                    <a:gd name="connsiteX37" fmla="*/ 456712 w 1315232"/>
                    <a:gd name="connsiteY37" fmla="*/ 7620 h 1030734"/>
                    <a:gd name="connsiteX38" fmla="*/ 548152 w 1315232"/>
                    <a:gd name="connsiteY38" fmla="*/ 0 h 1030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315232" h="1030734">
                      <a:moveTo>
                        <a:pt x="548152" y="0"/>
                      </a:moveTo>
                      <a:lnTo>
                        <a:pt x="578632" y="144780"/>
                      </a:lnTo>
                      <a:lnTo>
                        <a:pt x="548152" y="198120"/>
                      </a:lnTo>
                      <a:lnTo>
                        <a:pt x="616732" y="297180"/>
                      </a:lnTo>
                      <a:lnTo>
                        <a:pt x="662452" y="274320"/>
                      </a:lnTo>
                      <a:lnTo>
                        <a:pt x="715792" y="289560"/>
                      </a:lnTo>
                      <a:lnTo>
                        <a:pt x="692932" y="342900"/>
                      </a:lnTo>
                      <a:lnTo>
                        <a:pt x="769132" y="350520"/>
                      </a:lnTo>
                      <a:lnTo>
                        <a:pt x="791992" y="381000"/>
                      </a:lnTo>
                      <a:lnTo>
                        <a:pt x="944392" y="419100"/>
                      </a:lnTo>
                      <a:lnTo>
                        <a:pt x="967252" y="327660"/>
                      </a:lnTo>
                      <a:lnTo>
                        <a:pt x="1058692" y="198120"/>
                      </a:lnTo>
                      <a:lnTo>
                        <a:pt x="1221192" y="159120"/>
                      </a:lnTo>
                      <a:lnTo>
                        <a:pt x="1232684" y="210818"/>
                      </a:lnTo>
                      <a:lnTo>
                        <a:pt x="1162832" y="293368"/>
                      </a:lnTo>
                      <a:lnTo>
                        <a:pt x="1200932" y="363218"/>
                      </a:lnTo>
                      <a:lnTo>
                        <a:pt x="1245380" y="369568"/>
                      </a:lnTo>
                      <a:lnTo>
                        <a:pt x="1315232" y="604518"/>
                      </a:lnTo>
                      <a:lnTo>
                        <a:pt x="1194580" y="623568"/>
                      </a:lnTo>
                      <a:lnTo>
                        <a:pt x="1194580" y="699768"/>
                      </a:lnTo>
                      <a:lnTo>
                        <a:pt x="1289876" y="773403"/>
                      </a:lnTo>
                      <a:lnTo>
                        <a:pt x="1137432" y="864868"/>
                      </a:lnTo>
                      <a:lnTo>
                        <a:pt x="1042180" y="801368"/>
                      </a:lnTo>
                      <a:lnTo>
                        <a:pt x="965980" y="826768"/>
                      </a:lnTo>
                      <a:lnTo>
                        <a:pt x="819932" y="801368"/>
                      </a:lnTo>
                      <a:lnTo>
                        <a:pt x="718332" y="972818"/>
                      </a:lnTo>
                      <a:lnTo>
                        <a:pt x="527832" y="960118"/>
                      </a:lnTo>
                      <a:lnTo>
                        <a:pt x="508780" y="871218"/>
                      </a:lnTo>
                      <a:lnTo>
                        <a:pt x="432580" y="852168"/>
                      </a:lnTo>
                      <a:lnTo>
                        <a:pt x="248432" y="960118"/>
                      </a:lnTo>
                      <a:lnTo>
                        <a:pt x="182632" y="1030734"/>
                      </a:lnTo>
                      <a:lnTo>
                        <a:pt x="0" y="468792"/>
                      </a:lnTo>
                      <a:lnTo>
                        <a:pt x="14752" y="281940"/>
                      </a:lnTo>
                      <a:lnTo>
                        <a:pt x="205252" y="205740"/>
                      </a:lnTo>
                      <a:lnTo>
                        <a:pt x="220492" y="129540"/>
                      </a:lnTo>
                      <a:lnTo>
                        <a:pt x="311932" y="121920"/>
                      </a:lnTo>
                      <a:lnTo>
                        <a:pt x="433852" y="160020"/>
                      </a:lnTo>
                      <a:lnTo>
                        <a:pt x="456712" y="7620"/>
                      </a:lnTo>
                      <a:lnTo>
                        <a:pt x="5481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0" name="フリーフォーム: 図形 1219">
                  <a:extLst>
                    <a:ext uri="{FF2B5EF4-FFF2-40B4-BE49-F238E27FC236}">
                      <a16:creationId xmlns:a16="http://schemas.microsoft.com/office/drawing/2014/main" id="{894288E2-4B65-4256-B72A-5F7D5A6FF00E}"/>
                    </a:ext>
                  </a:extLst>
                </p:cNvPr>
                <p:cNvSpPr/>
                <p:nvPr/>
              </p:nvSpPr>
              <p:spPr>
                <a:xfrm>
                  <a:off x="48799752" y="-9143997"/>
                  <a:ext cx="927096" cy="1062481"/>
                </a:xfrm>
                <a:custGeom>
                  <a:avLst/>
                  <a:gdLst>
                    <a:gd name="connsiteX0" fmla="*/ 471168 w 927096"/>
                    <a:gd name="connsiteY0" fmla="*/ 0 h 1062481"/>
                    <a:gd name="connsiteX1" fmla="*/ 821688 w 927096"/>
                    <a:gd name="connsiteY1" fmla="*/ 76200 h 1062481"/>
                    <a:gd name="connsiteX2" fmla="*/ 814068 w 927096"/>
                    <a:gd name="connsiteY2" fmla="*/ 182880 h 1062481"/>
                    <a:gd name="connsiteX3" fmla="*/ 858832 w 927096"/>
                    <a:gd name="connsiteY3" fmla="*/ 191833 h 1062481"/>
                    <a:gd name="connsiteX4" fmla="*/ 857248 w 927096"/>
                    <a:gd name="connsiteY4" fmla="*/ 203198 h 1062481"/>
                    <a:gd name="connsiteX5" fmla="*/ 901696 w 927096"/>
                    <a:gd name="connsiteY5" fmla="*/ 285748 h 1062481"/>
                    <a:gd name="connsiteX6" fmla="*/ 927096 w 927096"/>
                    <a:gd name="connsiteY6" fmla="*/ 393698 h 1062481"/>
                    <a:gd name="connsiteX7" fmla="*/ 825496 w 927096"/>
                    <a:gd name="connsiteY7" fmla="*/ 647698 h 1062481"/>
                    <a:gd name="connsiteX8" fmla="*/ 768348 w 927096"/>
                    <a:gd name="connsiteY8" fmla="*/ 698498 h 1062481"/>
                    <a:gd name="connsiteX9" fmla="*/ 717548 w 927096"/>
                    <a:gd name="connsiteY9" fmla="*/ 679448 h 1062481"/>
                    <a:gd name="connsiteX10" fmla="*/ 622296 w 927096"/>
                    <a:gd name="connsiteY10" fmla="*/ 742948 h 1062481"/>
                    <a:gd name="connsiteX11" fmla="*/ 609600 w 927096"/>
                    <a:gd name="connsiteY11" fmla="*/ 831848 h 1062481"/>
                    <a:gd name="connsiteX12" fmla="*/ 577848 w 927096"/>
                    <a:gd name="connsiteY12" fmla="*/ 882648 h 1062481"/>
                    <a:gd name="connsiteX13" fmla="*/ 603248 w 927096"/>
                    <a:gd name="connsiteY13" fmla="*/ 990598 h 1062481"/>
                    <a:gd name="connsiteX14" fmla="*/ 571620 w 927096"/>
                    <a:gd name="connsiteY14" fmla="*/ 1062481 h 1062481"/>
                    <a:gd name="connsiteX15" fmla="*/ 457200 w 927096"/>
                    <a:gd name="connsiteY15" fmla="*/ 1015998 h 1062481"/>
                    <a:gd name="connsiteX16" fmla="*/ 450848 w 927096"/>
                    <a:gd name="connsiteY16" fmla="*/ 888998 h 1062481"/>
                    <a:gd name="connsiteX17" fmla="*/ 342896 w 927096"/>
                    <a:gd name="connsiteY17" fmla="*/ 869948 h 1062481"/>
                    <a:gd name="connsiteX18" fmla="*/ 254000 w 927096"/>
                    <a:gd name="connsiteY18" fmla="*/ 876298 h 1062481"/>
                    <a:gd name="connsiteX19" fmla="*/ 184148 w 927096"/>
                    <a:gd name="connsiteY19" fmla="*/ 1009648 h 1062481"/>
                    <a:gd name="connsiteX20" fmla="*/ 101600 w 927096"/>
                    <a:gd name="connsiteY20" fmla="*/ 939798 h 1062481"/>
                    <a:gd name="connsiteX21" fmla="*/ 114296 w 927096"/>
                    <a:gd name="connsiteY21" fmla="*/ 768348 h 1062481"/>
                    <a:gd name="connsiteX22" fmla="*/ 76200 w 927096"/>
                    <a:gd name="connsiteY22" fmla="*/ 723898 h 1062481"/>
                    <a:gd name="connsiteX23" fmla="*/ 95248 w 927096"/>
                    <a:gd name="connsiteY23" fmla="*/ 673098 h 1062481"/>
                    <a:gd name="connsiteX24" fmla="*/ 12696 w 927096"/>
                    <a:gd name="connsiteY24" fmla="*/ 527048 h 1062481"/>
                    <a:gd name="connsiteX25" fmla="*/ 0 w 927096"/>
                    <a:gd name="connsiteY25" fmla="*/ 438148 h 1062481"/>
                    <a:gd name="connsiteX26" fmla="*/ 44448 w 927096"/>
                    <a:gd name="connsiteY26" fmla="*/ 355598 h 1062481"/>
                    <a:gd name="connsiteX27" fmla="*/ 38096 w 927096"/>
                    <a:gd name="connsiteY27" fmla="*/ 285748 h 1062481"/>
                    <a:gd name="connsiteX28" fmla="*/ 146048 w 927096"/>
                    <a:gd name="connsiteY28" fmla="*/ 215898 h 1062481"/>
                    <a:gd name="connsiteX29" fmla="*/ 147316 w 927096"/>
                    <a:gd name="connsiteY29" fmla="*/ 213360 h 1062481"/>
                    <a:gd name="connsiteX30" fmla="*/ 265428 w 927096"/>
                    <a:gd name="connsiteY30" fmla="*/ 213360 h 1062481"/>
                    <a:gd name="connsiteX31" fmla="*/ 265428 w 927096"/>
                    <a:gd name="connsiteY31" fmla="*/ 144780 h 1062481"/>
                    <a:gd name="connsiteX32" fmla="*/ 471168 w 927096"/>
                    <a:gd name="connsiteY32" fmla="*/ 0 h 1062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27096" h="1062481">
                      <a:moveTo>
                        <a:pt x="471168" y="0"/>
                      </a:moveTo>
                      <a:lnTo>
                        <a:pt x="821688" y="76200"/>
                      </a:lnTo>
                      <a:lnTo>
                        <a:pt x="814068" y="182880"/>
                      </a:lnTo>
                      <a:lnTo>
                        <a:pt x="858832" y="191833"/>
                      </a:lnTo>
                      <a:lnTo>
                        <a:pt x="857248" y="203198"/>
                      </a:lnTo>
                      <a:lnTo>
                        <a:pt x="901696" y="285748"/>
                      </a:lnTo>
                      <a:lnTo>
                        <a:pt x="927096" y="393698"/>
                      </a:lnTo>
                      <a:lnTo>
                        <a:pt x="825496" y="647698"/>
                      </a:lnTo>
                      <a:lnTo>
                        <a:pt x="768348" y="698498"/>
                      </a:lnTo>
                      <a:lnTo>
                        <a:pt x="717548" y="679448"/>
                      </a:lnTo>
                      <a:lnTo>
                        <a:pt x="622296" y="742948"/>
                      </a:lnTo>
                      <a:lnTo>
                        <a:pt x="609600" y="831848"/>
                      </a:lnTo>
                      <a:lnTo>
                        <a:pt x="577848" y="882648"/>
                      </a:lnTo>
                      <a:lnTo>
                        <a:pt x="603248" y="990598"/>
                      </a:lnTo>
                      <a:lnTo>
                        <a:pt x="571620" y="1062481"/>
                      </a:lnTo>
                      <a:lnTo>
                        <a:pt x="457200" y="1015998"/>
                      </a:lnTo>
                      <a:lnTo>
                        <a:pt x="450848" y="888998"/>
                      </a:lnTo>
                      <a:lnTo>
                        <a:pt x="342896" y="869948"/>
                      </a:lnTo>
                      <a:lnTo>
                        <a:pt x="254000" y="876298"/>
                      </a:lnTo>
                      <a:lnTo>
                        <a:pt x="184148" y="1009648"/>
                      </a:lnTo>
                      <a:lnTo>
                        <a:pt x="101600" y="939798"/>
                      </a:lnTo>
                      <a:lnTo>
                        <a:pt x="114296" y="768348"/>
                      </a:lnTo>
                      <a:lnTo>
                        <a:pt x="76200" y="723898"/>
                      </a:lnTo>
                      <a:lnTo>
                        <a:pt x="95248" y="673098"/>
                      </a:lnTo>
                      <a:lnTo>
                        <a:pt x="12696" y="527048"/>
                      </a:lnTo>
                      <a:lnTo>
                        <a:pt x="0" y="438148"/>
                      </a:lnTo>
                      <a:lnTo>
                        <a:pt x="44448" y="355598"/>
                      </a:lnTo>
                      <a:lnTo>
                        <a:pt x="38096" y="285748"/>
                      </a:lnTo>
                      <a:lnTo>
                        <a:pt x="146048" y="215898"/>
                      </a:lnTo>
                      <a:lnTo>
                        <a:pt x="147316" y="213360"/>
                      </a:lnTo>
                      <a:lnTo>
                        <a:pt x="265428" y="213360"/>
                      </a:lnTo>
                      <a:lnTo>
                        <a:pt x="265428" y="144780"/>
                      </a:lnTo>
                      <a:lnTo>
                        <a:pt x="47116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1" name="フリーフォーム: 図形 1220">
                  <a:extLst>
                    <a:ext uri="{FF2B5EF4-FFF2-40B4-BE49-F238E27FC236}">
                      <a16:creationId xmlns:a16="http://schemas.microsoft.com/office/drawing/2014/main" id="{C423CC41-10C7-493C-BDAF-4CA4A29834B7}"/>
                    </a:ext>
                  </a:extLst>
                </p:cNvPr>
                <p:cNvSpPr/>
                <p:nvPr/>
              </p:nvSpPr>
              <p:spPr>
                <a:xfrm>
                  <a:off x="47469636" y="-9010650"/>
                  <a:ext cx="980864" cy="979172"/>
                </a:xfrm>
                <a:custGeom>
                  <a:avLst/>
                  <a:gdLst>
                    <a:gd name="connsiteX0" fmla="*/ 345864 w 980864"/>
                    <a:gd name="connsiteY0" fmla="*/ 0 h 979172"/>
                    <a:gd name="connsiteX1" fmla="*/ 504612 w 980864"/>
                    <a:gd name="connsiteY1" fmla="*/ 6350 h 979172"/>
                    <a:gd name="connsiteX2" fmla="*/ 568116 w 980864"/>
                    <a:gd name="connsiteY2" fmla="*/ 279400 h 979172"/>
                    <a:gd name="connsiteX3" fmla="*/ 644316 w 980864"/>
                    <a:gd name="connsiteY3" fmla="*/ 317500 h 979172"/>
                    <a:gd name="connsiteX4" fmla="*/ 637964 w 980864"/>
                    <a:gd name="connsiteY4" fmla="*/ 393700 h 979172"/>
                    <a:gd name="connsiteX5" fmla="*/ 726864 w 980864"/>
                    <a:gd name="connsiteY5" fmla="*/ 431800 h 979172"/>
                    <a:gd name="connsiteX6" fmla="*/ 733212 w 980864"/>
                    <a:gd name="connsiteY6" fmla="*/ 368300 h 979172"/>
                    <a:gd name="connsiteX7" fmla="*/ 777664 w 980864"/>
                    <a:gd name="connsiteY7" fmla="*/ 368300 h 979172"/>
                    <a:gd name="connsiteX8" fmla="*/ 803064 w 980864"/>
                    <a:gd name="connsiteY8" fmla="*/ 400050 h 979172"/>
                    <a:gd name="connsiteX9" fmla="*/ 853864 w 980864"/>
                    <a:gd name="connsiteY9" fmla="*/ 330200 h 979172"/>
                    <a:gd name="connsiteX10" fmla="*/ 904664 w 980864"/>
                    <a:gd name="connsiteY10" fmla="*/ 361950 h 979172"/>
                    <a:gd name="connsiteX11" fmla="*/ 898316 w 980864"/>
                    <a:gd name="connsiteY11" fmla="*/ 419100 h 979172"/>
                    <a:gd name="connsiteX12" fmla="*/ 980864 w 980864"/>
                    <a:gd name="connsiteY12" fmla="*/ 406400 h 979172"/>
                    <a:gd name="connsiteX13" fmla="*/ 917364 w 980864"/>
                    <a:gd name="connsiteY13" fmla="*/ 546100 h 979172"/>
                    <a:gd name="connsiteX14" fmla="*/ 949116 w 980864"/>
                    <a:gd name="connsiteY14" fmla="*/ 603250 h 979172"/>
                    <a:gd name="connsiteX15" fmla="*/ 942764 w 980864"/>
                    <a:gd name="connsiteY15" fmla="*/ 673100 h 979172"/>
                    <a:gd name="connsiteX16" fmla="*/ 923716 w 980864"/>
                    <a:gd name="connsiteY16" fmla="*/ 704850 h 979172"/>
                    <a:gd name="connsiteX17" fmla="*/ 930064 w 980864"/>
                    <a:gd name="connsiteY17" fmla="*/ 819150 h 979172"/>
                    <a:gd name="connsiteX18" fmla="*/ 891964 w 980864"/>
                    <a:gd name="connsiteY18" fmla="*/ 908050 h 979172"/>
                    <a:gd name="connsiteX19" fmla="*/ 886884 w 980864"/>
                    <a:gd name="connsiteY19" fmla="*/ 918213 h 979172"/>
                    <a:gd name="connsiteX20" fmla="*/ 726864 w 980864"/>
                    <a:gd name="connsiteY20" fmla="*/ 979172 h 979172"/>
                    <a:gd name="connsiteX21" fmla="*/ 597324 w 980864"/>
                    <a:gd name="connsiteY21" fmla="*/ 971552 h 979172"/>
                    <a:gd name="connsiteX22" fmla="*/ 612564 w 980864"/>
                    <a:gd name="connsiteY22" fmla="*/ 796292 h 979172"/>
                    <a:gd name="connsiteX23" fmla="*/ 513504 w 980864"/>
                    <a:gd name="connsiteY23" fmla="*/ 666752 h 979172"/>
                    <a:gd name="connsiteX24" fmla="*/ 475404 w 980864"/>
                    <a:gd name="connsiteY24" fmla="*/ 750572 h 979172"/>
                    <a:gd name="connsiteX25" fmla="*/ 164720 w 980864"/>
                    <a:gd name="connsiteY25" fmla="*/ 854133 h 979172"/>
                    <a:gd name="connsiteX26" fmla="*/ 0 w 980864"/>
                    <a:gd name="connsiteY26" fmla="*/ 250161 h 979172"/>
                    <a:gd name="connsiteX27" fmla="*/ 168064 w 980864"/>
                    <a:gd name="connsiteY27" fmla="*/ 76200 h 979172"/>
                    <a:gd name="connsiteX28" fmla="*/ 345864 w 980864"/>
                    <a:gd name="connsiteY28" fmla="*/ 0 h 979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80864" h="979172">
                      <a:moveTo>
                        <a:pt x="345864" y="0"/>
                      </a:moveTo>
                      <a:lnTo>
                        <a:pt x="504612" y="6350"/>
                      </a:lnTo>
                      <a:lnTo>
                        <a:pt x="568116" y="279400"/>
                      </a:lnTo>
                      <a:lnTo>
                        <a:pt x="644316" y="317500"/>
                      </a:lnTo>
                      <a:lnTo>
                        <a:pt x="637964" y="393700"/>
                      </a:lnTo>
                      <a:lnTo>
                        <a:pt x="726864" y="431800"/>
                      </a:lnTo>
                      <a:lnTo>
                        <a:pt x="733212" y="368300"/>
                      </a:lnTo>
                      <a:lnTo>
                        <a:pt x="777664" y="368300"/>
                      </a:lnTo>
                      <a:lnTo>
                        <a:pt x="803064" y="400050"/>
                      </a:lnTo>
                      <a:lnTo>
                        <a:pt x="853864" y="330200"/>
                      </a:lnTo>
                      <a:lnTo>
                        <a:pt x="904664" y="361950"/>
                      </a:lnTo>
                      <a:lnTo>
                        <a:pt x="898316" y="419100"/>
                      </a:lnTo>
                      <a:lnTo>
                        <a:pt x="980864" y="406400"/>
                      </a:lnTo>
                      <a:lnTo>
                        <a:pt x="917364" y="546100"/>
                      </a:lnTo>
                      <a:lnTo>
                        <a:pt x="949116" y="603250"/>
                      </a:lnTo>
                      <a:lnTo>
                        <a:pt x="942764" y="673100"/>
                      </a:lnTo>
                      <a:lnTo>
                        <a:pt x="923716" y="704850"/>
                      </a:lnTo>
                      <a:lnTo>
                        <a:pt x="930064" y="819150"/>
                      </a:lnTo>
                      <a:lnTo>
                        <a:pt x="891964" y="908050"/>
                      </a:lnTo>
                      <a:lnTo>
                        <a:pt x="886884" y="918213"/>
                      </a:lnTo>
                      <a:lnTo>
                        <a:pt x="726864" y="979172"/>
                      </a:lnTo>
                      <a:lnTo>
                        <a:pt x="597324" y="971552"/>
                      </a:lnTo>
                      <a:lnTo>
                        <a:pt x="612564" y="796292"/>
                      </a:lnTo>
                      <a:lnTo>
                        <a:pt x="513504" y="666752"/>
                      </a:lnTo>
                      <a:lnTo>
                        <a:pt x="475404" y="750572"/>
                      </a:lnTo>
                      <a:lnTo>
                        <a:pt x="164720" y="854133"/>
                      </a:lnTo>
                      <a:lnTo>
                        <a:pt x="0" y="250161"/>
                      </a:lnTo>
                      <a:lnTo>
                        <a:pt x="168064" y="76200"/>
                      </a:lnTo>
                      <a:lnTo>
                        <a:pt x="34586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2" name="フリーフォーム: 図形 1221">
                  <a:extLst>
                    <a:ext uri="{FF2B5EF4-FFF2-40B4-BE49-F238E27FC236}">
                      <a16:creationId xmlns:a16="http://schemas.microsoft.com/office/drawing/2014/main" id="{7725C72D-8FB6-4ADE-B3A4-C5B86B5E7A85}"/>
                    </a:ext>
                  </a:extLst>
                </p:cNvPr>
                <p:cNvSpPr/>
                <p:nvPr/>
              </p:nvSpPr>
              <p:spPr>
                <a:xfrm>
                  <a:off x="47343300" y="-9445014"/>
                  <a:ext cx="1622820" cy="866165"/>
                </a:xfrm>
                <a:custGeom>
                  <a:avLst/>
                  <a:gdLst>
                    <a:gd name="connsiteX0" fmla="*/ 1107244 w 1622820"/>
                    <a:gd name="connsiteY0" fmla="*/ 0 h 866165"/>
                    <a:gd name="connsiteX1" fmla="*/ 1151652 w 1622820"/>
                    <a:gd name="connsiteY1" fmla="*/ 34315 h 866165"/>
                    <a:gd name="connsiteX2" fmla="*/ 1189748 w 1622820"/>
                    <a:gd name="connsiteY2" fmla="*/ 116865 h 866165"/>
                    <a:gd name="connsiteX3" fmla="*/ 1335800 w 1622820"/>
                    <a:gd name="connsiteY3" fmla="*/ 27965 h 866165"/>
                    <a:gd name="connsiteX4" fmla="*/ 1437400 w 1622820"/>
                    <a:gd name="connsiteY4" fmla="*/ 47015 h 866165"/>
                    <a:gd name="connsiteX5" fmla="*/ 1437400 w 1622820"/>
                    <a:gd name="connsiteY5" fmla="*/ 97815 h 866165"/>
                    <a:gd name="connsiteX6" fmla="*/ 1575788 w 1622820"/>
                    <a:gd name="connsiteY6" fmla="*/ 167008 h 866165"/>
                    <a:gd name="connsiteX7" fmla="*/ 1539000 w 1622820"/>
                    <a:gd name="connsiteY7" fmla="*/ 255297 h 866165"/>
                    <a:gd name="connsiteX8" fmla="*/ 1622820 w 1622820"/>
                    <a:gd name="connsiteY8" fmla="*/ 262917 h 866165"/>
                    <a:gd name="connsiteX9" fmla="*/ 1546620 w 1622820"/>
                    <a:gd name="connsiteY9" fmla="*/ 346737 h 866165"/>
                    <a:gd name="connsiteX10" fmla="*/ 1599960 w 1622820"/>
                    <a:gd name="connsiteY10" fmla="*/ 514377 h 866165"/>
                    <a:gd name="connsiteX11" fmla="*/ 1603768 w 1622820"/>
                    <a:gd name="connsiteY11" fmla="*/ 514377 h 866165"/>
                    <a:gd name="connsiteX12" fmla="*/ 1602500 w 1622820"/>
                    <a:gd name="connsiteY12" fmla="*/ 516915 h 866165"/>
                    <a:gd name="connsiteX13" fmla="*/ 1494548 w 1622820"/>
                    <a:gd name="connsiteY13" fmla="*/ 586765 h 866165"/>
                    <a:gd name="connsiteX14" fmla="*/ 1500900 w 1622820"/>
                    <a:gd name="connsiteY14" fmla="*/ 656615 h 866165"/>
                    <a:gd name="connsiteX15" fmla="*/ 1456452 w 1622820"/>
                    <a:gd name="connsiteY15" fmla="*/ 739165 h 866165"/>
                    <a:gd name="connsiteX16" fmla="*/ 1469148 w 1622820"/>
                    <a:gd name="connsiteY16" fmla="*/ 828065 h 866165"/>
                    <a:gd name="connsiteX17" fmla="*/ 1472460 w 1622820"/>
                    <a:gd name="connsiteY17" fmla="*/ 833921 h 866165"/>
                    <a:gd name="connsiteX18" fmla="*/ 1323100 w 1622820"/>
                    <a:gd name="connsiteY18" fmla="*/ 828064 h 866165"/>
                    <a:gd name="connsiteX19" fmla="*/ 1107200 w 1622820"/>
                    <a:gd name="connsiteY19" fmla="*/ 840764 h 866165"/>
                    <a:gd name="connsiteX20" fmla="*/ 1107200 w 1622820"/>
                    <a:gd name="connsiteY20" fmla="*/ 840765 h 866165"/>
                    <a:gd name="connsiteX21" fmla="*/ 1024652 w 1622820"/>
                    <a:gd name="connsiteY21" fmla="*/ 853465 h 866165"/>
                    <a:gd name="connsiteX22" fmla="*/ 1031000 w 1622820"/>
                    <a:gd name="connsiteY22" fmla="*/ 796315 h 866165"/>
                    <a:gd name="connsiteX23" fmla="*/ 980200 w 1622820"/>
                    <a:gd name="connsiteY23" fmla="*/ 764565 h 866165"/>
                    <a:gd name="connsiteX24" fmla="*/ 929400 w 1622820"/>
                    <a:gd name="connsiteY24" fmla="*/ 834415 h 866165"/>
                    <a:gd name="connsiteX25" fmla="*/ 904000 w 1622820"/>
                    <a:gd name="connsiteY25" fmla="*/ 802665 h 866165"/>
                    <a:gd name="connsiteX26" fmla="*/ 859548 w 1622820"/>
                    <a:gd name="connsiteY26" fmla="*/ 802665 h 866165"/>
                    <a:gd name="connsiteX27" fmla="*/ 853200 w 1622820"/>
                    <a:gd name="connsiteY27" fmla="*/ 866165 h 866165"/>
                    <a:gd name="connsiteX28" fmla="*/ 764300 w 1622820"/>
                    <a:gd name="connsiteY28" fmla="*/ 828065 h 866165"/>
                    <a:gd name="connsiteX29" fmla="*/ 770652 w 1622820"/>
                    <a:gd name="connsiteY29" fmla="*/ 751865 h 866165"/>
                    <a:gd name="connsiteX30" fmla="*/ 694452 w 1622820"/>
                    <a:gd name="connsiteY30" fmla="*/ 713765 h 866165"/>
                    <a:gd name="connsiteX31" fmla="*/ 630948 w 1622820"/>
                    <a:gd name="connsiteY31" fmla="*/ 440715 h 866165"/>
                    <a:gd name="connsiteX32" fmla="*/ 472200 w 1622820"/>
                    <a:gd name="connsiteY32" fmla="*/ 434365 h 866165"/>
                    <a:gd name="connsiteX33" fmla="*/ 294400 w 1622820"/>
                    <a:gd name="connsiteY33" fmla="*/ 510565 h 866165"/>
                    <a:gd name="connsiteX34" fmla="*/ 126336 w 1622820"/>
                    <a:gd name="connsiteY34" fmla="*/ 684526 h 866165"/>
                    <a:gd name="connsiteX35" fmla="*/ 61120 w 1622820"/>
                    <a:gd name="connsiteY35" fmla="*/ 445396 h 866165"/>
                    <a:gd name="connsiteX36" fmla="*/ 0 w 1622820"/>
                    <a:gd name="connsiteY36" fmla="*/ 257331 h 866165"/>
                    <a:gd name="connsiteX37" fmla="*/ 65800 w 1622820"/>
                    <a:gd name="connsiteY37" fmla="*/ 186715 h 866165"/>
                    <a:gd name="connsiteX38" fmla="*/ 249948 w 1622820"/>
                    <a:gd name="connsiteY38" fmla="*/ 78765 h 866165"/>
                    <a:gd name="connsiteX39" fmla="*/ 326148 w 1622820"/>
                    <a:gd name="connsiteY39" fmla="*/ 97815 h 866165"/>
                    <a:gd name="connsiteX40" fmla="*/ 345200 w 1622820"/>
                    <a:gd name="connsiteY40" fmla="*/ 186715 h 866165"/>
                    <a:gd name="connsiteX41" fmla="*/ 535700 w 1622820"/>
                    <a:gd name="connsiteY41" fmla="*/ 199415 h 866165"/>
                    <a:gd name="connsiteX42" fmla="*/ 637300 w 1622820"/>
                    <a:gd name="connsiteY42" fmla="*/ 27965 h 866165"/>
                    <a:gd name="connsiteX43" fmla="*/ 783348 w 1622820"/>
                    <a:gd name="connsiteY43" fmla="*/ 53365 h 866165"/>
                    <a:gd name="connsiteX44" fmla="*/ 859548 w 1622820"/>
                    <a:gd name="connsiteY44" fmla="*/ 27965 h 866165"/>
                    <a:gd name="connsiteX45" fmla="*/ 954800 w 1622820"/>
                    <a:gd name="connsiteY45" fmla="*/ 91465 h 866165"/>
                    <a:gd name="connsiteX46" fmla="*/ 1107244 w 1622820"/>
                    <a:gd name="connsiteY46" fmla="*/ 0 h 8661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622820" h="866165">
                      <a:moveTo>
                        <a:pt x="1107244" y="0"/>
                      </a:moveTo>
                      <a:lnTo>
                        <a:pt x="1151652" y="34315"/>
                      </a:lnTo>
                      <a:lnTo>
                        <a:pt x="1189748" y="116865"/>
                      </a:lnTo>
                      <a:lnTo>
                        <a:pt x="1335800" y="27965"/>
                      </a:lnTo>
                      <a:lnTo>
                        <a:pt x="1437400" y="47015"/>
                      </a:lnTo>
                      <a:lnTo>
                        <a:pt x="1437400" y="97815"/>
                      </a:lnTo>
                      <a:lnTo>
                        <a:pt x="1575788" y="167008"/>
                      </a:lnTo>
                      <a:lnTo>
                        <a:pt x="1539000" y="255297"/>
                      </a:lnTo>
                      <a:lnTo>
                        <a:pt x="1622820" y="262917"/>
                      </a:lnTo>
                      <a:lnTo>
                        <a:pt x="1546620" y="346737"/>
                      </a:lnTo>
                      <a:lnTo>
                        <a:pt x="1599960" y="514377"/>
                      </a:lnTo>
                      <a:lnTo>
                        <a:pt x="1603768" y="514377"/>
                      </a:lnTo>
                      <a:lnTo>
                        <a:pt x="1602500" y="516915"/>
                      </a:lnTo>
                      <a:lnTo>
                        <a:pt x="1494548" y="586765"/>
                      </a:lnTo>
                      <a:lnTo>
                        <a:pt x="1500900" y="656615"/>
                      </a:lnTo>
                      <a:lnTo>
                        <a:pt x="1456452" y="739165"/>
                      </a:lnTo>
                      <a:lnTo>
                        <a:pt x="1469148" y="828065"/>
                      </a:lnTo>
                      <a:lnTo>
                        <a:pt x="1472460" y="833921"/>
                      </a:lnTo>
                      <a:lnTo>
                        <a:pt x="1323100" y="828064"/>
                      </a:lnTo>
                      <a:lnTo>
                        <a:pt x="1107200" y="840764"/>
                      </a:lnTo>
                      <a:lnTo>
                        <a:pt x="1107200" y="840765"/>
                      </a:lnTo>
                      <a:lnTo>
                        <a:pt x="1024652" y="853465"/>
                      </a:lnTo>
                      <a:lnTo>
                        <a:pt x="1031000" y="796315"/>
                      </a:lnTo>
                      <a:lnTo>
                        <a:pt x="980200" y="764565"/>
                      </a:lnTo>
                      <a:lnTo>
                        <a:pt x="929400" y="834415"/>
                      </a:lnTo>
                      <a:lnTo>
                        <a:pt x="904000" y="802665"/>
                      </a:lnTo>
                      <a:lnTo>
                        <a:pt x="859548" y="802665"/>
                      </a:lnTo>
                      <a:lnTo>
                        <a:pt x="853200" y="866165"/>
                      </a:lnTo>
                      <a:lnTo>
                        <a:pt x="764300" y="828065"/>
                      </a:lnTo>
                      <a:lnTo>
                        <a:pt x="770652" y="751865"/>
                      </a:lnTo>
                      <a:lnTo>
                        <a:pt x="694452" y="713765"/>
                      </a:lnTo>
                      <a:lnTo>
                        <a:pt x="630948" y="440715"/>
                      </a:lnTo>
                      <a:lnTo>
                        <a:pt x="472200" y="434365"/>
                      </a:lnTo>
                      <a:lnTo>
                        <a:pt x="294400" y="510565"/>
                      </a:lnTo>
                      <a:lnTo>
                        <a:pt x="126336" y="684526"/>
                      </a:lnTo>
                      <a:lnTo>
                        <a:pt x="61120" y="445396"/>
                      </a:lnTo>
                      <a:lnTo>
                        <a:pt x="0" y="257331"/>
                      </a:lnTo>
                      <a:lnTo>
                        <a:pt x="65800" y="186715"/>
                      </a:lnTo>
                      <a:lnTo>
                        <a:pt x="249948" y="78765"/>
                      </a:lnTo>
                      <a:lnTo>
                        <a:pt x="326148" y="97815"/>
                      </a:lnTo>
                      <a:lnTo>
                        <a:pt x="345200" y="186715"/>
                      </a:lnTo>
                      <a:lnTo>
                        <a:pt x="535700" y="199415"/>
                      </a:lnTo>
                      <a:lnTo>
                        <a:pt x="637300" y="27965"/>
                      </a:lnTo>
                      <a:lnTo>
                        <a:pt x="783348" y="53365"/>
                      </a:lnTo>
                      <a:lnTo>
                        <a:pt x="859548" y="27965"/>
                      </a:lnTo>
                      <a:lnTo>
                        <a:pt x="954800" y="91465"/>
                      </a:lnTo>
                      <a:lnTo>
                        <a:pt x="11072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3" name="フリーフォーム: 図形 1222">
                  <a:extLst>
                    <a:ext uri="{FF2B5EF4-FFF2-40B4-BE49-F238E27FC236}">
                      <a16:creationId xmlns:a16="http://schemas.microsoft.com/office/drawing/2014/main" id="{50C9E735-B68E-4FA2-BF61-A80D191C5505}"/>
                    </a:ext>
                  </a:extLst>
                </p:cNvPr>
                <p:cNvSpPr/>
                <p:nvPr/>
              </p:nvSpPr>
              <p:spPr>
                <a:xfrm>
                  <a:off x="48333660" y="-8616950"/>
                  <a:ext cx="758188" cy="1917700"/>
                </a:xfrm>
                <a:custGeom>
                  <a:avLst/>
                  <a:gdLst>
                    <a:gd name="connsiteX0" fmla="*/ 332740 w 758188"/>
                    <a:gd name="connsiteY0" fmla="*/ 0 h 1917700"/>
                    <a:gd name="connsiteX1" fmla="*/ 482100 w 758188"/>
                    <a:gd name="connsiteY1" fmla="*/ 5857 h 1917700"/>
                    <a:gd name="connsiteX2" fmla="*/ 561340 w 758188"/>
                    <a:gd name="connsiteY2" fmla="*/ 146051 h 1917700"/>
                    <a:gd name="connsiteX3" fmla="*/ 542292 w 758188"/>
                    <a:gd name="connsiteY3" fmla="*/ 196851 h 1917700"/>
                    <a:gd name="connsiteX4" fmla="*/ 580388 w 758188"/>
                    <a:gd name="connsiteY4" fmla="*/ 241301 h 1917700"/>
                    <a:gd name="connsiteX5" fmla="*/ 567692 w 758188"/>
                    <a:gd name="connsiteY5" fmla="*/ 412751 h 1917700"/>
                    <a:gd name="connsiteX6" fmla="*/ 600600 w 758188"/>
                    <a:gd name="connsiteY6" fmla="*/ 440596 h 1917700"/>
                    <a:gd name="connsiteX7" fmla="*/ 542292 w 758188"/>
                    <a:gd name="connsiteY7" fmla="*/ 717550 h 1917700"/>
                    <a:gd name="connsiteX8" fmla="*/ 599440 w 758188"/>
                    <a:gd name="connsiteY8" fmla="*/ 774700 h 1917700"/>
                    <a:gd name="connsiteX9" fmla="*/ 510540 w 758188"/>
                    <a:gd name="connsiteY9" fmla="*/ 819150 h 1917700"/>
                    <a:gd name="connsiteX10" fmla="*/ 485140 w 758188"/>
                    <a:gd name="connsiteY10" fmla="*/ 908050 h 1917700"/>
                    <a:gd name="connsiteX11" fmla="*/ 554988 w 758188"/>
                    <a:gd name="connsiteY11" fmla="*/ 939800 h 1917700"/>
                    <a:gd name="connsiteX12" fmla="*/ 542292 w 758188"/>
                    <a:gd name="connsiteY12" fmla="*/ 1060450 h 1917700"/>
                    <a:gd name="connsiteX13" fmla="*/ 599440 w 758188"/>
                    <a:gd name="connsiteY13" fmla="*/ 1104900 h 1917700"/>
                    <a:gd name="connsiteX14" fmla="*/ 599440 w 758188"/>
                    <a:gd name="connsiteY14" fmla="*/ 1168400 h 1917700"/>
                    <a:gd name="connsiteX15" fmla="*/ 650240 w 758188"/>
                    <a:gd name="connsiteY15" fmla="*/ 1225550 h 1917700"/>
                    <a:gd name="connsiteX16" fmla="*/ 650240 w 758188"/>
                    <a:gd name="connsiteY16" fmla="*/ 1308100 h 1917700"/>
                    <a:gd name="connsiteX17" fmla="*/ 643892 w 758188"/>
                    <a:gd name="connsiteY17" fmla="*/ 1409700 h 1917700"/>
                    <a:gd name="connsiteX18" fmla="*/ 720092 w 758188"/>
                    <a:gd name="connsiteY18" fmla="*/ 1485900 h 1917700"/>
                    <a:gd name="connsiteX19" fmla="*/ 701040 w 758188"/>
                    <a:gd name="connsiteY19" fmla="*/ 1549400 h 1917700"/>
                    <a:gd name="connsiteX20" fmla="*/ 758188 w 758188"/>
                    <a:gd name="connsiteY20" fmla="*/ 1657350 h 1917700"/>
                    <a:gd name="connsiteX21" fmla="*/ 694692 w 758188"/>
                    <a:gd name="connsiteY21" fmla="*/ 1771650 h 1917700"/>
                    <a:gd name="connsiteX22" fmla="*/ 669292 w 758188"/>
                    <a:gd name="connsiteY22" fmla="*/ 1917700 h 1917700"/>
                    <a:gd name="connsiteX23" fmla="*/ 472440 w 758188"/>
                    <a:gd name="connsiteY23" fmla="*/ 1828800 h 1917700"/>
                    <a:gd name="connsiteX24" fmla="*/ 417556 w 758188"/>
                    <a:gd name="connsiteY24" fmla="*/ 1831087 h 1917700"/>
                    <a:gd name="connsiteX25" fmla="*/ 419100 w 758188"/>
                    <a:gd name="connsiteY25" fmla="*/ 1789433 h 1917700"/>
                    <a:gd name="connsiteX26" fmla="*/ 312420 w 758188"/>
                    <a:gd name="connsiteY26" fmla="*/ 1743713 h 1917700"/>
                    <a:gd name="connsiteX27" fmla="*/ 220980 w 758188"/>
                    <a:gd name="connsiteY27" fmla="*/ 1591313 h 1917700"/>
                    <a:gd name="connsiteX28" fmla="*/ 243840 w 758188"/>
                    <a:gd name="connsiteY28" fmla="*/ 1530353 h 1917700"/>
                    <a:gd name="connsiteX29" fmla="*/ 175260 w 758188"/>
                    <a:gd name="connsiteY29" fmla="*/ 1400813 h 1917700"/>
                    <a:gd name="connsiteX30" fmla="*/ 91440 w 758188"/>
                    <a:gd name="connsiteY30" fmla="*/ 1347473 h 1917700"/>
                    <a:gd name="connsiteX31" fmla="*/ 45720 w 758188"/>
                    <a:gd name="connsiteY31" fmla="*/ 951233 h 1917700"/>
                    <a:gd name="connsiteX32" fmla="*/ 68580 w 758188"/>
                    <a:gd name="connsiteY32" fmla="*/ 913133 h 1917700"/>
                    <a:gd name="connsiteX33" fmla="*/ 60960 w 758188"/>
                    <a:gd name="connsiteY33" fmla="*/ 768353 h 1917700"/>
                    <a:gd name="connsiteX34" fmla="*/ 0 w 758188"/>
                    <a:gd name="connsiteY34" fmla="*/ 692153 h 1917700"/>
                    <a:gd name="connsiteX35" fmla="*/ 22860 w 758188"/>
                    <a:gd name="connsiteY35" fmla="*/ 524513 h 1917700"/>
                    <a:gd name="connsiteX36" fmla="*/ 22860 w 758188"/>
                    <a:gd name="connsiteY36" fmla="*/ 524514 h 1917700"/>
                    <a:gd name="connsiteX37" fmla="*/ 27940 w 758188"/>
                    <a:gd name="connsiteY37" fmla="*/ 514351 h 1917700"/>
                    <a:gd name="connsiteX38" fmla="*/ 66040 w 758188"/>
                    <a:gd name="connsiteY38" fmla="*/ 425451 h 1917700"/>
                    <a:gd name="connsiteX39" fmla="*/ 59692 w 758188"/>
                    <a:gd name="connsiteY39" fmla="*/ 311151 h 1917700"/>
                    <a:gd name="connsiteX40" fmla="*/ 78740 w 758188"/>
                    <a:gd name="connsiteY40" fmla="*/ 279401 h 1917700"/>
                    <a:gd name="connsiteX41" fmla="*/ 85092 w 758188"/>
                    <a:gd name="connsiteY41" fmla="*/ 209551 h 1917700"/>
                    <a:gd name="connsiteX42" fmla="*/ 53340 w 758188"/>
                    <a:gd name="connsiteY42" fmla="*/ 152401 h 1917700"/>
                    <a:gd name="connsiteX43" fmla="*/ 116840 w 758188"/>
                    <a:gd name="connsiteY43" fmla="*/ 12701 h 1917700"/>
                    <a:gd name="connsiteX44" fmla="*/ 116840 w 758188"/>
                    <a:gd name="connsiteY44" fmla="*/ 12700 h 1917700"/>
                    <a:gd name="connsiteX45" fmla="*/ 332740 w 758188"/>
                    <a:gd name="connsiteY45" fmla="*/ 0 h 1917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758188" h="1917700">
                      <a:moveTo>
                        <a:pt x="332740" y="0"/>
                      </a:moveTo>
                      <a:lnTo>
                        <a:pt x="482100" y="5857"/>
                      </a:lnTo>
                      <a:lnTo>
                        <a:pt x="561340" y="146051"/>
                      </a:lnTo>
                      <a:lnTo>
                        <a:pt x="542292" y="196851"/>
                      </a:lnTo>
                      <a:lnTo>
                        <a:pt x="580388" y="241301"/>
                      </a:lnTo>
                      <a:lnTo>
                        <a:pt x="567692" y="412751"/>
                      </a:lnTo>
                      <a:lnTo>
                        <a:pt x="600600" y="440596"/>
                      </a:lnTo>
                      <a:lnTo>
                        <a:pt x="542292" y="717550"/>
                      </a:lnTo>
                      <a:lnTo>
                        <a:pt x="599440" y="774700"/>
                      </a:lnTo>
                      <a:lnTo>
                        <a:pt x="510540" y="819150"/>
                      </a:lnTo>
                      <a:lnTo>
                        <a:pt x="485140" y="908050"/>
                      </a:lnTo>
                      <a:lnTo>
                        <a:pt x="554988" y="939800"/>
                      </a:lnTo>
                      <a:lnTo>
                        <a:pt x="542292" y="1060450"/>
                      </a:lnTo>
                      <a:lnTo>
                        <a:pt x="599440" y="1104900"/>
                      </a:lnTo>
                      <a:lnTo>
                        <a:pt x="599440" y="1168400"/>
                      </a:lnTo>
                      <a:lnTo>
                        <a:pt x="650240" y="1225550"/>
                      </a:lnTo>
                      <a:lnTo>
                        <a:pt x="650240" y="1308100"/>
                      </a:lnTo>
                      <a:lnTo>
                        <a:pt x="643892" y="1409700"/>
                      </a:lnTo>
                      <a:lnTo>
                        <a:pt x="720092" y="1485900"/>
                      </a:lnTo>
                      <a:lnTo>
                        <a:pt x="701040" y="1549400"/>
                      </a:lnTo>
                      <a:lnTo>
                        <a:pt x="758188" y="1657350"/>
                      </a:lnTo>
                      <a:lnTo>
                        <a:pt x="694692" y="1771650"/>
                      </a:lnTo>
                      <a:lnTo>
                        <a:pt x="669292" y="1917700"/>
                      </a:lnTo>
                      <a:lnTo>
                        <a:pt x="472440" y="1828800"/>
                      </a:lnTo>
                      <a:lnTo>
                        <a:pt x="417556" y="1831087"/>
                      </a:lnTo>
                      <a:lnTo>
                        <a:pt x="419100" y="1789433"/>
                      </a:lnTo>
                      <a:lnTo>
                        <a:pt x="312420" y="1743713"/>
                      </a:lnTo>
                      <a:lnTo>
                        <a:pt x="220980" y="1591313"/>
                      </a:lnTo>
                      <a:lnTo>
                        <a:pt x="243840" y="1530353"/>
                      </a:lnTo>
                      <a:lnTo>
                        <a:pt x="175260" y="1400813"/>
                      </a:lnTo>
                      <a:lnTo>
                        <a:pt x="91440" y="1347473"/>
                      </a:lnTo>
                      <a:lnTo>
                        <a:pt x="45720" y="951233"/>
                      </a:lnTo>
                      <a:lnTo>
                        <a:pt x="68580" y="913133"/>
                      </a:lnTo>
                      <a:lnTo>
                        <a:pt x="60960" y="768353"/>
                      </a:lnTo>
                      <a:lnTo>
                        <a:pt x="0" y="692153"/>
                      </a:lnTo>
                      <a:lnTo>
                        <a:pt x="22860" y="524513"/>
                      </a:lnTo>
                      <a:lnTo>
                        <a:pt x="22860" y="524514"/>
                      </a:lnTo>
                      <a:lnTo>
                        <a:pt x="27940" y="514351"/>
                      </a:lnTo>
                      <a:lnTo>
                        <a:pt x="66040" y="425451"/>
                      </a:lnTo>
                      <a:lnTo>
                        <a:pt x="59692" y="311151"/>
                      </a:lnTo>
                      <a:lnTo>
                        <a:pt x="78740" y="279401"/>
                      </a:lnTo>
                      <a:lnTo>
                        <a:pt x="85092" y="209551"/>
                      </a:lnTo>
                      <a:lnTo>
                        <a:pt x="53340" y="152401"/>
                      </a:lnTo>
                      <a:lnTo>
                        <a:pt x="116840" y="12701"/>
                      </a:lnTo>
                      <a:lnTo>
                        <a:pt x="116840" y="12700"/>
                      </a:lnTo>
                      <a:lnTo>
                        <a:pt x="3327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4" name="フリーフォーム: 図形 1223">
                  <a:extLst>
                    <a:ext uri="{FF2B5EF4-FFF2-40B4-BE49-F238E27FC236}">
                      <a16:creationId xmlns:a16="http://schemas.microsoft.com/office/drawing/2014/main" id="{979AE6F1-B2EF-4DDC-83C7-11D588B96A6C}"/>
                    </a:ext>
                  </a:extLst>
                </p:cNvPr>
                <p:cNvSpPr/>
                <p:nvPr/>
              </p:nvSpPr>
              <p:spPr>
                <a:xfrm>
                  <a:off x="47654736" y="-7490457"/>
                  <a:ext cx="577104" cy="1089657"/>
                </a:xfrm>
                <a:custGeom>
                  <a:avLst/>
                  <a:gdLst>
                    <a:gd name="connsiteX0" fmla="*/ 176004 w 577104"/>
                    <a:gd name="connsiteY0" fmla="*/ 0 h 1089657"/>
                    <a:gd name="connsiteX1" fmla="*/ 320784 w 577104"/>
                    <a:gd name="connsiteY1" fmla="*/ 160020 h 1089657"/>
                    <a:gd name="connsiteX2" fmla="*/ 526524 w 577104"/>
                    <a:gd name="connsiteY2" fmla="*/ 160020 h 1089657"/>
                    <a:gd name="connsiteX3" fmla="*/ 496044 w 577104"/>
                    <a:gd name="connsiteY3" fmla="*/ 518160 h 1089657"/>
                    <a:gd name="connsiteX4" fmla="*/ 419844 w 577104"/>
                    <a:gd name="connsiteY4" fmla="*/ 571500 h 1089657"/>
                    <a:gd name="connsiteX5" fmla="*/ 465564 w 577104"/>
                    <a:gd name="connsiteY5" fmla="*/ 708660 h 1089657"/>
                    <a:gd name="connsiteX6" fmla="*/ 577104 w 577104"/>
                    <a:gd name="connsiteY6" fmla="*/ 793956 h 1089657"/>
                    <a:gd name="connsiteX7" fmla="*/ 389364 w 577104"/>
                    <a:gd name="connsiteY7" fmla="*/ 924557 h 1089657"/>
                    <a:gd name="connsiteX8" fmla="*/ 414764 w 577104"/>
                    <a:gd name="connsiteY8" fmla="*/ 969007 h 1089657"/>
                    <a:gd name="connsiteX9" fmla="*/ 383016 w 577104"/>
                    <a:gd name="connsiteY9" fmla="*/ 1051557 h 1089657"/>
                    <a:gd name="connsiteX10" fmla="*/ 325864 w 577104"/>
                    <a:gd name="connsiteY10" fmla="*/ 1089657 h 1089657"/>
                    <a:gd name="connsiteX11" fmla="*/ 90912 w 577104"/>
                    <a:gd name="connsiteY11" fmla="*/ 1064257 h 1089657"/>
                    <a:gd name="connsiteX12" fmla="*/ 59164 w 577104"/>
                    <a:gd name="connsiteY12" fmla="*/ 949957 h 1089657"/>
                    <a:gd name="connsiteX13" fmla="*/ 0 w 577104"/>
                    <a:gd name="connsiteY13" fmla="*/ 917687 h 1089657"/>
                    <a:gd name="connsiteX14" fmla="*/ 62504 w 577104"/>
                    <a:gd name="connsiteY14" fmla="*/ 584334 h 1089657"/>
                    <a:gd name="connsiteX15" fmla="*/ 98716 w 577104"/>
                    <a:gd name="connsiteY15" fmla="*/ 4987 h 1089657"/>
                    <a:gd name="connsiteX16" fmla="*/ 176004 w 577104"/>
                    <a:gd name="connsiteY16" fmla="*/ 0 h 1089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7104" h="1089657">
                      <a:moveTo>
                        <a:pt x="176004" y="0"/>
                      </a:moveTo>
                      <a:lnTo>
                        <a:pt x="320784" y="160020"/>
                      </a:lnTo>
                      <a:lnTo>
                        <a:pt x="526524" y="160020"/>
                      </a:lnTo>
                      <a:lnTo>
                        <a:pt x="496044" y="518160"/>
                      </a:lnTo>
                      <a:lnTo>
                        <a:pt x="419844" y="571500"/>
                      </a:lnTo>
                      <a:lnTo>
                        <a:pt x="465564" y="708660"/>
                      </a:lnTo>
                      <a:lnTo>
                        <a:pt x="577104" y="793956"/>
                      </a:lnTo>
                      <a:lnTo>
                        <a:pt x="389364" y="924557"/>
                      </a:lnTo>
                      <a:lnTo>
                        <a:pt x="414764" y="969007"/>
                      </a:lnTo>
                      <a:lnTo>
                        <a:pt x="383016" y="1051557"/>
                      </a:lnTo>
                      <a:lnTo>
                        <a:pt x="325864" y="1089657"/>
                      </a:lnTo>
                      <a:lnTo>
                        <a:pt x="90912" y="1064257"/>
                      </a:lnTo>
                      <a:lnTo>
                        <a:pt x="59164" y="949957"/>
                      </a:lnTo>
                      <a:lnTo>
                        <a:pt x="0" y="917687"/>
                      </a:lnTo>
                      <a:lnTo>
                        <a:pt x="62504" y="584334"/>
                      </a:lnTo>
                      <a:lnTo>
                        <a:pt x="98716" y="4987"/>
                      </a:lnTo>
                      <a:lnTo>
                        <a:pt x="17600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5" name="フリーフォーム: 図形 1224">
                  <a:extLst>
                    <a:ext uri="{FF2B5EF4-FFF2-40B4-BE49-F238E27FC236}">
                      <a16:creationId xmlns:a16="http://schemas.microsoft.com/office/drawing/2014/main" id="{C6F9EB99-FC7E-4677-98FA-06B6988FC69A}"/>
                    </a:ext>
                  </a:extLst>
                </p:cNvPr>
                <p:cNvSpPr/>
                <p:nvPr/>
              </p:nvSpPr>
              <p:spPr>
                <a:xfrm>
                  <a:off x="48818800" y="-8274048"/>
                  <a:ext cx="857248" cy="933449"/>
                </a:xfrm>
                <a:custGeom>
                  <a:avLst/>
                  <a:gdLst>
                    <a:gd name="connsiteX0" fmla="*/ 323848 w 857248"/>
                    <a:gd name="connsiteY0" fmla="*/ 0 h 933449"/>
                    <a:gd name="connsiteX1" fmla="*/ 431800 w 857248"/>
                    <a:gd name="connsiteY1" fmla="*/ 19050 h 933449"/>
                    <a:gd name="connsiteX2" fmla="*/ 438152 w 857248"/>
                    <a:gd name="connsiteY2" fmla="*/ 146050 h 933449"/>
                    <a:gd name="connsiteX3" fmla="*/ 552572 w 857248"/>
                    <a:gd name="connsiteY3" fmla="*/ 192533 h 933449"/>
                    <a:gd name="connsiteX4" fmla="*/ 514352 w 857248"/>
                    <a:gd name="connsiteY4" fmla="*/ 279400 h 933449"/>
                    <a:gd name="connsiteX5" fmla="*/ 609600 w 857248"/>
                    <a:gd name="connsiteY5" fmla="*/ 501650 h 933449"/>
                    <a:gd name="connsiteX6" fmla="*/ 800100 w 857248"/>
                    <a:gd name="connsiteY6" fmla="*/ 546100 h 933449"/>
                    <a:gd name="connsiteX7" fmla="*/ 857248 w 857248"/>
                    <a:gd name="connsiteY7" fmla="*/ 628650 h 933449"/>
                    <a:gd name="connsiteX8" fmla="*/ 843444 w 857248"/>
                    <a:gd name="connsiteY8" fmla="*/ 697670 h 933449"/>
                    <a:gd name="connsiteX9" fmla="*/ 698500 w 857248"/>
                    <a:gd name="connsiteY9" fmla="*/ 660399 h 933449"/>
                    <a:gd name="connsiteX10" fmla="*/ 508000 w 857248"/>
                    <a:gd name="connsiteY10" fmla="*/ 717549 h 933449"/>
                    <a:gd name="connsiteX11" fmla="*/ 412752 w 857248"/>
                    <a:gd name="connsiteY11" fmla="*/ 736599 h 933449"/>
                    <a:gd name="connsiteX12" fmla="*/ 412752 w 857248"/>
                    <a:gd name="connsiteY12" fmla="*/ 806449 h 933449"/>
                    <a:gd name="connsiteX13" fmla="*/ 342900 w 857248"/>
                    <a:gd name="connsiteY13" fmla="*/ 838199 h 933449"/>
                    <a:gd name="connsiteX14" fmla="*/ 273048 w 857248"/>
                    <a:gd name="connsiteY14" fmla="*/ 838199 h 933449"/>
                    <a:gd name="connsiteX15" fmla="*/ 241300 w 857248"/>
                    <a:gd name="connsiteY15" fmla="*/ 869949 h 933449"/>
                    <a:gd name="connsiteX16" fmla="*/ 241300 w 857248"/>
                    <a:gd name="connsiteY16" fmla="*/ 933449 h 933449"/>
                    <a:gd name="connsiteX17" fmla="*/ 165100 w 857248"/>
                    <a:gd name="connsiteY17" fmla="*/ 933449 h 933449"/>
                    <a:gd name="connsiteX18" fmla="*/ 165100 w 857248"/>
                    <a:gd name="connsiteY18" fmla="*/ 882649 h 933449"/>
                    <a:gd name="connsiteX19" fmla="*/ 114300 w 857248"/>
                    <a:gd name="connsiteY19" fmla="*/ 825499 h 933449"/>
                    <a:gd name="connsiteX20" fmla="*/ 114300 w 857248"/>
                    <a:gd name="connsiteY20" fmla="*/ 761999 h 933449"/>
                    <a:gd name="connsiteX21" fmla="*/ 57152 w 857248"/>
                    <a:gd name="connsiteY21" fmla="*/ 717549 h 933449"/>
                    <a:gd name="connsiteX22" fmla="*/ 69848 w 857248"/>
                    <a:gd name="connsiteY22" fmla="*/ 596899 h 933449"/>
                    <a:gd name="connsiteX23" fmla="*/ 0 w 857248"/>
                    <a:gd name="connsiteY23" fmla="*/ 565149 h 933449"/>
                    <a:gd name="connsiteX24" fmla="*/ 25400 w 857248"/>
                    <a:gd name="connsiteY24" fmla="*/ 476249 h 933449"/>
                    <a:gd name="connsiteX25" fmla="*/ 114300 w 857248"/>
                    <a:gd name="connsiteY25" fmla="*/ 431799 h 933449"/>
                    <a:gd name="connsiteX26" fmla="*/ 57152 w 857248"/>
                    <a:gd name="connsiteY26" fmla="*/ 374649 h 933449"/>
                    <a:gd name="connsiteX27" fmla="*/ 115460 w 857248"/>
                    <a:gd name="connsiteY27" fmla="*/ 97695 h 933449"/>
                    <a:gd name="connsiteX28" fmla="*/ 165100 w 857248"/>
                    <a:gd name="connsiteY28" fmla="*/ 139700 h 933449"/>
                    <a:gd name="connsiteX29" fmla="*/ 234952 w 857248"/>
                    <a:gd name="connsiteY29" fmla="*/ 6350 h 933449"/>
                    <a:gd name="connsiteX30" fmla="*/ 323848 w 857248"/>
                    <a:gd name="connsiteY30" fmla="*/ 0 h 933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857248" h="933449">
                      <a:moveTo>
                        <a:pt x="323848" y="0"/>
                      </a:moveTo>
                      <a:lnTo>
                        <a:pt x="431800" y="19050"/>
                      </a:lnTo>
                      <a:lnTo>
                        <a:pt x="438152" y="146050"/>
                      </a:lnTo>
                      <a:lnTo>
                        <a:pt x="552572" y="192533"/>
                      </a:lnTo>
                      <a:lnTo>
                        <a:pt x="514352" y="279400"/>
                      </a:lnTo>
                      <a:lnTo>
                        <a:pt x="609600" y="501650"/>
                      </a:lnTo>
                      <a:lnTo>
                        <a:pt x="800100" y="546100"/>
                      </a:lnTo>
                      <a:lnTo>
                        <a:pt x="857248" y="628650"/>
                      </a:lnTo>
                      <a:lnTo>
                        <a:pt x="843444" y="697670"/>
                      </a:lnTo>
                      <a:lnTo>
                        <a:pt x="698500" y="660399"/>
                      </a:lnTo>
                      <a:lnTo>
                        <a:pt x="508000" y="717549"/>
                      </a:lnTo>
                      <a:lnTo>
                        <a:pt x="412752" y="736599"/>
                      </a:lnTo>
                      <a:lnTo>
                        <a:pt x="412752" y="806449"/>
                      </a:lnTo>
                      <a:lnTo>
                        <a:pt x="342900" y="838199"/>
                      </a:lnTo>
                      <a:lnTo>
                        <a:pt x="273048" y="838199"/>
                      </a:lnTo>
                      <a:lnTo>
                        <a:pt x="241300" y="869949"/>
                      </a:lnTo>
                      <a:lnTo>
                        <a:pt x="241300" y="933449"/>
                      </a:lnTo>
                      <a:lnTo>
                        <a:pt x="165100" y="933449"/>
                      </a:lnTo>
                      <a:lnTo>
                        <a:pt x="165100" y="882649"/>
                      </a:lnTo>
                      <a:lnTo>
                        <a:pt x="114300" y="825499"/>
                      </a:lnTo>
                      <a:lnTo>
                        <a:pt x="114300" y="761999"/>
                      </a:lnTo>
                      <a:lnTo>
                        <a:pt x="57152" y="717549"/>
                      </a:lnTo>
                      <a:lnTo>
                        <a:pt x="69848" y="596899"/>
                      </a:lnTo>
                      <a:lnTo>
                        <a:pt x="0" y="565149"/>
                      </a:lnTo>
                      <a:lnTo>
                        <a:pt x="25400" y="476249"/>
                      </a:lnTo>
                      <a:lnTo>
                        <a:pt x="114300" y="431799"/>
                      </a:lnTo>
                      <a:lnTo>
                        <a:pt x="57152" y="374649"/>
                      </a:lnTo>
                      <a:lnTo>
                        <a:pt x="115460" y="97695"/>
                      </a:lnTo>
                      <a:lnTo>
                        <a:pt x="165100" y="139700"/>
                      </a:lnTo>
                      <a:lnTo>
                        <a:pt x="234952" y="6350"/>
                      </a:lnTo>
                      <a:lnTo>
                        <a:pt x="3238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6" name="フリーフォーム: 図形 1225">
                  <a:extLst>
                    <a:ext uri="{FF2B5EF4-FFF2-40B4-BE49-F238E27FC236}">
                      <a16:creationId xmlns:a16="http://schemas.microsoft.com/office/drawing/2014/main" id="{8C1EB466-760E-41E8-AB86-DAAE716EAB01}"/>
                    </a:ext>
                  </a:extLst>
                </p:cNvPr>
                <p:cNvSpPr/>
                <p:nvPr/>
              </p:nvSpPr>
              <p:spPr>
                <a:xfrm>
                  <a:off x="51080080" y="-6897235"/>
                  <a:ext cx="1256636" cy="908792"/>
                </a:xfrm>
                <a:custGeom>
                  <a:avLst/>
                  <a:gdLst>
                    <a:gd name="connsiteX0" fmla="*/ 725936 w 1256636"/>
                    <a:gd name="connsiteY0" fmla="*/ 0 h 908792"/>
                    <a:gd name="connsiteX1" fmla="*/ 1256636 w 1256636"/>
                    <a:gd name="connsiteY1" fmla="*/ 382857 h 908792"/>
                    <a:gd name="connsiteX2" fmla="*/ 1231220 w 1256636"/>
                    <a:gd name="connsiteY2" fmla="*/ 565018 h 908792"/>
                    <a:gd name="connsiteX3" fmla="*/ 1040720 w 1256636"/>
                    <a:gd name="connsiteY3" fmla="*/ 671698 h 908792"/>
                    <a:gd name="connsiteX4" fmla="*/ 1002620 w 1256636"/>
                    <a:gd name="connsiteY4" fmla="*/ 755518 h 908792"/>
                    <a:gd name="connsiteX5" fmla="*/ 857840 w 1256636"/>
                    <a:gd name="connsiteY5" fmla="*/ 740278 h 908792"/>
                    <a:gd name="connsiteX6" fmla="*/ 674672 w 1256636"/>
                    <a:gd name="connsiteY6" fmla="*/ 908792 h 908792"/>
                    <a:gd name="connsiteX7" fmla="*/ 564472 w 1256636"/>
                    <a:gd name="connsiteY7" fmla="*/ 902835 h 908792"/>
                    <a:gd name="connsiteX8" fmla="*/ 488272 w 1256636"/>
                    <a:gd name="connsiteY8" fmla="*/ 813935 h 908792"/>
                    <a:gd name="connsiteX9" fmla="*/ 462872 w 1256636"/>
                    <a:gd name="connsiteY9" fmla="*/ 680585 h 908792"/>
                    <a:gd name="connsiteX10" fmla="*/ 481920 w 1256636"/>
                    <a:gd name="connsiteY10" fmla="*/ 559935 h 908792"/>
                    <a:gd name="connsiteX11" fmla="*/ 456520 w 1256636"/>
                    <a:gd name="connsiteY11" fmla="*/ 471035 h 908792"/>
                    <a:gd name="connsiteX12" fmla="*/ 170768 w 1256636"/>
                    <a:gd name="connsiteY12" fmla="*/ 477385 h 908792"/>
                    <a:gd name="connsiteX13" fmla="*/ 37420 w 1256636"/>
                    <a:gd name="connsiteY13" fmla="*/ 445635 h 908792"/>
                    <a:gd name="connsiteX14" fmla="*/ 0 w 1256636"/>
                    <a:gd name="connsiteY14" fmla="*/ 280368 h 908792"/>
                    <a:gd name="connsiteX15" fmla="*/ 80600 w 1256636"/>
                    <a:gd name="connsiteY15" fmla="*/ 260218 h 908792"/>
                    <a:gd name="connsiteX16" fmla="*/ 126320 w 1256636"/>
                    <a:gd name="connsiteY16" fmla="*/ 168778 h 908792"/>
                    <a:gd name="connsiteX17" fmla="*/ 194900 w 1256636"/>
                    <a:gd name="connsiteY17" fmla="*/ 237358 h 908792"/>
                    <a:gd name="connsiteX18" fmla="*/ 400640 w 1256636"/>
                    <a:gd name="connsiteY18" fmla="*/ 237358 h 908792"/>
                    <a:gd name="connsiteX19" fmla="*/ 423500 w 1256636"/>
                    <a:gd name="connsiteY19" fmla="*/ 191638 h 908792"/>
                    <a:gd name="connsiteX20" fmla="*/ 484460 w 1256636"/>
                    <a:gd name="connsiteY20" fmla="*/ 184018 h 908792"/>
                    <a:gd name="connsiteX21" fmla="*/ 522560 w 1256636"/>
                    <a:gd name="connsiteY21" fmla="*/ 229738 h 908792"/>
                    <a:gd name="connsiteX22" fmla="*/ 583520 w 1256636"/>
                    <a:gd name="connsiteY22" fmla="*/ 153538 h 908792"/>
                    <a:gd name="connsiteX23" fmla="*/ 652100 w 1256636"/>
                    <a:gd name="connsiteY23" fmla="*/ 123058 h 908792"/>
                    <a:gd name="connsiteX24" fmla="*/ 725936 w 1256636"/>
                    <a:gd name="connsiteY24" fmla="*/ 0 h 908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256636" h="908792">
                      <a:moveTo>
                        <a:pt x="725936" y="0"/>
                      </a:moveTo>
                      <a:lnTo>
                        <a:pt x="1256636" y="382857"/>
                      </a:lnTo>
                      <a:lnTo>
                        <a:pt x="1231220" y="565018"/>
                      </a:lnTo>
                      <a:lnTo>
                        <a:pt x="1040720" y="671698"/>
                      </a:lnTo>
                      <a:lnTo>
                        <a:pt x="1002620" y="755518"/>
                      </a:lnTo>
                      <a:lnTo>
                        <a:pt x="857840" y="740278"/>
                      </a:lnTo>
                      <a:lnTo>
                        <a:pt x="674672" y="908792"/>
                      </a:lnTo>
                      <a:lnTo>
                        <a:pt x="564472" y="902835"/>
                      </a:lnTo>
                      <a:lnTo>
                        <a:pt x="488272" y="813935"/>
                      </a:lnTo>
                      <a:lnTo>
                        <a:pt x="462872" y="680585"/>
                      </a:lnTo>
                      <a:lnTo>
                        <a:pt x="481920" y="559935"/>
                      </a:lnTo>
                      <a:lnTo>
                        <a:pt x="456520" y="471035"/>
                      </a:lnTo>
                      <a:lnTo>
                        <a:pt x="170768" y="477385"/>
                      </a:lnTo>
                      <a:lnTo>
                        <a:pt x="37420" y="445635"/>
                      </a:lnTo>
                      <a:lnTo>
                        <a:pt x="0" y="280368"/>
                      </a:lnTo>
                      <a:lnTo>
                        <a:pt x="80600" y="260218"/>
                      </a:lnTo>
                      <a:lnTo>
                        <a:pt x="126320" y="168778"/>
                      </a:lnTo>
                      <a:lnTo>
                        <a:pt x="194900" y="237358"/>
                      </a:lnTo>
                      <a:lnTo>
                        <a:pt x="400640" y="237358"/>
                      </a:lnTo>
                      <a:lnTo>
                        <a:pt x="423500" y="191638"/>
                      </a:lnTo>
                      <a:lnTo>
                        <a:pt x="484460" y="184018"/>
                      </a:lnTo>
                      <a:lnTo>
                        <a:pt x="522560" y="229738"/>
                      </a:lnTo>
                      <a:lnTo>
                        <a:pt x="583520" y="153538"/>
                      </a:lnTo>
                      <a:lnTo>
                        <a:pt x="652100" y="123058"/>
                      </a:lnTo>
                      <a:lnTo>
                        <a:pt x="7259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フリーフォーム: 図形 1226">
                  <a:extLst>
                    <a:ext uri="{FF2B5EF4-FFF2-40B4-BE49-F238E27FC236}">
                      <a16:creationId xmlns:a16="http://schemas.microsoft.com/office/drawing/2014/main" id="{792753AF-91D3-4D3C-9F00-C43AEFD77AA8}"/>
                    </a:ext>
                  </a:extLst>
                </p:cNvPr>
                <p:cNvSpPr/>
                <p:nvPr/>
              </p:nvSpPr>
              <p:spPr>
                <a:xfrm>
                  <a:off x="48977552" y="-7613649"/>
                  <a:ext cx="1398268" cy="1193799"/>
                </a:xfrm>
                <a:custGeom>
                  <a:avLst/>
                  <a:gdLst>
                    <a:gd name="connsiteX0" fmla="*/ 539748 w 1398268"/>
                    <a:gd name="connsiteY0" fmla="*/ 0 h 1193799"/>
                    <a:gd name="connsiteX1" fmla="*/ 684692 w 1398268"/>
                    <a:gd name="connsiteY1" fmla="*/ 37271 h 1193799"/>
                    <a:gd name="connsiteX2" fmla="*/ 666748 w 1398268"/>
                    <a:gd name="connsiteY2" fmla="*/ 127001 h 1193799"/>
                    <a:gd name="connsiteX3" fmla="*/ 793748 w 1398268"/>
                    <a:gd name="connsiteY3" fmla="*/ 222251 h 1193799"/>
                    <a:gd name="connsiteX4" fmla="*/ 869948 w 1398268"/>
                    <a:gd name="connsiteY4" fmla="*/ 215901 h 1193799"/>
                    <a:gd name="connsiteX5" fmla="*/ 908048 w 1398268"/>
                    <a:gd name="connsiteY5" fmla="*/ 311151 h 1193799"/>
                    <a:gd name="connsiteX6" fmla="*/ 946148 w 1398268"/>
                    <a:gd name="connsiteY6" fmla="*/ 349251 h 1193799"/>
                    <a:gd name="connsiteX7" fmla="*/ 1003296 w 1398268"/>
                    <a:gd name="connsiteY7" fmla="*/ 374651 h 1193799"/>
                    <a:gd name="connsiteX8" fmla="*/ 1041400 w 1398268"/>
                    <a:gd name="connsiteY8" fmla="*/ 254001 h 1193799"/>
                    <a:gd name="connsiteX9" fmla="*/ 1130296 w 1398268"/>
                    <a:gd name="connsiteY9" fmla="*/ 247651 h 1193799"/>
                    <a:gd name="connsiteX10" fmla="*/ 1136648 w 1398268"/>
                    <a:gd name="connsiteY10" fmla="*/ 298451 h 1193799"/>
                    <a:gd name="connsiteX11" fmla="*/ 1244600 w 1398268"/>
                    <a:gd name="connsiteY11" fmla="*/ 342901 h 1193799"/>
                    <a:gd name="connsiteX12" fmla="*/ 1352548 w 1398268"/>
                    <a:gd name="connsiteY12" fmla="*/ 317501 h 1193799"/>
                    <a:gd name="connsiteX13" fmla="*/ 1384248 w 1398268"/>
                    <a:gd name="connsiteY13" fmla="*/ 351315 h 1193799"/>
                    <a:gd name="connsiteX14" fmla="*/ 1383028 w 1398268"/>
                    <a:gd name="connsiteY14" fmla="*/ 351793 h 1193799"/>
                    <a:gd name="connsiteX15" fmla="*/ 1398268 w 1398268"/>
                    <a:gd name="connsiteY15" fmla="*/ 519433 h 1193799"/>
                    <a:gd name="connsiteX16" fmla="*/ 1337308 w 1398268"/>
                    <a:gd name="connsiteY16" fmla="*/ 618493 h 1193799"/>
                    <a:gd name="connsiteX17" fmla="*/ 1215388 w 1398268"/>
                    <a:gd name="connsiteY17" fmla="*/ 930913 h 1193799"/>
                    <a:gd name="connsiteX18" fmla="*/ 1215388 w 1398268"/>
                    <a:gd name="connsiteY18" fmla="*/ 944614 h 1193799"/>
                    <a:gd name="connsiteX19" fmla="*/ 1022348 w 1398268"/>
                    <a:gd name="connsiteY19" fmla="*/ 971549 h 1193799"/>
                    <a:gd name="connsiteX20" fmla="*/ 863600 w 1398268"/>
                    <a:gd name="connsiteY20" fmla="*/ 844549 h 1193799"/>
                    <a:gd name="connsiteX21" fmla="*/ 698496 w 1398268"/>
                    <a:gd name="connsiteY21" fmla="*/ 869949 h 1193799"/>
                    <a:gd name="connsiteX22" fmla="*/ 660400 w 1398268"/>
                    <a:gd name="connsiteY22" fmla="*/ 793749 h 1193799"/>
                    <a:gd name="connsiteX23" fmla="*/ 533400 w 1398268"/>
                    <a:gd name="connsiteY23" fmla="*/ 927099 h 1193799"/>
                    <a:gd name="connsiteX24" fmla="*/ 444496 w 1398268"/>
                    <a:gd name="connsiteY24" fmla="*/ 908049 h 1193799"/>
                    <a:gd name="connsiteX25" fmla="*/ 368296 w 1398268"/>
                    <a:gd name="connsiteY25" fmla="*/ 1003299 h 1193799"/>
                    <a:gd name="connsiteX26" fmla="*/ 381000 w 1398268"/>
                    <a:gd name="connsiteY26" fmla="*/ 1174749 h 1193799"/>
                    <a:gd name="connsiteX27" fmla="*/ 292096 w 1398268"/>
                    <a:gd name="connsiteY27" fmla="*/ 1193799 h 1193799"/>
                    <a:gd name="connsiteX28" fmla="*/ 171448 w 1398268"/>
                    <a:gd name="connsiteY28" fmla="*/ 1066799 h 1193799"/>
                    <a:gd name="connsiteX29" fmla="*/ 88896 w 1398268"/>
                    <a:gd name="connsiteY29" fmla="*/ 914399 h 1193799"/>
                    <a:gd name="connsiteX30" fmla="*/ 19048 w 1398268"/>
                    <a:gd name="connsiteY30" fmla="*/ 920749 h 1193799"/>
                    <a:gd name="connsiteX31" fmla="*/ 12548 w 1398268"/>
                    <a:gd name="connsiteY31" fmla="*/ 908596 h 1193799"/>
                    <a:gd name="connsiteX32" fmla="*/ 25400 w 1398268"/>
                    <a:gd name="connsiteY32" fmla="*/ 914400 h 1193799"/>
                    <a:gd name="connsiteX33" fmla="*/ 50800 w 1398268"/>
                    <a:gd name="connsiteY33" fmla="*/ 768350 h 1193799"/>
                    <a:gd name="connsiteX34" fmla="*/ 114296 w 1398268"/>
                    <a:gd name="connsiteY34" fmla="*/ 654050 h 1193799"/>
                    <a:gd name="connsiteX35" fmla="*/ 57148 w 1398268"/>
                    <a:gd name="connsiteY35" fmla="*/ 546100 h 1193799"/>
                    <a:gd name="connsiteX36" fmla="*/ 76200 w 1398268"/>
                    <a:gd name="connsiteY36" fmla="*/ 482600 h 1193799"/>
                    <a:gd name="connsiteX37" fmla="*/ 0 w 1398268"/>
                    <a:gd name="connsiteY37" fmla="*/ 406400 h 1193799"/>
                    <a:gd name="connsiteX38" fmla="*/ 6348 w 1398268"/>
                    <a:gd name="connsiteY38" fmla="*/ 304800 h 1193799"/>
                    <a:gd name="connsiteX39" fmla="*/ 6348 w 1398268"/>
                    <a:gd name="connsiteY39" fmla="*/ 273050 h 1193799"/>
                    <a:gd name="connsiteX40" fmla="*/ 82548 w 1398268"/>
                    <a:gd name="connsiteY40" fmla="*/ 273050 h 1193799"/>
                    <a:gd name="connsiteX41" fmla="*/ 82548 w 1398268"/>
                    <a:gd name="connsiteY41" fmla="*/ 209550 h 1193799"/>
                    <a:gd name="connsiteX42" fmla="*/ 114296 w 1398268"/>
                    <a:gd name="connsiteY42" fmla="*/ 177800 h 1193799"/>
                    <a:gd name="connsiteX43" fmla="*/ 184148 w 1398268"/>
                    <a:gd name="connsiteY43" fmla="*/ 177800 h 1193799"/>
                    <a:gd name="connsiteX44" fmla="*/ 254000 w 1398268"/>
                    <a:gd name="connsiteY44" fmla="*/ 146050 h 1193799"/>
                    <a:gd name="connsiteX45" fmla="*/ 254000 w 1398268"/>
                    <a:gd name="connsiteY45" fmla="*/ 76200 h 1193799"/>
                    <a:gd name="connsiteX46" fmla="*/ 349248 w 1398268"/>
                    <a:gd name="connsiteY46" fmla="*/ 57150 h 1193799"/>
                    <a:gd name="connsiteX47" fmla="*/ 539748 w 1398268"/>
                    <a:gd name="connsiteY47" fmla="*/ 0 h 11937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398268" h="1193799">
                      <a:moveTo>
                        <a:pt x="539748" y="0"/>
                      </a:moveTo>
                      <a:lnTo>
                        <a:pt x="684692" y="37271"/>
                      </a:lnTo>
                      <a:lnTo>
                        <a:pt x="666748" y="127001"/>
                      </a:lnTo>
                      <a:lnTo>
                        <a:pt x="793748" y="222251"/>
                      </a:lnTo>
                      <a:lnTo>
                        <a:pt x="869948" y="215901"/>
                      </a:lnTo>
                      <a:lnTo>
                        <a:pt x="908048" y="311151"/>
                      </a:lnTo>
                      <a:lnTo>
                        <a:pt x="946148" y="349251"/>
                      </a:lnTo>
                      <a:lnTo>
                        <a:pt x="1003296" y="374651"/>
                      </a:lnTo>
                      <a:lnTo>
                        <a:pt x="1041400" y="254001"/>
                      </a:lnTo>
                      <a:lnTo>
                        <a:pt x="1130296" y="247651"/>
                      </a:lnTo>
                      <a:lnTo>
                        <a:pt x="1136648" y="298451"/>
                      </a:lnTo>
                      <a:lnTo>
                        <a:pt x="1244600" y="342901"/>
                      </a:lnTo>
                      <a:lnTo>
                        <a:pt x="1352548" y="317501"/>
                      </a:lnTo>
                      <a:lnTo>
                        <a:pt x="1384248" y="351315"/>
                      </a:lnTo>
                      <a:lnTo>
                        <a:pt x="1383028" y="351793"/>
                      </a:lnTo>
                      <a:lnTo>
                        <a:pt x="1398268" y="519433"/>
                      </a:lnTo>
                      <a:lnTo>
                        <a:pt x="1337308" y="618493"/>
                      </a:lnTo>
                      <a:lnTo>
                        <a:pt x="1215388" y="930913"/>
                      </a:lnTo>
                      <a:lnTo>
                        <a:pt x="1215388" y="944614"/>
                      </a:lnTo>
                      <a:lnTo>
                        <a:pt x="1022348" y="971549"/>
                      </a:lnTo>
                      <a:lnTo>
                        <a:pt x="863600" y="844549"/>
                      </a:lnTo>
                      <a:lnTo>
                        <a:pt x="698496" y="869949"/>
                      </a:lnTo>
                      <a:lnTo>
                        <a:pt x="660400" y="793749"/>
                      </a:lnTo>
                      <a:lnTo>
                        <a:pt x="533400" y="927099"/>
                      </a:lnTo>
                      <a:lnTo>
                        <a:pt x="444496" y="908049"/>
                      </a:lnTo>
                      <a:lnTo>
                        <a:pt x="368296" y="1003299"/>
                      </a:lnTo>
                      <a:lnTo>
                        <a:pt x="381000" y="1174749"/>
                      </a:lnTo>
                      <a:lnTo>
                        <a:pt x="292096" y="1193799"/>
                      </a:lnTo>
                      <a:lnTo>
                        <a:pt x="171448" y="1066799"/>
                      </a:lnTo>
                      <a:lnTo>
                        <a:pt x="88896" y="914399"/>
                      </a:lnTo>
                      <a:lnTo>
                        <a:pt x="19048" y="920749"/>
                      </a:lnTo>
                      <a:lnTo>
                        <a:pt x="12548" y="908596"/>
                      </a:lnTo>
                      <a:lnTo>
                        <a:pt x="25400" y="914400"/>
                      </a:lnTo>
                      <a:lnTo>
                        <a:pt x="50800" y="768350"/>
                      </a:lnTo>
                      <a:lnTo>
                        <a:pt x="114296" y="654050"/>
                      </a:lnTo>
                      <a:lnTo>
                        <a:pt x="57148" y="546100"/>
                      </a:lnTo>
                      <a:lnTo>
                        <a:pt x="76200" y="482600"/>
                      </a:lnTo>
                      <a:lnTo>
                        <a:pt x="0" y="406400"/>
                      </a:lnTo>
                      <a:lnTo>
                        <a:pt x="6348" y="304800"/>
                      </a:lnTo>
                      <a:lnTo>
                        <a:pt x="6348" y="273050"/>
                      </a:lnTo>
                      <a:lnTo>
                        <a:pt x="82548" y="273050"/>
                      </a:lnTo>
                      <a:lnTo>
                        <a:pt x="82548" y="209550"/>
                      </a:lnTo>
                      <a:lnTo>
                        <a:pt x="114296" y="177800"/>
                      </a:lnTo>
                      <a:lnTo>
                        <a:pt x="184148" y="177800"/>
                      </a:lnTo>
                      <a:lnTo>
                        <a:pt x="254000" y="146050"/>
                      </a:lnTo>
                      <a:lnTo>
                        <a:pt x="254000" y="76200"/>
                      </a:lnTo>
                      <a:lnTo>
                        <a:pt x="349248" y="57150"/>
                      </a:lnTo>
                      <a:lnTo>
                        <a:pt x="5397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8" name="フリーフォーム: 図形 1227">
                  <a:extLst>
                    <a:ext uri="{FF2B5EF4-FFF2-40B4-BE49-F238E27FC236}">
                      <a16:creationId xmlns:a16="http://schemas.microsoft.com/office/drawing/2014/main" id="{2F7E7E77-5FC0-4886-A5DD-F4DF1688F36A}"/>
                    </a:ext>
                  </a:extLst>
                </p:cNvPr>
                <p:cNvSpPr/>
                <p:nvPr/>
              </p:nvSpPr>
              <p:spPr>
                <a:xfrm>
                  <a:off x="47456656" y="-6696500"/>
                  <a:ext cx="1146244" cy="1065324"/>
                </a:xfrm>
                <a:custGeom>
                  <a:avLst/>
                  <a:gdLst>
                    <a:gd name="connsiteX0" fmla="*/ 775184 w 1146244"/>
                    <a:gd name="connsiteY0" fmla="*/ 0 h 1065324"/>
                    <a:gd name="connsiteX1" fmla="*/ 793184 w 1146244"/>
                    <a:gd name="connsiteY1" fmla="*/ 13764 h 1065324"/>
                    <a:gd name="connsiteX2" fmla="*/ 930344 w 1146244"/>
                    <a:gd name="connsiteY2" fmla="*/ 158544 h 1065324"/>
                    <a:gd name="connsiteX3" fmla="*/ 976064 w 1146244"/>
                    <a:gd name="connsiteY3" fmla="*/ 402384 h 1065324"/>
                    <a:gd name="connsiteX4" fmla="*/ 1048040 w 1146244"/>
                    <a:gd name="connsiteY4" fmla="*/ 435101 h 1065324"/>
                    <a:gd name="connsiteX5" fmla="*/ 1050992 w 1146244"/>
                    <a:gd name="connsiteY5" fmla="*/ 454450 h 1065324"/>
                    <a:gd name="connsiteX6" fmla="*/ 1127192 w 1146244"/>
                    <a:gd name="connsiteY6" fmla="*/ 530650 h 1065324"/>
                    <a:gd name="connsiteX7" fmla="*/ 1101792 w 1146244"/>
                    <a:gd name="connsiteY7" fmla="*/ 632250 h 1065324"/>
                    <a:gd name="connsiteX8" fmla="*/ 1127192 w 1146244"/>
                    <a:gd name="connsiteY8" fmla="*/ 689400 h 1065324"/>
                    <a:gd name="connsiteX9" fmla="*/ 1050992 w 1146244"/>
                    <a:gd name="connsiteY9" fmla="*/ 733850 h 1065324"/>
                    <a:gd name="connsiteX10" fmla="*/ 1050992 w 1146244"/>
                    <a:gd name="connsiteY10" fmla="*/ 860850 h 1065324"/>
                    <a:gd name="connsiteX11" fmla="*/ 1114496 w 1146244"/>
                    <a:gd name="connsiteY11" fmla="*/ 848150 h 1065324"/>
                    <a:gd name="connsiteX12" fmla="*/ 1146244 w 1146244"/>
                    <a:gd name="connsiteY12" fmla="*/ 924350 h 1065324"/>
                    <a:gd name="connsiteX13" fmla="*/ 1076500 w 1146244"/>
                    <a:gd name="connsiteY13" fmla="*/ 984130 h 1065324"/>
                    <a:gd name="connsiteX14" fmla="*/ 1044644 w 1146244"/>
                    <a:gd name="connsiteY14" fmla="*/ 958644 h 1065324"/>
                    <a:gd name="connsiteX15" fmla="*/ 937964 w 1146244"/>
                    <a:gd name="connsiteY15" fmla="*/ 1065324 h 1065324"/>
                    <a:gd name="connsiteX16" fmla="*/ 579824 w 1146244"/>
                    <a:gd name="connsiteY16" fmla="*/ 813864 h 1065324"/>
                    <a:gd name="connsiteX17" fmla="*/ 244544 w 1146244"/>
                    <a:gd name="connsiteY17" fmla="*/ 752904 h 1065324"/>
                    <a:gd name="connsiteX18" fmla="*/ 0 w 1146244"/>
                    <a:gd name="connsiteY18" fmla="*/ 421752 h 1065324"/>
                    <a:gd name="connsiteX19" fmla="*/ 188396 w 1146244"/>
                    <a:gd name="connsiteY19" fmla="*/ 175388 h 1065324"/>
                    <a:gd name="connsiteX20" fmla="*/ 198080 w 1146244"/>
                    <a:gd name="connsiteY20" fmla="*/ 123731 h 1065324"/>
                    <a:gd name="connsiteX21" fmla="*/ 257244 w 1146244"/>
                    <a:gd name="connsiteY21" fmla="*/ 156001 h 1065324"/>
                    <a:gd name="connsiteX22" fmla="*/ 288992 w 1146244"/>
                    <a:gd name="connsiteY22" fmla="*/ 270301 h 1065324"/>
                    <a:gd name="connsiteX23" fmla="*/ 523944 w 1146244"/>
                    <a:gd name="connsiteY23" fmla="*/ 295701 h 1065324"/>
                    <a:gd name="connsiteX24" fmla="*/ 581096 w 1146244"/>
                    <a:gd name="connsiteY24" fmla="*/ 257601 h 1065324"/>
                    <a:gd name="connsiteX25" fmla="*/ 612844 w 1146244"/>
                    <a:gd name="connsiteY25" fmla="*/ 175051 h 1065324"/>
                    <a:gd name="connsiteX26" fmla="*/ 587444 w 1146244"/>
                    <a:gd name="connsiteY26" fmla="*/ 130601 h 1065324"/>
                    <a:gd name="connsiteX27" fmla="*/ 775184 w 1146244"/>
                    <a:gd name="connsiteY27" fmla="*/ 0 h 10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146244" h="1065324">
                      <a:moveTo>
                        <a:pt x="775184" y="0"/>
                      </a:moveTo>
                      <a:lnTo>
                        <a:pt x="793184" y="13764"/>
                      </a:lnTo>
                      <a:lnTo>
                        <a:pt x="930344" y="158544"/>
                      </a:lnTo>
                      <a:lnTo>
                        <a:pt x="976064" y="402384"/>
                      </a:lnTo>
                      <a:lnTo>
                        <a:pt x="1048040" y="435101"/>
                      </a:lnTo>
                      <a:lnTo>
                        <a:pt x="1050992" y="454450"/>
                      </a:lnTo>
                      <a:lnTo>
                        <a:pt x="1127192" y="530650"/>
                      </a:lnTo>
                      <a:lnTo>
                        <a:pt x="1101792" y="632250"/>
                      </a:lnTo>
                      <a:lnTo>
                        <a:pt x="1127192" y="689400"/>
                      </a:lnTo>
                      <a:lnTo>
                        <a:pt x="1050992" y="733850"/>
                      </a:lnTo>
                      <a:lnTo>
                        <a:pt x="1050992" y="860850"/>
                      </a:lnTo>
                      <a:lnTo>
                        <a:pt x="1114496" y="848150"/>
                      </a:lnTo>
                      <a:lnTo>
                        <a:pt x="1146244" y="924350"/>
                      </a:lnTo>
                      <a:lnTo>
                        <a:pt x="1076500" y="984130"/>
                      </a:lnTo>
                      <a:lnTo>
                        <a:pt x="1044644" y="958644"/>
                      </a:lnTo>
                      <a:lnTo>
                        <a:pt x="937964" y="1065324"/>
                      </a:lnTo>
                      <a:lnTo>
                        <a:pt x="579824" y="813864"/>
                      </a:lnTo>
                      <a:lnTo>
                        <a:pt x="244544" y="752904"/>
                      </a:lnTo>
                      <a:lnTo>
                        <a:pt x="0" y="421752"/>
                      </a:lnTo>
                      <a:lnTo>
                        <a:pt x="188396" y="175388"/>
                      </a:lnTo>
                      <a:lnTo>
                        <a:pt x="198080" y="123731"/>
                      </a:lnTo>
                      <a:lnTo>
                        <a:pt x="257244" y="156001"/>
                      </a:lnTo>
                      <a:lnTo>
                        <a:pt x="288992" y="270301"/>
                      </a:lnTo>
                      <a:lnTo>
                        <a:pt x="523944" y="295701"/>
                      </a:lnTo>
                      <a:lnTo>
                        <a:pt x="581096" y="257601"/>
                      </a:lnTo>
                      <a:lnTo>
                        <a:pt x="612844" y="175051"/>
                      </a:lnTo>
                      <a:lnTo>
                        <a:pt x="587444" y="130601"/>
                      </a:lnTo>
                      <a:lnTo>
                        <a:pt x="7751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9" name="フリーフォーム: 図形 1228">
                  <a:extLst>
                    <a:ext uri="{FF2B5EF4-FFF2-40B4-BE49-F238E27FC236}">
                      <a16:creationId xmlns:a16="http://schemas.microsoft.com/office/drawing/2014/main" id="{04E0828C-2185-431D-ADBE-A8A7F2B75939}"/>
                    </a:ext>
                  </a:extLst>
                </p:cNvPr>
                <p:cNvSpPr/>
                <p:nvPr/>
              </p:nvSpPr>
              <p:spPr>
                <a:xfrm>
                  <a:off x="50006248" y="-6819896"/>
                  <a:ext cx="1085852" cy="1473196"/>
                </a:xfrm>
                <a:custGeom>
                  <a:avLst/>
                  <a:gdLst>
                    <a:gd name="connsiteX0" fmla="*/ 491492 w 1085852"/>
                    <a:gd name="connsiteY0" fmla="*/ 0 h 1473196"/>
                    <a:gd name="connsiteX1" fmla="*/ 560072 w 1085852"/>
                    <a:gd name="connsiteY1" fmla="*/ 7620 h 1473196"/>
                    <a:gd name="connsiteX2" fmla="*/ 582932 w 1085852"/>
                    <a:gd name="connsiteY2" fmla="*/ 106680 h 1473196"/>
                    <a:gd name="connsiteX3" fmla="*/ 681992 w 1085852"/>
                    <a:gd name="connsiteY3" fmla="*/ 114300 h 1473196"/>
                    <a:gd name="connsiteX4" fmla="*/ 704852 w 1085852"/>
                    <a:gd name="connsiteY4" fmla="*/ 60960 h 1473196"/>
                    <a:gd name="connsiteX5" fmla="*/ 796292 w 1085852"/>
                    <a:gd name="connsiteY5" fmla="*/ 68580 h 1473196"/>
                    <a:gd name="connsiteX6" fmla="*/ 872492 w 1085852"/>
                    <a:gd name="connsiteY6" fmla="*/ 144780 h 1473196"/>
                    <a:gd name="connsiteX7" fmla="*/ 956312 w 1085852"/>
                    <a:gd name="connsiteY7" fmla="*/ 121920 h 1473196"/>
                    <a:gd name="connsiteX8" fmla="*/ 956312 w 1085852"/>
                    <a:gd name="connsiteY8" fmla="*/ 175260 h 1473196"/>
                    <a:gd name="connsiteX9" fmla="*/ 1003120 w 1085852"/>
                    <a:gd name="connsiteY9" fmla="*/ 198663 h 1473196"/>
                    <a:gd name="connsiteX10" fmla="*/ 908052 w 1085852"/>
                    <a:gd name="connsiteY10" fmla="*/ 317496 h 1473196"/>
                    <a:gd name="connsiteX11" fmla="*/ 927104 w 1085852"/>
                    <a:gd name="connsiteY11" fmla="*/ 419096 h 1473196"/>
                    <a:gd name="connsiteX12" fmla="*/ 882652 w 1085852"/>
                    <a:gd name="connsiteY12" fmla="*/ 546096 h 1473196"/>
                    <a:gd name="connsiteX13" fmla="*/ 857252 w 1085852"/>
                    <a:gd name="connsiteY13" fmla="*/ 590546 h 1473196"/>
                    <a:gd name="connsiteX14" fmla="*/ 857252 w 1085852"/>
                    <a:gd name="connsiteY14" fmla="*/ 654046 h 1473196"/>
                    <a:gd name="connsiteX15" fmla="*/ 920752 w 1085852"/>
                    <a:gd name="connsiteY15" fmla="*/ 666746 h 1473196"/>
                    <a:gd name="connsiteX16" fmla="*/ 933452 w 1085852"/>
                    <a:gd name="connsiteY16" fmla="*/ 825496 h 1473196"/>
                    <a:gd name="connsiteX17" fmla="*/ 927104 w 1085852"/>
                    <a:gd name="connsiteY17" fmla="*/ 901696 h 1473196"/>
                    <a:gd name="connsiteX18" fmla="*/ 1041400 w 1085852"/>
                    <a:gd name="connsiteY18" fmla="*/ 984246 h 1473196"/>
                    <a:gd name="connsiteX19" fmla="*/ 1066800 w 1085852"/>
                    <a:gd name="connsiteY19" fmla="*/ 1111246 h 1473196"/>
                    <a:gd name="connsiteX20" fmla="*/ 1047752 w 1085852"/>
                    <a:gd name="connsiteY20" fmla="*/ 1187446 h 1473196"/>
                    <a:gd name="connsiteX21" fmla="*/ 1085852 w 1085852"/>
                    <a:gd name="connsiteY21" fmla="*/ 1390646 h 1473196"/>
                    <a:gd name="connsiteX22" fmla="*/ 1054104 w 1085852"/>
                    <a:gd name="connsiteY22" fmla="*/ 1422396 h 1473196"/>
                    <a:gd name="connsiteX23" fmla="*/ 958852 w 1085852"/>
                    <a:gd name="connsiteY23" fmla="*/ 1396996 h 1473196"/>
                    <a:gd name="connsiteX24" fmla="*/ 908052 w 1085852"/>
                    <a:gd name="connsiteY24" fmla="*/ 1422396 h 1473196"/>
                    <a:gd name="connsiteX25" fmla="*/ 869952 w 1085852"/>
                    <a:gd name="connsiteY25" fmla="*/ 1473196 h 1473196"/>
                    <a:gd name="connsiteX26" fmla="*/ 800104 w 1085852"/>
                    <a:gd name="connsiteY26" fmla="*/ 1454146 h 1473196"/>
                    <a:gd name="connsiteX27" fmla="*/ 831852 w 1085852"/>
                    <a:gd name="connsiteY27" fmla="*/ 1403346 h 1473196"/>
                    <a:gd name="connsiteX28" fmla="*/ 774704 w 1085852"/>
                    <a:gd name="connsiteY28" fmla="*/ 1327146 h 1473196"/>
                    <a:gd name="connsiteX29" fmla="*/ 692152 w 1085852"/>
                    <a:gd name="connsiteY29" fmla="*/ 1314446 h 1473196"/>
                    <a:gd name="connsiteX30" fmla="*/ 685800 w 1085852"/>
                    <a:gd name="connsiteY30" fmla="*/ 1250946 h 1473196"/>
                    <a:gd name="connsiteX31" fmla="*/ 596904 w 1085852"/>
                    <a:gd name="connsiteY31" fmla="*/ 1276346 h 1473196"/>
                    <a:gd name="connsiteX32" fmla="*/ 584200 w 1085852"/>
                    <a:gd name="connsiteY32" fmla="*/ 1314446 h 1473196"/>
                    <a:gd name="connsiteX33" fmla="*/ 514352 w 1085852"/>
                    <a:gd name="connsiteY33" fmla="*/ 1333496 h 1473196"/>
                    <a:gd name="connsiteX34" fmla="*/ 488952 w 1085852"/>
                    <a:gd name="connsiteY34" fmla="*/ 1269996 h 1473196"/>
                    <a:gd name="connsiteX35" fmla="*/ 431800 w 1085852"/>
                    <a:gd name="connsiteY35" fmla="*/ 1282696 h 1473196"/>
                    <a:gd name="connsiteX36" fmla="*/ 412752 w 1085852"/>
                    <a:gd name="connsiteY36" fmla="*/ 1346196 h 1473196"/>
                    <a:gd name="connsiteX37" fmla="*/ 311152 w 1085852"/>
                    <a:gd name="connsiteY37" fmla="*/ 1384296 h 1473196"/>
                    <a:gd name="connsiteX38" fmla="*/ 298452 w 1085852"/>
                    <a:gd name="connsiteY38" fmla="*/ 1339846 h 1473196"/>
                    <a:gd name="connsiteX39" fmla="*/ 349252 w 1085852"/>
                    <a:gd name="connsiteY39" fmla="*/ 1225546 h 1473196"/>
                    <a:gd name="connsiteX40" fmla="*/ 222252 w 1085852"/>
                    <a:gd name="connsiteY40" fmla="*/ 1009646 h 1473196"/>
                    <a:gd name="connsiteX41" fmla="*/ 196852 w 1085852"/>
                    <a:gd name="connsiteY41" fmla="*/ 863596 h 1473196"/>
                    <a:gd name="connsiteX42" fmla="*/ 0 w 1085852"/>
                    <a:gd name="connsiteY42" fmla="*/ 825496 h 1473196"/>
                    <a:gd name="connsiteX43" fmla="*/ 139704 w 1085852"/>
                    <a:gd name="connsiteY43" fmla="*/ 679446 h 1473196"/>
                    <a:gd name="connsiteX44" fmla="*/ 171452 w 1085852"/>
                    <a:gd name="connsiteY44" fmla="*/ 527046 h 1473196"/>
                    <a:gd name="connsiteX45" fmla="*/ 114304 w 1085852"/>
                    <a:gd name="connsiteY45" fmla="*/ 292096 h 1473196"/>
                    <a:gd name="connsiteX46" fmla="*/ 205088 w 1085852"/>
                    <a:gd name="connsiteY46" fmla="*/ 205740 h 1473196"/>
                    <a:gd name="connsiteX47" fmla="*/ 354332 w 1085852"/>
                    <a:gd name="connsiteY47" fmla="*/ 205740 h 1473196"/>
                    <a:gd name="connsiteX48" fmla="*/ 491492 w 1085852"/>
                    <a:gd name="connsiteY48" fmla="*/ 0 h 1473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085852" h="1473196">
                      <a:moveTo>
                        <a:pt x="491492" y="0"/>
                      </a:moveTo>
                      <a:lnTo>
                        <a:pt x="560072" y="7620"/>
                      </a:lnTo>
                      <a:lnTo>
                        <a:pt x="582932" y="106680"/>
                      </a:lnTo>
                      <a:lnTo>
                        <a:pt x="681992" y="114300"/>
                      </a:lnTo>
                      <a:lnTo>
                        <a:pt x="704852" y="60960"/>
                      </a:lnTo>
                      <a:lnTo>
                        <a:pt x="796292" y="68580"/>
                      </a:lnTo>
                      <a:lnTo>
                        <a:pt x="872492" y="144780"/>
                      </a:lnTo>
                      <a:lnTo>
                        <a:pt x="956312" y="121920"/>
                      </a:lnTo>
                      <a:lnTo>
                        <a:pt x="956312" y="175260"/>
                      </a:lnTo>
                      <a:lnTo>
                        <a:pt x="1003120" y="198663"/>
                      </a:lnTo>
                      <a:lnTo>
                        <a:pt x="908052" y="317496"/>
                      </a:lnTo>
                      <a:lnTo>
                        <a:pt x="927104" y="419096"/>
                      </a:lnTo>
                      <a:lnTo>
                        <a:pt x="882652" y="546096"/>
                      </a:lnTo>
                      <a:lnTo>
                        <a:pt x="857252" y="590546"/>
                      </a:lnTo>
                      <a:lnTo>
                        <a:pt x="857252" y="654046"/>
                      </a:lnTo>
                      <a:lnTo>
                        <a:pt x="920752" y="666746"/>
                      </a:lnTo>
                      <a:lnTo>
                        <a:pt x="933452" y="825496"/>
                      </a:lnTo>
                      <a:lnTo>
                        <a:pt x="927104" y="901696"/>
                      </a:lnTo>
                      <a:lnTo>
                        <a:pt x="1041400" y="984246"/>
                      </a:lnTo>
                      <a:lnTo>
                        <a:pt x="1066800" y="1111246"/>
                      </a:lnTo>
                      <a:lnTo>
                        <a:pt x="1047752" y="1187446"/>
                      </a:lnTo>
                      <a:lnTo>
                        <a:pt x="1085852" y="1390646"/>
                      </a:lnTo>
                      <a:lnTo>
                        <a:pt x="1054104" y="1422396"/>
                      </a:lnTo>
                      <a:lnTo>
                        <a:pt x="958852" y="1396996"/>
                      </a:lnTo>
                      <a:lnTo>
                        <a:pt x="908052" y="1422396"/>
                      </a:lnTo>
                      <a:lnTo>
                        <a:pt x="869952" y="1473196"/>
                      </a:lnTo>
                      <a:lnTo>
                        <a:pt x="800104" y="1454146"/>
                      </a:lnTo>
                      <a:lnTo>
                        <a:pt x="831852" y="1403346"/>
                      </a:lnTo>
                      <a:lnTo>
                        <a:pt x="774704" y="1327146"/>
                      </a:lnTo>
                      <a:lnTo>
                        <a:pt x="692152" y="1314446"/>
                      </a:lnTo>
                      <a:lnTo>
                        <a:pt x="685800" y="1250946"/>
                      </a:lnTo>
                      <a:lnTo>
                        <a:pt x="596904" y="1276346"/>
                      </a:lnTo>
                      <a:lnTo>
                        <a:pt x="584200" y="1314446"/>
                      </a:lnTo>
                      <a:lnTo>
                        <a:pt x="514352" y="1333496"/>
                      </a:lnTo>
                      <a:lnTo>
                        <a:pt x="488952" y="1269996"/>
                      </a:lnTo>
                      <a:lnTo>
                        <a:pt x="431800" y="1282696"/>
                      </a:lnTo>
                      <a:lnTo>
                        <a:pt x="412752" y="1346196"/>
                      </a:lnTo>
                      <a:lnTo>
                        <a:pt x="311152" y="1384296"/>
                      </a:lnTo>
                      <a:lnTo>
                        <a:pt x="298452" y="1339846"/>
                      </a:lnTo>
                      <a:lnTo>
                        <a:pt x="349252" y="1225546"/>
                      </a:lnTo>
                      <a:lnTo>
                        <a:pt x="222252" y="1009646"/>
                      </a:lnTo>
                      <a:lnTo>
                        <a:pt x="196852" y="863596"/>
                      </a:lnTo>
                      <a:lnTo>
                        <a:pt x="0" y="825496"/>
                      </a:lnTo>
                      <a:lnTo>
                        <a:pt x="139704" y="679446"/>
                      </a:lnTo>
                      <a:lnTo>
                        <a:pt x="171452" y="527046"/>
                      </a:lnTo>
                      <a:lnTo>
                        <a:pt x="114304" y="292096"/>
                      </a:lnTo>
                      <a:lnTo>
                        <a:pt x="205088" y="205740"/>
                      </a:lnTo>
                      <a:lnTo>
                        <a:pt x="354332" y="205740"/>
                      </a:lnTo>
                      <a:lnTo>
                        <a:pt x="49149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0" name="フリーフォーム: 図形 1229">
                  <a:extLst>
                    <a:ext uri="{FF2B5EF4-FFF2-40B4-BE49-F238E27FC236}">
                      <a16:creationId xmlns:a16="http://schemas.microsoft.com/office/drawing/2014/main" id="{5EF47B6D-13C5-4AC8-9F7F-C5A6DFCDF9BC}"/>
                    </a:ext>
                  </a:extLst>
                </p:cNvPr>
                <p:cNvSpPr/>
                <p:nvPr/>
              </p:nvSpPr>
              <p:spPr>
                <a:xfrm>
                  <a:off x="48504696" y="-6788148"/>
                  <a:ext cx="872904" cy="2451099"/>
                </a:xfrm>
                <a:custGeom>
                  <a:avLst/>
                  <a:gdLst>
                    <a:gd name="connsiteX0" fmla="*/ 301404 w 872904"/>
                    <a:gd name="connsiteY0" fmla="*/ 0 h 2451099"/>
                    <a:gd name="connsiteX1" fmla="*/ 485404 w 872904"/>
                    <a:gd name="connsiteY1" fmla="*/ 83096 h 2451099"/>
                    <a:gd name="connsiteX2" fmla="*/ 491904 w 872904"/>
                    <a:gd name="connsiteY2" fmla="*/ 95249 h 2451099"/>
                    <a:gd name="connsiteX3" fmla="*/ 561752 w 872904"/>
                    <a:gd name="connsiteY3" fmla="*/ 88899 h 2451099"/>
                    <a:gd name="connsiteX4" fmla="*/ 644304 w 872904"/>
                    <a:gd name="connsiteY4" fmla="*/ 241299 h 2451099"/>
                    <a:gd name="connsiteX5" fmla="*/ 764952 w 872904"/>
                    <a:gd name="connsiteY5" fmla="*/ 368299 h 2451099"/>
                    <a:gd name="connsiteX6" fmla="*/ 844896 w 872904"/>
                    <a:gd name="connsiteY6" fmla="*/ 351169 h 2451099"/>
                    <a:gd name="connsiteX7" fmla="*/ 872904 w 872904"/>
                    <a:gd name="connsiteY7" fmla="*/ 507999 h 2451099"/>
                    <a:gd name="connsiteX8" fmla="*/ 841152 w 872904"/>
                    <a:gd name="connsiteY8" fmla="*/ 558799 h 2451099"/>
                    <a:gd name="connsiteX9" fmla="*/ 847504 w 872904"/>
                    <a:gd name="connsiteY9" fmla="*/ 634999 h 2451099"/>
                    <a:gd name="connsiteX10" fmla="*/ 752256 w 872904"/>
                    <a:gd name="connsiteY10" fmla="*/ 711199 h 2451099"/>
                    <a:gd name="connsiteX11" fmla="*/ 860204 w 872904"/>
                    <a:gd name="connsiteY11" fmla="*/ 876299 h 2451099"/>
                    <a:gd name="connsiteX12" fmla="*/ 815752 w 872904"/>
                    <a:gd name="connsiteY12" fmla="*/ 933449 h 2451099"/>
                    <a:gd name="connsiteX13" fmla="*/ 758604 w 872904"/>
                    <a:gd name="connsiteY13" fmla="*/ 869949 h 2451099"/>
                    <a:gd name="connsiteX14" fmla="*/ 707804 w 872904"/>
                    <a:gd name="connsiteY14" fmla="*/ 831849 h 2451099"/>
                    <a:gd name="connsiteX15" fmla="*/ 599856 w 872904"/>
                    <a:gd name="connsiteY15" fmla="*/ 768349 h 2451099"/>
                    <a:gd name="connsiteX16" fmla="*/ 549056 w 872904"/>
                    <a:gd name="connsiteY16" fmla="*/ 800099 h 2451099"/>
                    <a:gd name="connsiteX17" fmla="*/ 542704 w 872904"/>
                    <a:gd name="connsiteY17" fmla="*/ 863599 h 2451099"/>
                    <a:gd name="connsiteX18" fmla="*/ 472856 w 872904"/>
                    <a:gd name="connsiteY18" fmla="*/ 857249 h 2451099"/>
                    <a:gd name="connsiteX19" fmla="*/ 409352 w 872904"/>
                    <a:gd name="connsiteY19" fmla="*/ 939799 h 2451099"/>
                    <a:gd name="connsiteX20" fmla="*/ 453804 w 872904"/>
                    <a:gd name="connsiteY20" fmla="*/ 977899 h 2451099"/>
                    <a:gd name="connsiteX21" fmla="*/ 491904 w 872904"/>
                    <a:gd name="connsiteY21" fmla="*/ 939799 h 2451099"/>
                    <a:gd name="connsiteX22" fmla="*/ 536352 w 872904"/>
                    <a:gd name="connsiteY22" fmla="*/ 971549 h 2451099"/>
                    <a:gd name="connsiteX23" fmla="*/ 504604 w 872904"/>
                    <a:gd name="connsiteY23" fmla="*/ 1136649 h 2451099"/>
                    <a:gd name="connsiteX24" fmla="*/ 422056 w 872904"/>
                    <a:gd name="connsiteY24" fmla="*/ 1231899 h 2451099"/>
                    <a:gd name="connsiteX25" fmla="*/ 466504 w 872904"/>
                    <a:gd name="connsiteY25" fmla="*/ 1250949 h 2451099"/>
                    <a:gd name="connsiteX26" fmla="*/ 466504 w 872904"/>
                    <a:gd name="connsiteY26" fmla="*/ 1320799 h 2451099"/>
                    <a:gd name="connsiteX27" fmla="*/ 428404 w 872904"/>
                    <a:gd name="connsiteY27" fmla="*/ 1371599 h 2451099"/>
                    <a:gd name="connsiteX28" fmla="*/ 523656 w 872904"/>
                    <a:gd name="connsiteY28" fmla="*/ 1504949 h 2451099"/>
                    <a:gd name="connsiteX29" fmla="*/ 504604 w 872904"/>
                    <a:gd name="connsiteY29" fmla="*/ 1549399 h 2451099"/>
                    <a:gd name="connsiteX30" fmla="*/ 466504 w 872904"/>
                    <a:gd name="connsiteY30" fmla="*/ 1600199 h 2451099"/>
                    <a:gd name="connsiteX31" fmla="*/ 441104 w 872904"/>
                    <a:gd name="connsiteY31" fmla="*/ 1835149 h 2451099"/>
                    <a:gd name="connsiteX32" fmla="*/ 485552 w 872904"/>
                    <a:gd name="connsiteY32" fmla="*/ 1892299 h 2451099"/>
                    <a:gd name="connsiteX33" fmla="*/ 625256 w 872904"/>
                    <a:gd name="connsiteY33" fmla="*/ 1930399 h 2451099"/>
                    <a:gd name="connsiteX34" fmla="*/ 663352 w 872904"/>
                    <a:gd name="connsiteY34" fmla="*/ 2158999 h 2451099"/>
                    <a:gd name="connsiteX35" fmla="*/ 650656 w 872904"/>
                    <a:gd name="connsiteY35" fmla="*/ 2254249 h 2451099"/>
                    <a:gd name="connsiteX36" fmla="*/ 542704 w 872904"/>
                    <a:gd name="connsiteY36" fmla="*/ 2279649 h 2451099"/>
                    <a:gd name="connsiteX37" fmla="*/ 485552 w 872904"/>
                    <a:gd name="connsiteY37" fmla="*/ 2279649 h 2451099"/>
                    <a:gd name="connsiteX38" fmla="*/ 453804 w 872904"/>
                    <a:gd name="connsiteY38" fmla="*/ 2362199 h 2451099"/>
                    <a:gd name="connsiteX39" fmla="*/ 358552 w 872904"/>
                    <a:gd name="connsiteY39" fmla="*/ 2451099 h 2451099"/>
                    <a:gd name="connsiteX40" fmla="*/ 237904 w 872904"/>
                    <a:gd name="connsiteY40" fmla="*/ 2197099 h 2451099"/>
                    <a:gd name="connsiteX41" fmla="*/ 256952 w 872904"/>
                    <a:gd name="connsiteY41" fmla="*/ 2139949 h 2451099"/>
                    <a:gd name="connsiteX42" fmla="*/ 161704 w 872904"/>
                    <a:gd name="connsiteY42" fmla="*/ 1949449 h 2451099"/>
                    <a:gd name="connsiteX43" fmla="*/ 199804 w 872904"/>
                    <a:gd name="connsiteY43" fmla="*/ 1854199 h 2451099"/>
                    <a:gd name="connsiteX44" fmla="*/ 79152 w 872904"/>
                    <a:gd name="connsiteY44" fmla="*/ 1828799 h 2451099"/>
                    <a:gd name="connsiteX45" fmla="*/ 104552 w 872904"/>
                    <a:gd name="connsiteY45" fmla="*/ 1758949 h 2451099"/>
                    <a:gd name="connsiteX46" fmla="*/ 60104 w 872904"/>
                    <a:gd name="connsiteY46" fmla="*/ 1593849 h 2451099"/>
                    <a:gd name="connsiteX47" fmla="*/ 123604 w 872904"/>
                    <a:gd name="connsiteY47" fmla="*/ 1479549 h 2451099"/>
                    <a:gd name="connsiteX48" fmla="*/ 117256 w 872904"/>
                    <a:gd name="connsiteY48" fmla="*/ 1339853 h 2451099"/>
                    <a:gd name="connsiteX49" fmla="*/ 126144 w 872904"/>
                    <a:gd name="connsiteY49" fmla="*/ 1339853 h 2451099"/>
                    <a:gd name="connsiteX50" fmla="*/ 133764 w 872904"/>
                    <a:gd name="connsiteY50" fmla="*/ 1217933 h 2451099"/>
                    <a:gd name="connsiteX51" fmla="*/ 27084 w 872904"/>
                    <a:gd name="connsiteY51" fmla="*/ 1156973 h 2451099"/>
                    <a:gd name="connsiteX52" fmla="*/ 34704 w 872904"/>
                    <a:gd name="connsiteY52" fmla="*/ 1080773 h 2451099"/>
                    <a:gd name="connsiteX53" fmla="*/ 28460 w 872904"/>
                    <a:gd name="connsiteY53" fmla="*/ 1075779 h 2451099"/>
                    <a:gd name="connsiteX54" fmla="*/ 98204 w 872904"/>
                    <a:gd name="connsiteY54" fmla="*/ 1015999 h 2451099"/>
                    <a:gd name="connsiteX55" fmla="*/ 66456 w 872904"/>
                    <a:gd name="connsiteY55" fmla="*/ 939799 h 2451099"/>
                    <a:gd name="connsiteX56" fmla="*/ 2952 w 872904"/>
                    <a:gd name="connsiteY56" fmla="*/ 952499 h 2451099"/>
                    <a:gd name="connsiteX57" fmla="*/ 2952 w 872904"/>
                    <a:gd name="connsiteY57" fmla="*/ 825499 h 2451099"/>
                    <a:gd name="connsiteX58" fmla="*/ 79152 w 872904"/>
                    <a:gd name="connsiteY58" fmla="*/ 781049 h 2451099"/>
                    <a:gd name="connsiteX59" fmla="*/ 53752 w 872904"/>
                    <a:gd name="connsiteY59" fmla="*/ 723899 h 2451099"/>
                    <a:gd name="connsiteX60" fmla="*/ 79152 w 872904"/>
                    <a:gd name="connsiteY60" fmla="*/ 622299 h 2451099"/>
                    <a:gd name="connsiteX61" fmla="*/ 2952 w 872904"/>
                    <a:gd name="connsiteY61" fmla="*/ 546099 h 2451099"/>
                    <a:gd name="connsiteX62" fmla="*/ 0 w 872904"/>
                    <a:gd name="connsiteY62" fmla="*/ 526750 h 2451099"/>
                    <a:gd name="connsiteX63" fmla="*/ 11844 w 872904"/>
                    <a:gd name="connsiteY63" fmla="*/ 532133 h 2451099"/>
                    <a:gd name="connsiteX64" fmla="*/ 11844 w 872904"/>
                    <a:gd name="connsiteY64" fmla="*/ 318773 h 2451099"/>
                    <a:gd name="connsiteX65" fmla="*/ 240444 w 872904"/>
                    <a:gd name="connsiteY65" fmla="*/ 166373 h 2451099"/>
                    <a:gd name="connsiteX66" fmla="*/ 246520 w 872904"/>
                    <a:gd name="connsiteY66" fmla="*/ 2287 h 2451099"/>
                    <a:gd name="connsiteX67" fmla="*/ 301404 w 872904"/>
                    <a:gd name="connsiteY67" fmla="*/ 0 h 2451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872904" h="2451099">
                      <a:moveTo>
                        <a:pt x="301404" y="0"/>
                      </a:moveTo>
                      <a:lnTo>
                        <a:pt x="485404" y="83096"/>
                      </a:lnTo>
                      <a:lnTo>
                        <a:pt x="491904" y="95249"/>
                      </a:lnTo>
                      <a:lnTo>
                        <a:pt x="561752" y="88899"/>
                      </a:lnTo>
                      <a:lnTo>
                        <a:pt x="644304" y="241299"/>
                      </a:lnTo>
                      <a:lnTo>
                        <a:pt x="764952" y="368299"/>
                      </a:lnTo>
                      <a:lnTo>
                        <a:pt x="844896" y="351169"/>
                      </a:lnTo>
                      <a:lnTo>
                        <a:pt x="872904" y="507999"/>
                      </a:lnTo>
                      <a:lnTo>
                        <a:pt x="841152" y="558799"/>
                      </a:lnTo>
                      <a:lnTo>
                        <a:pt x="847504" y="634999"/>
                      </a:lnTo>
                      <a:lnTo>
                        <a:pt x="752256" y="711199"/>
                      </a:lnTo>
                      <a:lnTo>
                        <a:pt x="860204" y="876299"/>
                      </a:lnTo>
                      <a:lnTo>
                        <a:pt x="815752" y="933449"/>
                      </a:lnTo>
                      <a:lnTo>
                        <a:pt x="758604" y="869949"/>
                      </a:lnTo>
                      <a:lnTo>
                        <a:pt x="707804" y="831849"/>
                      </a:lnTo>
                      <a:lnTo>
                        <a:pt x="599856" y="768349"/>
                      </a:lnTo>
                      <a:lnTo>
                        <a:pt x="549056" y="800099"/>
                      </a:lnTo>
                      <a:lnTo>
                        <a:pt x="542704" y="863599"/>
                      </a:lnTo>
                      <a:lnTo>
                        <a:pt x="472856" y="857249"/>
                      </a:lnTo>
                      <a:lnTo>
                        <a:pt x="409352" y="939799"/>
                      </a:lnTo>
                      <a:lnTo>
                        <a:pt x="453804" y="977899"/>
                      </a:lnTo>
                      <a:lnTo>
                        <a:pt x="491904" y="939799"/>
                      </a:lnTo>
                      <a:lnTo>
                        <a:pt x="536352" y="971549"/>
                      </a:lnTo>
                      <a:lnTo>
                        <a:pt x="504604" y="1136649"/>
                      </a:lnTo>
                      <a:lnTo>
                        <a:pt x="422056" y="1231899"/>
                      </a:lnTo>
                      <a:lnTo>
                        <a:pt x="466504" y="1250949"/>
                      </a:lnTo>
                      <a:lnTo>
                        <a:pt x="466504" y="1320799"/>
                      </a:lnTo>
                      <a:lnTo>
                        <a:pt x="428404" y="1371599"/>
                      </a:lnTo>
                      <a:lnTo>
                        <a:pt x="523656" y="1504949"/>
                      </a:lnTo>
                      <a:lnTo>
                        <a:pt x="504604" y="1549399"/>
                      </a:lnTo>
                      <a:lnTo>
                        <a:pt x="466504" y="1600199"/>
                      </a:lnTo>
                      <a:lnTo>
                        <a:pt x="441104" y="1835149"/>
                      </a:lnTo>
                      <a:lnTo>
                        <a:pt x="485552" y="1892299"/>
                      </a:lnTo>
                      <a:lnTo>
                        <a:pt x="625256" y="1930399"/>
                      </a:lnTo>
                      <a:lnTo>
                        <a:pt x="663352" y="2158999"/>
                      </a:lnTo>
                      <a:lnTo>
                        <a:pt x="650656" y="2254249"/>
                      </a:lnTo>
                      <a:lnTo>
                        <a:pt x="542704" y="2279649"/>
                      </a:lnTo>
                      <a:lnTo>
                        <a:pt x="485552" y="2279649"/>
                      </a:lnTo>
                      <a:lnTo>
                        <a:pt x="453804" y="2362199"/>
                      </a:lnTo>
                      <a:lnTo>
                        <a:pt x="358552" y="2451099"/>
                      </a:lnTo>
                      <a:lnTo>
                        <a:pt x="237904" y="2197099"/>
                      </a:lnTo>
                      <a:lnTo>
                        <a:pt x="256952" y="2139949"/>
                      </a:lnTo>
                      <a:lnTo>
                        <a:pt x="161704" y="1949449"/>
                      </a:lnTo>
                      <a:lnTo>
                        <a:pt x="199804" y="1854199"/>
                      </a:lnTo>
                      <a:lnTo>
                        <a:pt x="79152" y="1828799"/>
                      </a:lnTo>
                      <a:lnTo>
                        <a:pt x="104552" y="1758949"/>
                      </a:lnTo>
                      <a:lnTo>
                        <a:pt x="60104" y="1593849"/>
                      </a:lnTo>
                      <a:lnTo>
                        <a:pt x="123604" y="1479549"/>
                      </a:lnTo>
                      <a:lnTo>
                        <a:pt x="117256" y="1339853"/>
                      </a:lnTo>
                      <a:lnTo>
                        <a:pt x="126144" y="1339853"/>
                      </a:lnTo>
                      <a:lnTo>
                        <a:pt x="133764" y="1217933"/>
                      </a:lnTo>
                      <a:lnTo>
                        <a:pt x="27084" y="1156973"/>
                      </a:lnTo>
                      <a:lnTo>
                        <a:pt x="34704" y="1080773"/>
                      </a:lnTo>
                      <a:lnTo>
                        <a:pt x="28460" y="1075779"/>
                      </a:lnTo>
                      <a:lnTo>
                        <a:pt x="98204" y="1015999"/>
                      </a:lnTo>
                      <a:lnTo>
                        <a:pt x="66456" y="939799"/>
                      </a:lnTo>
                      <a:lnTo>
                        <a:pt x="2952" y="952499"/>
                      </a:lnTo>
                      <a:lnTo>
                        <a:pt x="2952" y="825499"/>
                      </a:lnTo>
                      <a:lnTo>
                        <a:pt x="79152" y="781049"/>
                      </a:lnTo>
                      <a:lnTo>
                        <a:pt x="53752" y="723899"/>
                      </a:lnTo>
                      <a:lnTo>
                        <a:pt x="79152" y="622299"/>
                      </a:lnTo>
                      <a:lnTo>
                        <a:pt x="2952" y="546099"/>
                      </a:lnTo>
                      <a:lnTo>
                        <a:pt x="0" y="526750"/>
                      </a:lnTo>
                      <a:lnTo>
                        <a:pt x="11844" y="532133"/>
                      </a:lnTo>
                      <a:lnTo>
                        <a:pt x="11844" y="318773"/>
                      </a:lnTo>
                      <a:lnTo>
                        <a:pt x="240444" y="166373"/>
                      </a:lnTo>
                      <a:lnTo>
                        <a:pt x="246520" y="2287"/>
                      </a:lnTo>
                      <a:lnTo>
                        <a:pt x="30140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1" name="フリーフォーム: 図形 1230">
                  <a:extLst>
                    <a:ext uri="{FF2B5EF4-FFF2-40B4-BE49-F238E27FC236}">
                      <a16:creationId xmlns:a16="http://schemas.microsoft.com/office/drawing/2014/main" id="{126B3EA5-3C3F-4442-99F0-BE0E1DF03897}"/>
                    </a:ext>
                  </a:extLst>
                </p:cNvPr>
                <p:cNvSpPr/>
                <p:nvPr/>
              </p:nvSpPr>
              <p:spPr>
                <a:xfrm>
                  <a:off x="52666900" y="-1542436"/>
                  <a:ext cx="1245440" cy="772818"/>
                </a:xfrm>
                <a:custGeom>
                  <a:avLst/>
                  <a:gdLst>
                    <a:gd name="connsiteX0" fmla="*/ 56136 w 1245440"/>
                    <a:gd name="connsiteY0" fmla="*/ 0 h 772818"/>
                    <a:gd name="connsiteX1" fmla="*/ 55880 w 1245440"/>
                    <a:gd name="connsiteY1" fmla="*/ 3198 h 772818"/>
                    <a:gd name="connsiteX2" fmla="*/ 436880 w 1245440"/>
                    <a:gd name="connsiteY2" fmla="*/ 41298 h 772818"/>
                    <a:gd name="connsiteX3" fmla="*/ 558800 w 1245440"/>
                    <a:gd name="connsiteY3" fmla="*/ 239418 h 772818"/>
                    <a:gd name="connsiteX4" fmla="*/ 619760 w 1245440"/>
                    <a:gd name="connsiteY4" fmla="*/ 140358 h 772818"/>
                    <a:gd name="connsiteX5" fmla="*/ 840740 w 1245440"/>
                    <a:gd name="connsiteY5" fmla="*/ 10818 h 772818"/>
                    <a:gd name="connsiteX6" fmla="*/ 1000760 w 1245440"/>
                    <a:gd name="connsiteY6" fmla="*/ 186078 h 772818"/>
                    <a:gd name="connsiteX7" fmla="*/ 1084580 w 1245440"/>
                    <a:gd name="connsiteY7" fmla="*/ 140358 h 772818"/>
                    <a:gd name="connsiteX8" fmla="*/ 1245440 w 1245440"/>
                    <a:gd name="connsiteY8" fmla="*/ 178658 h 772818"/>
                    <a:gd name="connsiteX9" fmla="*/ 1244600 w 1245440"/>
                    <a:gd name="connsiteY9" fmla="*/ 183538 h 772818"/>
                    <a:gd name="connsiteX10" fmla="*/ 1193800 w 1245440"/>
                    <a:gd name="connsiteY10" fmla="*/ 253388 h 772818"/>
                    <a:gd name="connsiteX11" fmla="*/ 1130816 w 1245440"/>
                    <a:gd name="connsiteY11" fmla="*/ 350290 h 772818"/>
                    <a:gd name="connsiteX12" fmla="*/ 1117600 w 1245440"/>
                    <a:gd name="connsiteY12" fmla="*/ 348638 h 772818"/>
                    <a:gd name="connsiteX13" fmla="*/ 1054100 w 1245440"/>
                    <a:gd name="connsiteY13" fmla="*/ 354988 h 772818"/>
                    <a:gd name="connsiteX14" fmla="*/ 958852 w 1245440"/>
                    <a:gd name="connsiteY14" fmla="*/ 386738 h 772818"/>
                    <a:gd name="connsiteX15" fmla="*/ 730252 w 1245440"/>
                    <a:gd name="connsiteY15" fmla="*/ 539138 h 772818"/>
                    <a:gd name="connsiteX16" fmla="*/ 615948 w 1245440"/>
                    <a:gd name="connsiteY16" fmla="*/ 634388 h 772818"/>
                    <a:gd name="connsiteX17" fmla="*/ 527052 w 1245440"/>
                    <a:gd name="connsiteY17" fmla="*/ 672488 h 772818"/>
                    <a:gd name="connsiteX18" fmla="*/ 527052 w 1245440"/>
                    <a:gd name="connsiteY18" fmla="*/ 679010 h 772818"/>
                    <a:gd name="connsiteX19" fmla="*/ 368300 w 1245440"/>
                    <a:gd name="connsiteY19" fmla="*/ 772818 h 772818"/>
                    <a:gd name="connsiteX20" fmla="*/ 215900 w 1245440"/>
                    <a:gd name="connsiteY20" fmla="*/ 628038 h 772818"/>
                    <a:gd name="connsiteX21" fmla="*/ 93980 w 1245440"/>
                    <a:gd name="connsiteY21" fmla="*/ 559458 h 772818"/>
                    <a:gd name="connsiteX22" fmla="*/ 88248 w 1245440"/>
                    <a:gd name="connsiteY22" fmla="*/ 565189 h 772818"/>
                    <a:gd name="connsiteX23" fmla="*/ 38100 w 1245440"/>
                    <a:gd name="connsiteY23" fmla="*/ 475636 h 772818"/>
                    <a:gd name="connsiteX24" fmla="*/ 0 w 1245440"/>
                    <a:gd name="connsiteY24" fmla="*/ 399436 h 772818"/>
                    <a:gd name="connsiteX25" fmla="*/ 44452 w 1245440"/>
                    <a:gd name="connsiteY25" fmla="*/ 132736 h 772818"/>
                    <a:gd name="connsiteX26" fmla="*/ 57148 w 1245440"/>
                    <a:gd name="connsiteY26" fmla="*/ 100986 h 772818"/>
                    <a:gd name="connsiteX27" fmla="*/ 44452 w 1245440"/>
                    <a:gd name="connsiteY27" fmla="*/ 5736 h 772818"/>
                    <a:gd name="connsiteX28" fmla="*/ 56136 w 1245440"/>
                    <a:gd name="connsiteY28" fmla="*/ 0 h 772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245440" h="772818">
                      <a:moveTo>
                        <a:pt x="56136" y="0"/>
                      </a:moveTo>
                      <a:lnTo>
                        <a:pt x="55880" y="3198"/>
                      </a:lnTo>
                      <a:lnTo>
                        <a:pt x="436880" y="41298"/>
                      </a:lnTo>
                      <a:lnTo>
                        <a:pt x="558800" y="239418"/>
                      </a:lnTo>
                      <a:lnTo>
                        <a:pt x="619760" y="140358"/>
                      </a:lnTo>
                      <a:lnTo>
                        <a:pt x="840740" y="10818"/>
                      </a:lnTo>
                      <a:lnTo>
                        <a:pt x="1000760" y="186078"/>
                      </a:lnTo>
                      <a:lnTo>
                        <a:pt x="1084580" y="140358"/>
                      </a:lnTo>
                      <a:lnTo>
                        <a:pt x="1245440" y="178658"/>
                      </a:lnTo>
                      <a:lnTo>
                        <a:pt x="1244600" y="183538"/>
                      </a:lnTo>
                      <a:lnTo>
                        <a:pt x="1193800" y="253388"/>
                      </a:lnTo>
                      <a:lnTo>
                        <a:pt x="1130816" y="350290"/>
                      </a:lnTo>
                      <a:lnTo>
                        <a:pt x="1117600" y="348638"/>
                      </a:lnTo>
                      <a:lnTo>
                        <a:pt x="1054100" y="354988"/>
                      </a:lnTo>
                      <a:lnTo>
                        <a:pt x="958852" y="386738"/>
                      </a:lnTo>
                      <a:lnTo>
                        <a:pt x="730252" y="539138"/>
                      </a:lnTo>
                      <a:lnTo>
                        <a:pt x="615948" y="634388"/>
                      </a:lnTo>
                      <a:lnTo>
                        <a:pt x="527052" y="672488"/>
                      </a:lnTo>
                      <a:lnTo>
                        <a:pt x="527052" y="679010"/>
                      </a:lnTo>
                      <a:lnTo>
                        <a:pt x="368300" y="772818"/>
                      </a:lnTo>
                      <a:lnTo>
                        <a:pt x="215900" y="628038"/>
                      </a:lnTo>
                      <a:lnTo>
                        <a:pt x="93980" y="559458"/>
                      </a:lnTo>
                      <a:lnTo>
                        <a:pt x="88248" y="565189"/>
                      </a:lnTo>
                      <a:lnTo>
                        <a:pt x="38100" y="475636"/>
                      </a:lnTo>
                      <a:lnTo>
                        <a:pt x="0" y="399436"/>
                      </a:lnTo>
                      <a:lnTo>
                        <a:pt x="44452" y="132736"/>
                      </a:lnTo>
                      <a:lnTo>
                        <a:pt x="57148" y="100986"/>
                      </a:lnTo>
                      <a:lnTo>
                        <a:pt x="44452" y="5736"/>
                      </a:lnTo>
                      <a:lnTo>
                        <a:pt x="561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2" name="フリーフォーム: 図形 1231">
                  <a:extLst>
                    <a:ext uri="{FF2B5EF4-FFF2-40B4-BE49-F238E27FC236}">
                      <a16:creationId xmlns:a16="http://schemas.microsoft.com/office/drawing/2014/main" id="{BB7451A3-3409-4D02-AB28-8E7BA93EE16D}"/>
                    </a:ext>
                  </a:extLst>
                </p:cNvPr>
                <p:cNvSpPr/>
                <p:nvPr/>
              </p:nvSpPr>
              <p:spPr>
                <a:xfrm>
                  <a:off x="50711100" y="609601"/>
                  <a:ext cx="1383500" cy="717553"/>
                </a:xfrm>
                <a:custGeom>
                  <a:avLst/>
                  <a:gdLst>
                    <a:gd name="connsiteX0" fmla="*/ 1074420 w 1383500"/>
                    <a:gd name="connsiteY0" fmla="*/ 0 h 717553"/>
                    <a:gd name="connsiteX1" fmla="*/ 1165860 w 1383500"/>
                    <a:gd name="connsiteY1" fmla="*/ 45720 h 717553"/>
                    <a:gd name="connsiteX2" fmla="*/ 1219200 w 1383500"/>
                    <a:gd name="connsiteY2" fmla="*/ 15240 h 717553"/>
                    <a:gd name="connsiteX3" fmla="*/ 1356360 w 1383500"/>
                    <a:gd name="connsiteY3" fmla="*/ 38100 h 717553"/>
                    <a:gd name="connsiteX4" fmla="*/ 1383500 w 1383500"/>
                    <a:gd name="connsiteY4" fmla="*/ 124044 h 717553"/>
                    <a:gd name="connsiteX5" fmla="*/ 1325880 w 1383500"/>
                    <a:gd name="connsiteY5" fmla="*/ 175262 h 717553"/>
                    <a:gd name="connsiteX6" fmla="*/ 1082040 w 1383500"/>
                    <a:gd name="connsiteY6" fmla="*/ 548642 h 717553"/>
                    <a:gd name="connsiteX7" fmla="*/ 1021080 w 1383500"/>
                    <a:gd name="connsiteY7" fmla="*/ 556262 h 717553"/>
                    <a:gd name="connsiteX8" fmla="*/ 886944 w 1383500"/>
                    <a:gd name="connsiteY8" fmla="*/ 586070 h 717553"/>
                    <a:gd name="connsiteX9" fmla="*/ 882652 w 1383500"/>
                    <a:gd name="connsiteY9" fmla="*/ 584203 h 717553"/>
                    <a:gd name="connsiteX10" fmla="*/ 704852 w 1383500"/>
                    <a:gd name="connsiteY10" fmla="*/ 635003 h 717553"/>
                    <a:gd name="connsiteX11" fmla="*/ 615948 w 1383500"/>
                    <a:gd name="connsiteY11" fmla="*/ 635003 h 717553"/>
                    <a:gd name="connsiteX12" fmla="*/ 558800 w 1383500"/>
                    <a:gd name="connsiteY12" fmla="*/ 717553 h 717553"/>
                    <a:gd name="connsiteX13" fmla="*/ 336548 w 1383500"/>
                    <a:gd name="connsiteY13" fmla="*/ 641353 h 717553"/>
                    <a:gd name="connsiteX14" fmla="*/ 198780 w 1383500"/>
                    <a:gd name="connsiteY14" fmla="*/ 672351 h 717553"/>
                    <a:gd name="connsiteX15" fmla="*/ 175260 w 1383500"/>
                    <a:gd name="connsiteY15" fmla="*/ 662944 h 717553"/>
                    <a:gd name="connsiteX16" fmla="*/ 129540 w 1383500"/>
                    <a:gd name="connsiteY16" fmla="*/ 502924 h 717553"/>
                    <a:gd name="connsiteX17" fmla="*/ 83820 w 1383500"/>
                    <a:gd name="connsiteY17" fmla="*/ 480064 h 717553"/>
                    <a:gd name="connsiteX18" fmla="*/ 83820 w 1383500"/>
                    <a:gd name="connsiteY18" fmla="*/ 381004 h 717553"/>
                    <a:gd name="connsiteX19" fmla="*/ 0 w 1383500"/>
                    <a:gd name="connsiteY19" fmla="*/ 335284 h 717553"/>
                    <a:gd name="connsiteX20" fmla="*/ 0 w 1383500"/>
                    <a:gd name="connsiteY20" fmla="*/ 291087 h 717553"/>
                    <a:gd name="connsiteX21" fmla="*/ 30480 w 1383500"/>
                    <a:gd name="connsiteY21" fmla="*/ 205743 h 717553"/>
                    <a:gd name="connsiteX22" fmla="*/ 30480 w 1383500"/>
                    <a:gd name="connsiteY22" fmla="*/ 190500 h 717553"/>
                    <a:gd name="connsiteX23" fmla="*/ 91440 w 1383500"/>
                    <a:gd name="connsiteY23" fmla="*/ 167640 h 717553"/>
                    <a:gd name="connsiteX24" fmla="*/ 220980 w 1383500"/>
                    <a:gd name="connsiteY24" fmla="*/ 190500 h 717553"/>
                    <a:gd name="connsiteX25" fmla="*/ 320040 w 1383500"/>
                    <a:gd name="connsiteY25" fmla="*/ 152400 h 717553"/>
                    <a:gd name="connsiteX26" fmla="*/ 365760 w 1383500"/>
                    <a:gd name="connsiteY26" fmla="*/ 205740 h 717553"/>
                    <a:gd name="connsiteX27" fmla="*/ 320040 w 1383500"/>
                    <a:gd name="connsiteY27" fmla="*/ 411480 h 717553"/>
                    <a:gd name="connsiteX28" fmla="*/ 434340 w 1383500"/>
                    <a:gd name="connsiteY28" fmla="*/ 487680 h 717553"/>
                    <a:gd name="connsiteX29" fmla="*/ 487680 w 1383500"/>
                    <a:gd name="connsiteY29" fmla="*/ 441960 h 717553"/>
                    <a:gd name="connsiteX30" fmla="*/ 708660 w 1383500"/>
                    <a:gd name="connsiteY30" fmla="*/ 449580 h 717553"/>
                    <a:gd name="connsiteX31" fmla="*/ 868680 w 1383500"/>
                    <a:gd name="connsiteY31" fmla="*/ 411480 h 717553"/>
                    <a:gd name="connsiteX32" fmla="*/ 998220 w 1383500"/>
                    <a:gd name="connsiteY32" fmla="*/ 190500 h 717553"/>
                    <a:gd name="connsiteX33" fmla="*/ 944880 w 1383500"/>
                    <a:gd name="connsiteY33" fmla="*/ 121920 h 717553"/>
                    <a:gd name="connsiteX34" fmla="*/ 1074420 w 1383500"/>
                    <a:gd name="connsiteY34" fmla="*/ 0 h 7175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383500" h="717553">
                      <a:moveTo>
                        <a:pt x="1074420" y="0"/>
                      </a:moveTo>
                      <a:lnTo>
                        <a:pt x="1165860" y="45720"/>
                      </a:lnTo>
                      <a:lnTo>
                        <a:pt x="1219200" y="15240"/>
                      </a:lnTo>
                      <a:lnTo>
                        <a:pt x="1356360" y="38100"/>
                      </a:lnTo>
                      <a:lnTo>
                        <a:pt x="1383500" y="124044"/>
                      </a:lnTo>
                      <a:lnTo>
                        <a:pt x="1325880" y="175262"/>
                      </a:lnTo>
                      <a:lnTo>
                        <a:pt x="1082040" y="548642"/>
                      </a:lnTo>
                      <a:lnTo>
                        <a:pt x="1021080" y="556262"/>
                      </a:lnTo>
                      <a:lnTo>
                        <a:pt x="886944" y="586070"/>
                      </a:lnTo>
                      <a:lnTo>
                        <a:pt x="882652" y="584203"/>
                      </a:lnTo>
                      <a:lnTo>
                        <a:pt x="704852" y="635003"/>
                      </a:lnTo>
                      <a:lnTo>
                        <a:pt x="615948" y="635003"/>
                      </a:lnTo>
                      <a:lnTo>
                        <a:pt x="558800" y="717553"/>
                      </a:lnTo>
                      <a:lnTo>
                        <a:pt x="336548" y="641353"/>
                      </a:lnTo>
                      <a:lnTo>
                        <a:pt x="198780" y="672351"/>
                      </a:lnTo>
                      <a:lnTo>
                        <a:pt x="175260" y="662944"/>
                      </a:lnTo>
                      <a:lnTo>
                        <a:pt x="129540" y="502924"/>
                      </a:lnTo>
                      <a:lnTo>
                        <a:pt x="83820" y="480064"/>
                      </a:lnTo>
                      <a:lnTo>
                        <a:pt x="83820" y="381004"/>
                      </a:lnTo>
                      <a:lnTo>
                        <a:pt x="0" y="335284"/>
                      </a:lnTo>
                      <a:lnTo>
                        <a:pt x="0" y="291087"/>
                      </a:lnTo>
                      <a:lnTo>
                        <a:pt x="30480" y="205743"/>
                      </a:lnTo>
                      <a:lnTo>
                        <a:pt x="30480" y="190500"/>
                      </a:lnTo>
                      <a:lnTo>
                        <a:pt x="91440" y="167640"/>
                      </a:lnTo>
                      <a:lnTo>
                        <a:pt x="220980" y="190500"/>
                      </a:lnTo>
                      <a:lnTo>
                        <a:pt x="320040" y="152400"/>
                      </a:lnTo>
                      <a:lnTo>
                        <a:pt x="365760" y="205740"/>
                      </a:lnTo>
                      <a:lnTo>
                        <a:pt x="320040" y="411480"/>
                      </a:lnTo>
                      <a:lnTo>
                        <a:pt x="434340" y="487680"/>
                      </a:lnTo>
                      <a:lnTo>
                        <a:pt x="487680" y="441960"/>
                      </a:lnTo>
                      <a:lnTo>
                        <a:pt x="708660" y="449580"/>
                      </a:lnTo>
                      <a:lnTo>
                        <a:pt x="868680" y="411480"/>
                      </a:lnTo>
                      <a:lnTo>
                        <a:pt x="998220" y="190500"/>
                      </a:lnTo>
                      <a:lnTo>
                        <a:pt x="944880" y="121920"/>
                      </a:lnTo>
                      <a:lnTo>
                        <a:pt x="10744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3" name="フリーフォーム: 図形 1232">
                  <a:extLst>
                    <a:ext uri="{FF2B5EF4-FFF2-40B4-BE49-F238E27FC236}">
                      <a16:creationId xmlns:a16="http://schemas.microsoft.com/office/drawing/2014/main" id="{8C98EC5B-DA80-4F8E-A31C-DE6FF392C35A}"/>
                    </a:ext>
                  </a:extLst>
                </p:cNvPr>
                <p:cNvSpPr/>
                <p:nvPr/>
              </p:nvSpPr>
              <p:spPr>
                <a:xfrm>
                  <a:off x="50478184" y="-297180"/>
                  <a:ext cx="1795016" cy="1394460"/>
                </a:xfrm>
                <a:custGeom>
                  <a:avLst/>
                  <a:gdLst>
                    <a:gd name="connsiteX0" fmla="*/ 1406396 w 1795016"/>
                    <a:gd name="connsiteY0" fmla="*/ 0 h 1394460"/>
                    <a:gd name="connsiteX1" fmla="*/ 1612136 w 1795016"/>
                    <a:gd name="connsiteY1" fmla="*/ 45720 h 1394460"/>
                    <a:gd name="connsiteX2" fmla="*/ 1695956 w 1795016"/>
                    <a:gd name="connsiteY2" fmla="*/ 22860 h 1394460"/>
                    <a:gd name="connsiteX3" fmla="*/ 1730060 w 1795016"/>
                    <a:gd name="connsiteY3" fmla="*/ 72121 h 1394460"/>
                    <a:gd name="connsiteX4" fmla="*/ 1718816 w 1795016"/>
                    <a:gd name="connsiteY4" fmla="*/ 74932 h 1394460"/>
                    <a:gd name="connsiteX5" fmla="*/ 1655316 w 1795016"/>
                    <a:gd name="connsiteY5" fmla="*/ 201932 h 1394460"/>
                    <a:gd name="connsiteX6" fmla="*/ 1687064 w 1795016"/>
                    <a:gd name="connsiteY6" fmla="*/ 240032 h 1394460"/>
                    <a:gd name="connsiteX7" fmla="*/ 1623568 w 1795016"/>
                    <a:gd name="connsiteY7" fmla="*/ 532132 h 1394460"/>
                    <a:gd name="connsiteX8" fmla="*/ 1674368 w 1795016"/>
                    <a:gd name="connsiteY8" fmla="*/ 570232 h 1394460"/>
                    <a:gd name="connsiteX9" fmla="*/ 1668016 w 1795016"/>
                    <a:gd name="connsiteY9" fmla="*/ 640082 h 1394460"/>
                    <a:gd name="connsiteX10" fmla="*/ 1737864 w 1795016"/>
                    <a:gd name="connsiteY10" fmla="*/ 646432 h 1394460"/>
                    <a:gd name="connsiteX11" fmla="*/ 1731516 w 1795016"/>
                    <a:gd name="connsiteY11" fmla="*/ 741682 h 1394460"/>
                    <a:gd name="connsiteX12" fmla="*/ 1795016 w 1795016"/>
                    <a:gd name="connsiteY12" fmla="*/ 773432 h 1394460"/>
                    <a:gd name="connsiteX13" fmla="*/ 1795016 w 1795016"/>
                    <a:gd name="connsiteY13" fmla="*/ 862332 h 1394460"/>
                    <a:gd name="connsiteX14" fmla="*/ 1756916 w 1795016"/>
                    <a:gd name="connsiteY14" fmla="*/ 894082 h 1394460"/>
                    <a:gd name="connsiteX15" fmla="*/ 1756916 w 1795016"/>
                    <a:gd name="connsiteY15" fmla="*/ 938532 h 1394460"/>
                    <a:gd name="connsiteX16" fmla="*/ 1770904 w 1795016"/>
                    <a:gd name="connsiteY16" fmla="*/ 940397 h 1394460"/>
                    <a:gd name="connsiteX17" fmla="*/ 1726436 w 1795016"/>
                    <a:gd name="connsiteY17" fmla="*/ 1051562 h 1394460"/>
                    <a:gd name="connsiteX18" fmla="*/ 1627376 w 1795016"/>
                    <a:gd name="connsiteY18" fmla="*/ 1021082 h 1394460"/>
                    <a:gd name="connsiteX19" fmla="*/ 1616416 w 1795016"/>
                    <a:gd name="connsiteY19" fmla="*/ 1030824 h 1394460"/>
                    <a:gd name="connsiteX20" fmla="*/ 1589276 w 1795016"/>
                    <a:gd name="connsiteY20" fmla="*/ 944880 h 1394460"/>
                    <a:gd name="connsiteX21" fmla="*/ 1452116 w 1795016"/>
                    <a:gd name="connsiteY21" fmla="*/ 922020 h 1394460"/>
                    <a:gd name="connsiteX22" fmla="*/ 1398776 w 1795016"/>
                    <a:gd name="connsiteY22" fmla="*/ 952500 h 1394460"/>
                    <a:gd name="connsiteX23" fmla="*/ 1307336 w 1795016"/>
                    <a:gd name="connsiteY23" fmla="*/ 906780 h 1394460"/>
                    <a:gd name="connsiteX24" fmla="*/ 1177796 w 1795016"/>
                    <a:gd name="connsiteY24" fmla="*/ 1028700 h 1394460"/>
                    <a:gd name="connsiteX25" fmla="*/ 1231136 w 1795016"/>
                    <a:gd name="connsiteY25" fmla="*/ 1097280 h 1394460"/>
                    <a:gd name="connsiteX26" fmla="*/ 1101596 w 1795016"/>
                    <a:gd name="connsiteY26" fmla="*/ 1318260 h 1394460"/>
                    <a:gd name="connsiteX27" fmla="*/ 941576 w 1795016"/>
                    <a:gd name="connsiteY27" fmla="*/ 1356360 h 1394460"/>
                    <a:gd name="connsiteX28" fmla="*/ 720596 w 1795016"/>
                    <a:gd name="connsiteY28" fmla="*/ 1348740 h 1394460"/>
                    <a:gd name="connsiteX29" fmla="*/ 667256 w 1795016"/>
                    <a:gd name="connsiteY29" fmla="*/ 1394460 h 1394460"/>
                    <a:gd name="connsiteX30" fmla="*/ 552956 w 1795016"/>
                    <a:gd name="connsiteY30" fmla="*/ 1318260 h 1394460"/>
                    <a:gd name="connsiteX31" fmla="*/ 598676 w 1795016"/>
                    <a:gd name="connsiteY31" fmla="*/ 1112520 h 1394460"/>
                    <a:gd name="connsiteX32" fmla="*/ 552956 w 1795016"/>
                    <a:gd name="connsiteY32" fmla="*/ 1059180 h 1394460"/>
                    <a:gd name="connsiteX33" fmla="*/ 453896 w 1795016"/>
                    <a:gd name="connsiteY33" fmla="*/ 1097280 h 1394460"/>
                    <a:gd name="connsiteX34" fmla="*/ 324356 w 1795016"/>
                    <a:gd name="connsiteY34" fmla="*/ 1074420 h 1394460"/>
                    <a:gd name="connsiteX35" fmla="*/ 263396 w 1795016"/>
                    <a:gd name="connsiteY35" fmla="*/ 1097280 h 1394460"/>
                    <a:gd name="connsiteX36" fmla="*/ 263396 w 1795016"/>
                    <a:gd name="connsiteY36" fmla="*/ 967743 h 1394460"/>
                    <a:gd name="connsiteX37" fmla="*/ 171956 w 1795016"/>
                    <a:gd name="connsiteY37" fmla="*/ 967743 h 1394460"/>
                    <a:gd name="connsiteX38" fmla="*/ 156716 w 1795016"/>
                    <a:gd name="connsiteY38" fmla="*/ 899163 h 1394460"/>
                    <a:gd name="connsiteX39" fmla="*/ 71280 w 1795016"/>
                    <a:gd name="connsiteY39" fmla="*/ 893060 h 1394460"/>
                    <a:gd name="connsiteX40" fmla="*/ 27176 w 1795016"/>
                    <a:gd name="connsiteY40" fmla="*/ 830582 h 1394460"/>
                    <a:gd name="connsiteX41" fmla="*/ 0 w 1795016"/>
                    <a:gd name="connsiteY41" fmla="*/ 826401 h 1394460"/>
                    <a:gd name="connsiteX42" fmla="*/ 95756 w 1795016"/>
                    <a:gd name="connsiteY42" fmla="*/ 716280 h 1394460"/>
                    <a:gd name="connsiteX43" fmla="*/ 225296 w 1795016"/>
                    <a:gd name="connsiteY43" fmla="*/ 731520 h 1394460"/>
                    <a:gd name="connsiteX44" fmla="*/ 286256 w 1795016"/>
                    <a:gd name="connsiteY44" fmla="*/ 723900 h 1394460"/>
                    <a:gd name="connsiteX45" fmla="*/ 469136 w 1795016"/>
                    <a:gd name="connsiteY45" fmla="*/ 784860 h 1394460"/>
                    <a:gd name="connsiteX46" fmla="*/ 682496 w 1795016"/>
                    <a:gd name="connsiteY46" fmla="*/ 815340 h 1394460"/>
                    <a:gd name="connsiteX47" fmla="*/ 682496 w 1795016"/>
                    <a:gd name="connsiteY47" fmla="*/ 876300 h 1394460"/>
                    <a:gd name="connsiteX48" fmla="*/ 796796 w 1795016"/>
                    <a:gd name="connsiteY48" fmla="*/ 937260 h 1394460"/>
                    <a:gd name="connsiteX49" fmla="*/ 994916 w 1795016"/>
                    <a:gd name="connsiteY49" fmla="*/ 701040 h 1394460"/>
                    <a:gd name="connsiteX50" fmla="*/ 1231136 w 1795016"/>
                    <a:gd name="connsiteY50" fmla="*/ 571500 h 1394460"/>
                    <a:gd name="connsiteX51" fmla="*/ 1414016 w 1795016"/>
                    <a:gd name="connsiteY51" fmla="*/ 228600 h 1394460"/>
                    <a:gd name="connsiteX52" fmla="*/ 1345436 w 1795016"/>
                    <a:gd name="connsiteY52" fmla="*/ 228600 h 1394460"/>
                    <a:gd name="connsiteX53" fmla="*/ 1337816 w 1795016"/>
                    <a:gd name="connsiteY53" fmla="*/ 45720 h 1394460"/>
                    <a:gd name="connsiteX54" fmla="*/ 1406396 w 1795016"/>
                    <a:gd name="connsiteY54" fmla="*/ 0 h 1394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1795016" h="1394460">
                      <a:moveTo>
                        <a:pt x="1406396" y="0"/>
                      </a:moveTo>
                      <a:lnTo>
                        <a:pt x="1612136" y="45720"/>
                      </a:lnTo>
                      <a:lnTo>
                        <a:pt x="1695956" y="22860"/>
                      </a:lnTo>
                      <a:lnTo>
                        <a:pt x="1730060" y="72121"/>
                      </a:lnTo>
                      <a:lnTo>
                        <a:pt x="1718816" y="74932"/>
                      </a:lnTo>
                      <a:lnTo>
                        <a:pt x="1655316" y="201932"/>
                      </a:lnTo>
                      <a:lnTo>
                        <a:pt x="1687064" y="240032"/>
                      </a:lnTo>
                      <a:lnTo>
                        <a:pt x="1623568" y="532132"/>
                      </a:lnTo>
                      <a:lnTo>
                        <a:pt x="1674368" y="570232"/>
                      </a:lnTo>
                      <a:lnTo>
                        <a:pt x="1668016" y="640082"/>
                      </a:lnTo>
                      <a:lnTo>
                        <a:pt x="1737864" y="646432"/>
                      </a:lnTo>
                      <a:lnTo>
                        <a:pt x="1731516" y="741682"/>
                      </a:lnTo>
                      <a:lnTo>
                        <a:pt x="1795016" y="773432"/>
                      </a:lnTo>
                      <a:lnTo>
                        <a:pt x="1795016" y="862332"/>
                      </a:lnTo>
                      <a:lnTo>
                        <a:pt x="1756916" y="894082"/>
                      </a:lnTo>
                      <a:lnTo>
                        <a:pt x="1756916" y="938532"/>
                      </a:lnTo>
                      <a:lnTo>
                        <a:pt x="1770904" y="940397"/>
                      </a:lnTo>
                      <a:lnTo>
                        <a:pt x="1726436" y="1051562"/>
                      </a:lnTo>
                      <a:lnTo>
                        <a:pt x="1627376" y="1021082"/>
                      </a:lnTo>
                      <a:lnTo>
                        <a:pt x="1616416" y="1030824"/>
                      </a:lnTo>
                      <a:lnTo>
                        <a:pt x="1589276" y="944880"/>
                      </a:lnTo>
                      <a:lnTo>
                        <a:pt x="1452116" y="922020"/>
                      </a:lnTo>
                      <a:lnTo>
                        <a:pt x="1398776" y="952500"/>
                      </a:lnTo>
                      <a:lnTo>
                        <a:pt x="1307336" y="906780"/>
                      </a:lnTo>
                      <a:lnTo>
                        <a:pt x="1177796" y="1028700"/>
                      </a:lnTo>
                      <a:lnTo>
                        <a:pt x="1231136" y="1097280"/>
                      </a:lnTo>
                      <a:lnTo>
                        <a:pt x="1101596" y="1318260"/>
                      </a:lnTo>
                      <a:lnTo>
                        <a:pt x="941576" y="1356360"/>
                      </a:lnTo>
                      <a:lnTo>
                        <a:pt x="720596" y="1348740"/>
                      </a:lnTo>
                      <a:lnTo>
                        <a:pt x="667256" y="1394460"/>
                      </a:lnTo>
                      <a:lnTo>
                        <a:pt x="552956" y="1318260"/>
                      </a:lnTo>
                      <a:lnTo>
                        <a:pt x="598676" y="1112520"/>
                      </a:lnTo>
                      <a:lnTo>
                        <a:pt x="552956" y="1059180"/>
                      </a:lnTo>
                      <a:lnTo>
                        <a:pt x="453896" y="1097280"/>
                      </a:lnTo>
                      <a:lnTo>
                        <a:pt x="324356" y="1074420"/>
                      </a:lnTo>
                      <a:lnTo>
                        <a:pt x="263396" y="1097280"/>
                      </a:lnTo>
                      <a:lnTo>
                        <a:pt x="263396" y="967743"/>
                      </a:lnTo>
                      <a:lnTo>
                        <a:pt x="171956" y="967743"/>
                      </a:lnTo>
                      <a:lnTo>
                        <a:pt x="156716" y="899163"/>
                      </a:lnTo>
                      <a:lnTo>
                        <a:pt x="71280" y="893060"/>
                      </a:lnTo>
                      <a:lnTo>
                        <a:pt x="27176" y="830582"/>
                      </a:lnTo>
                      <a:lnTo>
                        <a:pt x="0" y="826401"/>
                      </a:lnTo>
                      <a:lnTo>
                        <a:pt x="95756" y="716280"/>
                      </a:lnTo>
                      <a:lnTo>
                        <a:pt x="225296" y="731520"/>
                      </a:lnTo>
                      <a:lnTo>
                        <a:pt x="286256" y="723900"/>
                      </a:lnTo>
                      <a:lnTo>
                        <a:pt x="469136" y="784860"/>
                      </a:lnTo>
                      <a:lnTo>
                        <a:pt x="682496" y="815340"/>
                      </a:lnTo>
                      <a:lnTo>
                        <a:pt x="682496" y="876300"/>
                      </a:lnTo>
                      <a:lnTo>
                        <a:pt x="796796" y="937260"/>
                      </a:lnTo>
                      <a:lnTo>
                        <a:pt x="994916" y="701040"/>
                      </a:lnTo>
                      <a:lnTo>
                        <a:pt x="1231136" y="571500"/>
                      </a:lnTo>
                      <a:lnTo>
                        <a:pt x="1414016" y="228600"/>
                      </a:lnTo>
                      <a:lnTo>
                        <a:pt x="1345436" y="228600"/>
                      </a:lnTo>
                      <a:lnTo>
                        <a:pt x="1337816" y="45720"/>
                      </a:lnTo>
                      <a:lnTo>
                        <a:pt x="140639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45053881-47F7-435E-AA56-E7559D2869A6}"/>
                    </a:ext>
                  </a:extLst>
                </p:cNvPr>
                <p:cNvSpPr/>
                <p:nvPr/>
              </p:nvSpPr>
              <p:spPr>
                <a:xfrm>
                  <a:off x="52860600" y="-3208020"/>
                  <a:ext cx="1504648" cy="1226822"/>
                </a:xfrm>
                <a:custGeom>
                  <a:avLst/>
                  <a:gdLst>
                    <a:gd name="connsiteX0" fmla="*/ 540360 w 1504648"/>
                    <a:gd name="connsiteY0" fmla="*/ 0 h 1226822"/>
                    <a:gd name="connsiteX1" fmla="*/ 639420 w 1504648"/>
                    <a:gd name="connsiteY1" fmla="*/ 0 h 1226822"/>
                    <a:gd name="connsiteX2" fmla="*/ 692760 w 1504648"/>
                    <a:gd name="connsiteY2" fmla="*/ 60960 h 1226822"/>
                    <a:gd name="connsiteX3" fmla="*/ 753720 w 1504648"/>
                    <a:gd name="connsiteY3" fmla="*/ 0 h 1226822"/>
                    <a:gd name="connsiteX4" fmla="*/ 875640 w 1504648"/>
                    <a:gd name="connsiteY4" fmla="*/ 0 h 1226822"/>
                    <a:gd name="connsiteX5" fmla="*/ 921360 w 1504648"/>
                    <a:gd name="connsiteY5" fmla="*/ 99060 h 1226822"/>
                    <a:gd name="connsiteX6" fmla="*/ 1008384 w 1504648"/>
                    <a:gd name="connsiteY6" fmla="*/ 79722 h 1226822"/>
                    <a:gd name="connsiteX7" fmla="*/ 1111860 w 1504648"/>
                    <a:gd name="connsiteY7" fmla="*/ 259082 h 1226822"/>
                    <a:gd name="connsiteX8" fmla="*/ 1271880 w 1504648"/>
                    <a:gd name="connsiteY8" fmla="*/ 495302 h 1226822"/>
                    <a:gd name="connsiteX9" fmla="*/ 1363320 w 1504648"/>
                    <a:gd name="connsiteY9" fmla="*/ 464822 h 1226822"/>
                    <a:gd name="connsiteX10" fmla="*/ 1462380 w 1504648"/>
                    <a:gd name="connsiteY10" fmla="*/ 518162 h 1226822"/>
                    <a:gd name="connsiteX11" fmla="*/ 1504648 w 1504648"/>
                    <a:gd name="connsiteY11" fmla="*/ 644967 h 1226822"/>
                    <a:gd name="connsiteX12" fmla="*/ 1363320 w 1504648"/>
                    <a:gd name="connsiteY12" fmla="*/ 693422 h 1226822"/>
                    <a:gd name="connsiteX13" fmla="*/ 1165200 w 1504648"/>
                    <a:gd name="connsiteY13" fmla="*/ 609602 h 1226822"/>
                    <a:gd name="connsiteX14" fmla="*/ 1149960 w 1504648"/>
                    <a:gd name="connsiteY14" fmla="*/ 693422 h 1226822"/>
                    <a:gd name="connsiteX15" fmla="*/ 1111860 w 1504648"/>
                    <a:gd name="connsiteY15" fmla="*/ 762002 h 1226822"/>
                    <a:gd name="connsiteX16" fmla="*/ 1066140 w 1504648"/>
                    <a:gd name="connsiteY16" fmla="*/ 891542 h 1226822"/>
                    <a:gd name="connsiteX17" fmla="*/ 1111860 w 1504648"/>
                    <a:gd name="connsiteY17" fmla="*/ 982982 h 1226822"/>
                    <a:gd name="connsiteX18" fmla="*/ 906120 w 1504648"/>
                    <a:gd name="connsiteY18" fmla="*/ 1143002 h 1226822"/>
                    <a:gd name="connsiteX19" fmla="*/ 791820 w 1504648"/>
                    <a:gd name="connsiteY19" fmla="*/ 1226822 h 1226822"/>
                    <a:gd name="connsiteX20" fmla="*/ 723240 w 1504648"/>
                    <a:gd name="connsiteY20" fmla="*/ 1203962 h 1226822"/>
                    <a:gd name="connsiteX21" fmla="*/ 692760 w 1504648"/>
                    <a:gd name="connsiteY21" fmla="*/ 1173482 h 1226822"/>
                    <a:gd name="connsiteX22" fmla="*/ 647040 w 1504648"/>
                    <a:gd name="connsiteY22" fmla="*/ 1173482 h 1226822"/>
                    <a:gd name="connsiteX23" fmla="*/ 647040 w 1504648"/>
                    <a:gd name="connsiteY23" fmla="*/ 1104902 h 1226822"/>
                    <a:gd name="connsiteX24" fmla="*/ 784200 w 1504648"/>
                    <a:gd name="connsiteY24" fmla="*/ 1036322 h 1226822"/>
                    <a:gd name="connsiteX25" fmla="*/ 784200 w 1504648"/>
                    <a:gd name="connsiteY25" fmla="*/ 960122 h 1226822"/>
                    <a:gd name="connsiteX26" fmla="*/ 868020 w 1504648"/>
                    <a:gd name="connsiteY26" fmla="*/ 830582 h 1226822"/>
                    <a:gd name="connsiteX27" fmla="*/ 791820 w 1504648"/>
                    <a:gd name="connsiteY27" fmla="*/ 822962 h 1226822"/>
                    <a:gd name="connsiteX28" fmla="*/ 654660 w 1504648"/>
                    <a:gd name="connsiteY28" fmla="*/ 876302 h 1226822"/>
                    <a:gd name="connsiteX29" fmla="*/ 601320 w 1504648"/>
                    <a:gd name="connsiteY29" fmla="*/ 754382 h 1226822"/>
                    <a:gd name="connsiteX30" fmla="*/ 517500 w 1504648"/>
                    <a:gd name="connsiteY30" fmla="*/ 731522 h 1226822"/>
                    <a:gd name="connsiteX31" fmla="*/ 433680 w 1504648"/>
                    <a:gd name="connsiteY31" fmla="*/ 807722 h 1226822"/>
                    <a:gd name="connsiteX32" fmla="*/ 296520 w 1504648"/>
                    <a:gd name="connsiteY32" fmla="*/ 762002 h 1226822"/>
                    <a:gd name="connsiteX33" fmla="*/ 22200 w 1504648"/>
                    <a:gd name="connsiteY33" fmla="*/ 807722 h 1226822"/>
                    <a:gd name="connsiteX34" fmla="*/ 0 w 1504648"/>
                    <a:gd name="connsiteY34" fmla="*/ 593132 h 1226822"/>
                    <a:gd name="connsiteX35" fmla="*/ 106020 w 1504648"/>
                    <a:gd name="connsiteY35" fmla="*/ 396240 h 1226822"/>
                    <a:gd name="connsiteX36" fmla="*/ 220320 w 1504648"/>
                    <a:gd name="connsiteY36" fmla="*/ 358140 h 1226822"/>
                    <a:gd name="connsiteX37" fmla="*/ 243180 w 1504648"/>
                    <a:gd name="connsiteY37" fmla="*/ 190500 h 1226822"/>
                    <a:gd name="connsiteX38" fmla="*/ 464160 w 1504648"/>
                    <a:gd name="connsiteY38" fmla="*/ 175260 h 1226822"/>
                    <a:gd name="connsiteX39" fmla="*/ 555600 w 1504648"/>
                    <a:gd name="connsiteY39" fmla="*/ 76200 h 1226822"/>
                    <a:gd name="connsiteX40" fmla="*/ 540360 w 1504648"/>
                    <a:gd name="connsiteY40" fmla="*/ 0 h 1226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504648" h="1226822">
                      <a:moveTo>
                        <a:pt x="540360" y="0"/>
                      </a:moveTo>
                      <a:lnTo>
                        <a:pt x="639420" y="0"/>
                      </a:lnTo>
                      <a:lnTo>
                        <a:pt x="692760" y="60960"/>
                      </a:lnTo>
                      <a:lnTo>
                        <a:pt x="753720" y="0"/>
                      </a:lnTo>
                      <a:lnTo>
                        <a:pt x="875640" y="0"/>
                      </a:lnTo>
                      <a:lnTo>
                        <a:pt x="921360" y="99060"/>
                      </a:lnTo>
                      <a:lnTo>
                        <a:pt x="1008384" y="79722"/>
                      </a:lnTo>
                      <a:lnTo>
                        <a:pt x="1111860" y="259082"/>
                      </a:lnTo>
                      <a:lnTo>
                        <a:pt x="1271880" y="495302"/>
                      </a:lnTo>
                      <a:lnTo>
                        <a:pt x="1363320" y="464822"/>
                      </a:lnTo>
                      <a:lnTo>
                        <a:pt x="1462380" y="518162"/>
                      </a:lnTo>
                      <a:lnTo>
                        <a:pt x="1504648" y="644967"/>
                      </a:lnTo>
                      <a:lnTo>
                        <a:pt x="1363320" y="693422"/>
                      </a:lnTo>
                      <a:lnTo>
                        <a:pt x="1165200" y="609602"/>
                      </a:lnTo>
                      <a:lnTo>
                        <a:pt x="1149960" y="693422"/>
                      </a:lnTo>
                      <a:lnTo>
                        <a:pt x="1111860" y="762002"/>
                      </a:lnTo>
                      <a:lnTo>
                        <a:pt x="1066140" y="891542"/>
                      </a:lnTo>
                      <a:lnTo>
                        <a:pt x="1111860" y="982982"/>
                      </a:lnTo>
                      <a:lnTo>
                        <a:pt x="906120" y="1143002"/>
                      </a:lnTo>
                      <a:lnTo>
                        <a:pt x="791820" y="1226822"/>
                      </a:lnTo>
                      <a:lnTo>
                        <a:pt x="723240" y="1203962"/>
                      </a:lnTo>
                      <a:lnTo>
                        <a:pt x="692760" y="1173482"/>
                      </a:lnTo>
                      <a:lnTo>
                        <a:pt x="647040" y="1173482"/>
                      </a:lnTo>
                      <a:lnTo>
                        <a:pt x="647040" y="1104902"/>
                      </a:lnTo>
                      <a:lnTo>
                        <a:pt x="784200" y="1036322"/>
                      </a:lnTo>
                      <a:lnTo>
                        <a:pt x="784200" y="960122"/>
                      </a:lnTo>
                      <a:lnTo>
                        <a:pt x="868020" y="830582"/>
                      </a:lnTo>
                      <a:lnTo>
                        <a:pt x="791820" y="822962"/>
                      </a:lnTo>
                      <a:lnTo>
                        <a:pt x="654660" y="876302"/>
                      </a:lnTo>
                      <a:lnTo>
                        <a:pt x="601320" y="754382"/>
                      </a:lnTo>
                      <a:lnTo>
                        <a:pt x="517500" y="731522"/>
                      </a:lnTo>
                      <a:lnTo>
                        <a:pt x="433680" y="807722"/>
                      </a:lnTo>
                      <a:lnTo>
                        <a:pt x="296520" y="762002"/>
                      </a:lnTo>
                      <a:lnTo>
                        <a:pt x="22200" y="807722"/>
                      </a:lnTo>
                      <a:lnTo>
                        <a:pt x="0" y="593132"/>
                      </a:lnTo>
                      <a:lnTo>
                        <a:pt x="106020" y="396240"/>
                      </a:lnTo>
                      <a:lnTo>
                        <a:pt x="220320" y="358140"/>
                      </a:lnTo>
                      <a:lnTo>
                        <a:pt x="243180" y="190500"/>
                      </a:lnTo>
                      <a:lnTo>
                        <a:pt x="464160" y="175260"/>
                      </a:lnTo>
                      <a:lnTo>
                        <a:pt x="555600" y="76200"/>
                      </a:lnTo>
                      <a:lnTo>
                        <a:pt x="5403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5" name="フリーフォーム: 図形 1234">
                  <a:extLst>
                    <a:ext uri="{FF2B5EF4-FFF2-40B4-BE49-F238E27FC236}">
                      <a16:creationId xmlns:a16="http://schemas.microsoft.com/office/drawing/2014/main" id="{266F5031-FCCB-4335-9BDC-5DBADABEF6F5}"/>
                    </a:ext>
                  </a:extLst>
                </p:cNvPr>
                <p:cNvSpPr/>
                <p:nvPr/>
              </p:nvSpPr>
              <p:spPr>
                <a:xfrm>
                  <a:off x="51503580" y="-3017519"/>
                  <a:ext cx="1234440" cy="1703791"/>
                </a:xfrm>
                <a:custGeom>
                  <a:avLst/>
                  <a:gdLst>
                    <a:gd name="connsiteX0" fmla="*/ 518160 w 1234440"/>
                    <a:gd name="connsiteY0" fmla="*/ 0 h 1703791"/>
                    <a:gd name="connsiteX1" fmla="*/ 678180 w 1234440"/>
                    <a:gd name="connsiteY1" fmla="*/ 106680 h 1703791"/>
                    <a:gd name="connsiteX2" fmla="*/ 678180 w 1234440"/>
                    <a:gd name="connsiteY2" fmla="*/ 167640 h 1703791"/>
                    <a:gd name="connsiteX3" fmla="*/ 696160 w 1234440"/>
                    <a:gd name="connsiteY3" fmla="*/ 196752 h 1703791"/>
                    <a:gd name="connsiteX4" fmla="*/ 678180 w 1234440"/>
                    <a:gd name="connsiteY4" fmla="*/ 205742 h 1703791"/>
                    <a:gd name="connsiteX5" fmla="*/ 693420 w 1234440"/>
                    <a:gd name="connsiteY5" fmla="*/ 396242 h 1703791"/>
                    <a:gd name="connsiteX6" fmla="*/ 601980 w 1234440"/>
                    <a:gd name="connsiteY6" fmla="*/ 601982 h 1703791"/>
                    <a:gd name="connsiteX7" fmla="*/ 701040 w 1234440"/>
                    <a:gd name="connsiteY7" fmla="*/ 678182 h 1703791"/>
                    <a:gd name="connsiteX8" fmla="*/ 716280 w 1234440"/>
                    <a:gd name="connsiteY8" fmla="*/ 922022 h 1703791"/>
                    <a:gd name="connsiteX9" fmla="*/ 815340 w 1234440"/>
                    <a:gd name="connsiteY9" fmla="*/ 914402 h 1703791"/>
                    <a:gd name="connsiteX10" fmla="*/ 944880 w 1234440"/>
                    <a:gd name="connsiteY10" fmla="*/ 1104902 h 1703791"/>
                    <a:gd name="connsiteX11" fmla="*/ 929640 w 1234440"/>
                    <a:gd name="connsiteY11" fmla="*/ 1181102 h 1703791"/>
                    <a:gd name="connsiteX12" fmla="*/ 1120140 w 1234440"/>
                    <a:gd name="connsiteY12" fmla="*/ 1203962 h 1703791"/>
                    <a:gd name="connsiteX13" fmla="*/ 1234440 w 1234440"/>
                    <a:gd name="connsiteY13" fmla="*/ 1287782 h 1703791"/>
                    <a:gd name="connsiteX14" fmla="*/ 1219456 w 1234440"/>
                    <a:gd name="connsiteY14" fmla="*/ 1475084 h 1703791"/>
                    <a:gd name="connsiteX15" fmla="*/ 1207772 w 1234440"/>
                    <a:gd name="connsiteY15" fmla="*/ 1480820 h 1703791"/>
                    <a:gd name="connsiteX16" fmla="*/ 1220468 w 1234440"/>
                    <a:gd name="connsiteY16" fmla="*/ 1576070 h 1703791"/>
                    <a:gd name="connsiteX17" fmla="*/ 1207772 w 1234440"/>
                    <a:gd name="connsiteY17" fmla="*/ 1607820 h 1703791"/>
                    <a:gd name="connsiteX18" fmla="*/ 1191776 w 1234440"/>
                    <a:gd name="connsiteY18" fmla="*/ 1703791 h 1703791"/>
                    <a:gd name="connsiteX19" fmla="*/ 304800 w 1234440"/>
                    <a:gd name="connsiteY19" fmla="*/ 1463040 h 1703791"/>
                    <a:gd name="connsiteX20" fmla="*/ 335280 w 1234440"/>
                    <a:gd name="connsiteY20" fmla="*/ 1249680 h 1703791"/>
                    <a:gd name="connsiteX21" fmla="*/ 426720 w 1234440"/>
                    <a:gd name="connsiteY21" fmla="*/ 1165860 h 1703791"/>
                    <a:gd name="connsiteX22" fmla="*/ 220980 w 1234440"/>
                    <a:gd name="connsiteY22" fmla="*/ 861060 h 1703791"/>
                    <a:gd name="connsiteX23" fmla="*/ 167640 w 1234440"/>
                    <a:gd name="connsiteY23" fmla="*/ 876300 h 1703791"/>
                    <a:gd name="connsiteX24" fmla="*/ 53340 w 1234440"/>
                    <a:gd name="connsiteY24" fmla="*/ 838200 h 1703791"/>
                    <a:gd name="connsiteX25" fmla="*/ 53340 w 1234440"/>
                    <a:gd name="connsiteY25" fmla="*/ 617220 h 1703791"/>
                    <a:gd name="connsiteX26" fmla="*/ 114300 w 1234440"/>
                    <a:gd name="connsiteY26" fmla="*/ 518160 h 1703791"/>
                    <a:gd name="connsiteX27" fmla="*/ 0 w 1234440"/>
                    <a:gd name="connsiteY27" fmla="*/ 297180 h 1703791"/>
                    <a:gd name="connsiteX28" fmla="*/ 45720 w 1234440"/>
                    <a:gd name="connsiteY28" fmla="*/ 175260 h 1703791"/>
                    <a:gd name="connsiteX29" fmla="*/ 129540 w 1234440"/>
                    <a:gd name="connsiteY29" fmla="*/ 144780 h 1703791"/>
                    <a:gd name="connsiteX30" fmla="*/ 205740 w 1234440"/>
                    <a:gd name="connsiteY30" fmla="*/ 152400 h 1703791"/>
                    <a:gd name="connsiteX31" fmla="*/ 434340 w 1234440"/>
                    <a:gd name="connsiteY31" fmla="*/ 15240 h 1703791"/>
                    <a:gd name="connsiteX32" fmla="*/ 518160 w 1234440"/>
                    <a:gd name="connsiteY32" fmla="*/ 0 h 1703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234440" h="1703791">
                      <a:moveTo>
                        <a:pt x="518160" y="0"/>
                      </a:moveTo>
                      <a:lnTo>
                        <a:pt x="678180" y="106680"/>
                      </a:lnTo>
                      <a:lnTo>
                        <a:pt x="678180" y="167640"/>
                      </a:lnTo>
                      <a:lnTo>
                        <a:pt x="696160" y="196752"/>
                      </a:lnTo>
                      <a:lnTo>
                        <a:pt x="678180" y="205742"/>
                      </a:lnTo>
                      <a:lnTo>
                        <a:pt x="693420" y="396242"/>
                      </a:lnTo>
                      <a:lnTo>
                        <a:pt x="601980" y="601982"/>
                      </a:lnTo>
                      <a:lnTo>
                        <a:pt x="701040" y="678182"/>
                      </a:lnTo>
                      <a:lnTo>
                        <a:pt x="716280" y="922022"/>
                      </a:lnTo>
                      <a:lnTo>
                        <a:pt x="815340" y="914402"/>
                      </a:lnTo>
                      <a:lnTo>
                        <a:pt x="944880" y="1104902"/>
                      </a:lnTo>
                      <a:lnTo>
                        <a:pt x="929640" y="1181102"/>
                      </a:lnTo>
                      <a:lnTo>
                        <a:pt x="1120140" y="1203962"/>
                      </a:lnTo>
                      <a:lnTo>
                        <a:pt x="1234440" y="1287782"/>
                      </a:lnTo>
                      <a:lnTo>
                        <a:pt x="1219456" y="1475084"/>
                      </a:lnTo>
                      <a:lnTo>
                        <a:pt x="1207772" y="1480820"/>
                      </a:lnTo>
                      <a:lnTo>
                        <a:pt x="1220468" y="1576070"/>
                      </a:lnTo>
                      <a:lnTo>
                        <a:pt x="1207772" y="1607820"/>
                      </a:lnTo>
                      <a:lnTo>
                        <a:pt x="1191776" y="1703791"/>
                      </a:lnTo>
                      <a:lnTo>
                        <a:pt x="304800" y="1463040"/>
                      </a:lnTo>
                      <a:lnTo>
                        <a:pt x="335280" y="1249680"/>
                      </a:lnTo>
                      <a:lnTo>
                        <a:pt x="426720" y="1165860"/>
                      </a:lnTo>
                      <a:lnTo>
                        <a:pt x="220980" y="861060"/>
                      </a:lnTo>
                      <a:lnTo>
                        <a:pt x="167640" y="876300"/>
                      </a:lnTo>
                      <a:lnTo>
                        <a:pt x="53340" y="838200"/>
                      </a:lnTo>
                      <a:lnTo>
                        <a:pt x="53340" y="617220"/>
                      </a:lnTo>
                      <a:lnTo>
                        <a:pt x="114300" y="518160"/>
                      </a:lnTo>
                      <a:lnTo>
                        <a:pt x="0" y="297180"/>
                      </a:lnTo>
                      <a:lnTo>
                        <a:pt x="45720" y="175260"/>
                      </a:lnTo>
                      <a:lnTo>
                        <a:pt x="129540" y="144780"/>
                      </a:lnTo>
                      <a:lnTo>
                        <a:pt x="205740" y="152400"/>
                      </a:lnTo>
                      <a:lnTo>
                        <a:pt x="434340" y="15240"/>
                      </a:lnTo>
                      <a:lnTo>
                        <a:pt x="5181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6" name="フリーフォーム: 図形 1235">
                  <a:extLst>
                    <a:ext uri="{FF2B5EF4-FFF2-40B4-BE49-F238E27FC236}">
                      <a16:creationId xmlns:a16="http://schemas.microsoft.com/office/drawing/2014/main" id="{70EA073F-0557-4690-9644-D710E2151766}"/>
                    </a:ext>
                  </a:extLst>
                </p:cNvPr>
                <p:cNvSpPr/>
                <p:nvPr/>
              </p:nvSpPr>
              <p:spPr>
                <a:xfrm>
                  <a:off x="44214608" y="-1257298"/>
                  <a:ext cx="590992" cy="754378"/>
                </a:xfrm>
                <a:custGeom>
                  <a:avLst/>
                  <a:gdLst>
                    <a:gd name="connsiteX0" fmla="*/ 457640 w 590992"/>
                    <a:gd name="connsiteY0" fmla="*/ 0 h 754378"/>
                    <a:gd name="connsiteX1" fmla="*/ 502092 w 590992"/>
                    <a:gd name="connsiteY1" fmla="*/ 146050 h 754378"/>
                    <a:gd name="connsiteX2" fmla="*/ 546544 w 590992"/>
                    <a:gd name="connsiteY2" fmla="*/ 190500 h 754378"/>
                    <a:gd name="connsiteX3" fmla="*/ 563052 w 590992"/>
                    <a:gd name="connsiteY3" fmla="*/ 223517 h 754378"/>
                    <a:gd name="connsiteX4" fmla="*/ 530032 w 590992"/>
                    <a:gd name="connsiteY4" fmla="*/ 289558 h 754378"/>
                    <a:gd name="connsiteX5" fmla="*/ 461452 w 590992"/>
                    <a:gd name="connsiteY5" fmla="*/ 304798 h 754378"/>
                    <a:gd name="connsiteX6" fmla="*/ 392872 w 590992"/>
                    <a:gd name="connsiteY6" fmla="*/ 365758 h 754378"/>
                    <a:gd name="connsiteX7" fmla="*/ 415732 w 590992"/>
                    <a:gd name="connsiteY7" fmla="*/ 464818 h 754378"/>
                    <a:gd name="connsiteX8" fmla="*/ 499552 w 590992"/>
                    <a:gd name="connsiteY8" fmla="*/ 495298 h 754378"/>
                    <a:gd name="connsiteX9" fmla="*/ 590992 w 590992"/>
                    <a:gd name="connsiteY9" fmla="*/ 685798 h 754378"/>
                    <a:gd name="connsiteX10" fmla="*/ 545272 w 590992"/>
                    <a:gd name="connsiteY10" fmla="*/ 754378 h 754378"/>
                    <a:gd name="connsiteX11" fmla="*/ 435240 w 590992"/>
                    <a:gd name="connsiteY11" fmla="*/ 681023 h 754378"/>
                    <a:gd name="connsiteX12" fmla="*/ 438592 w 590992"/>
                    <a:gd name="connsiteY12" fmla="*/ 673100 h 754378"/>
                    <a:gd name="connsiteX13" fmla="*/ 260792 w 590992"/>
                    <a:gd name="connsiteY13" fmla="*/ 635000 h 754378"/>
                    <a:gd name="connsiteX14" fmla="*/ 95692 w 590992"/>
                    <a:gd name="connsiteY14" fmla="*/ 438150 h 754378"/>
                    <a:gd name="connsiteX15" fmla="*/ 0 w 590992"/>
                    <a:gd name="connsiteY15" fmla="*/ 362964 h 754378"/>
                    <a:gd name="connsiteX16" fmla="*/ 6792 w 590992"/>
                    <a:gd name="connsiteY16" fmla="*/ 298450 h 754378"/>
                    <a:gd name="connsiteX17" fmla="*/ 63944 w 590992"/>
                    <a:gd name="connsiteY17" fmla="*/ 279400 h 754378"/>
                    <a:gd name="connsiteX18" fmla="*/ 52016 w 590992"/>
                    <a:gd name="connsiteY18" fmla="*/ 118408 h 754378"/>
                    <a:gd name="connsiteX19" fmla="*/ 146492 w 590992"/>
                    <a:gd name="connsiteY19" fmla="*/ 114300 h 754378"/>
                    <a:gd name="connsiteX20" fmla="*/ 235392 w 590992"/>
                    <a:gd name="connsiteY20" fmla="*/ 139700 h 754378"/>
                    <a:gd name="connsiteX21" fmla="*/ 292544 w 590992"/>
                    <a:gd name="connsiteY21" fmla="*/ 101600 h 754378"/>
                    <a:gd name="connsiteX22" fmla="*/ 457640 w 590992"/>
                    <a:gd name="connsiteY22" fmla="*/ 0 h 75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0992" h="754378">
                      <a:moveTo>
                        <a:pt x="457640" y="0"/>
                      </a:moveTo>
                      <a:lnTo>
                        <a:pt x="502092" y="146050"/>
                      </a:lnTo>
                      <a:lnTo>
                        <a:pt x="546544" y="190500"/>
                      </a:lnTo>
                      <a:lnTo>
                        <a:pt x="563052" y="223517"/>
                      </a:lnTo>
                      <a:lnTo>
                        <a:pt x="530032" y="289558"/>
                      </a:lnTo>
                      <a:lnTo>
                        <a:pt x="461452" y="304798"/>
                      </a:lnTo>
                      <a:lnTo>
                        <a:pt x="392872" y="365758"/>
                      </a:lnTo>
                      <a:lnTo>
                        <a:pt x="415732" y="464818"/>
                      </a:lnTo>
                      <a:lnTo>
                        <a:pt x="499552" y="495298"/>
                      </a:lnTo>
                      <a:lnTo>
                        <a:pt x="590992" y="685798"/>
                      </a:lnTo>
                      <a:lnTo>
                        <a:pt x="545272" y="754378"/>
                      </a:lnTo>
                      <a:lnTo>
                        <a:pt x="435240" y="681023"/>
                      </a:lnTo>
                      <a:lnTo>
                        <a:pt x="438592" y="673100"/>
                      </a:lnTo>
                      <a:lnTo>
                        <a:pt x="260792" y="635000"/>
                      </a:lnTo>
                      <a:lnTo>
                        <a:pt x="95692" y="438150"/>
                      </a:lnTo>
                      <a:lnTo>
                        <a:pt x="0" y="362964"/>
                      </a:lnTo>
                      <a:lnTo>
                        <a:pt x="6792" y="298450"/>
                      </a:lnTo>
                      <a:lnTo>
                        <a:pt x="63944" y="279400"/>
                      </a:lnTo>
                      <a:lnTo>
                        <a:pt x="52016" y="118408"/>
                      </a:lnTo>
                      <a:lnTo>
                        <a:pt x="146492" y="114300"/>
                      </a:lnTo>
                      <a:lnTo>
                        <a:pt x="235392" y="139700"/>
                      </a:lnTo>
                      <a:lnTo>
                        <a:pt x="292544" y="101600"/>
                      </a:lnTo>
                      <a:lnTo>
                        <a:pt x="4576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7" name="フリーフォーム: 図形 1236">
                  <a:extLst>
                    <a:ext uri="{FF2B5EF4-FFF2-40B4-BE49-F238E27FC236}">
                      <a16:creationId xmlns:a16="http://schemas.microsoft.com/office/drawing/2014/main" id="{DA337C62-CAC9-454A-9C67-C67D6C36AB30}"/>
                    </a:ext>
                  </a:extLst>
                </p:cNvPr>
                <p:cNvSpPr/>
                <p:nvPr/>
              </p:nvSpPr>
              <p:spPr>
                <a:xfrm>
                  <a:off x="51595020" y="-1188720"/>
                  <a:ext cx="1021080" cy="985522"/>
                </a:xfrm>
                <a:custGeom>
                  <a:avLst/>
                  <a:gdLst>
                    <a:gd name="connsiteX0" fmla="*/ 91440 w 1021080"/>
                    <a:gd name="connsiteY0" fmla="*/ 0 h 985522"/>
                    <a:gd name="connsiteX1" fmla="*/ 510540 w 1021080"/>
                    <a:gd name="connsiteY1" fmla="*/ 76200 h 985522"/>
                    <a:gd name="connsiteX2" fmla="*/ 502920 w 1021080"/>
                    <a:gd name="connsiteY2" fmla="*/ 281940 h 985522"/>
                    <a:gd name="connsiteX3" fmla="*/ 609600 w 1021080"/>
                    <a:gd name="connsiteY3" fmla="*/ 312420 h 985522"/>
                    <a:gd name="connsiteX4" fmla="*/ 662940 w 1021080"/>
                    <a:gd name="connsiteY4" fmla="*/ 160020 h 985522"/>
                    <a:gd name="connsiteX5" fmla="*/ 891540 w 1021080"/>
                    <a:gd name="connsiteY5" fmla="*/ 205740 h 985522"/>
                    <a:gd name="connsiteX6" fmla="*/ 883920 w 1021080"/>
                    <a:gd name="connsiteY6" fmla="*/ 266700 h 985522"/>
                    <a:gd name="connsiteX7" fmla="*/ 868680 w 1021080"/>
                    <a:gd name="connsiteY7" fmla="*/ 312420 h 985522"/>
                    <a:gd name="connsiteX8" fmla="*/ 930056 w 1021080"/>
                    <a:gd name="connsiteY8" fmla="*/ 344570 h 985522"/>
                    <a:gd name="connsiteX9" fmla="*/ 1021080 w 1021080"/>
                    <a:gd name="connsiteY9" fmla="*/ 708662 h 985522"/>
                    <a:gd name="connsiteX10" fmla="*/ 975360 w 1021080"/>
                    <a:gd name="connsiteY10" fmla="*/ 777242 h 985522"/>
                    <a:gd name="connsiteX11" fmla="*/ 853440 w 1021080"/>
                    <a:gd name="connsiteY11" fmla="*/ 822962 h 985522"/>
                    <a:gd name="connsiteX12" fmla="*/ 865232 w 1021080"/>
                    <a:gd name="connsiteY12" fmla="*/ 922022 h 985522"/>
                    <a:gd name="connsiteX13" fmla="*/ 843280 w 1021080"/>
                    <a:gd name="connsiteY13" fmla="*/ 922022 h 985522"/>
                    <a:gd name="connsiteX14" fmla="*/ 830580 w 1021080"/>
                    <a:gd name="connsiteY14" fmla="*/ 985522 h 985522"/>
                    <a:gd name="connsiteX15" fmla="*/ 754380 w 1021080"/>
                    <a:gd name="connsiteY15" fmla="*/ 928372 h 985522"/>
                    <a:gd name="connsiteX16" fmla="*/ 613224 w 1021080"/>
                    <a:gd name="connsiteY16" fmla="*/ 963661 h 985522"/>
                    <a:gd name="connsiteX17" fmla="*/ 579120 w 1021080"/>
                    <a:gd name="connsiteY17" fmla="*/ 914400 h 985522"/>
                    <a:gd name="connsiteX18" fmla="*/ 495300 w 1021080"/>
                    <a:gd name="connsiteY18" fmla="*/ 937260 h 985522"/>
                    <a:gd name="connsiteX19" fmla="*/ 292104 w 1021080"/>
                    <a:gd name="connsiteY19" fmla="*/ 892106 h 985522"/>
                    <a:gd name="connsiteX20" fmla="*/ 205740 w 1021080"/>
                    <a:gd name="connsiteY20" fmla="*/ 670560 h 985522"/>
                    <a:gd name="connsiteX21" fmla="*/ 83820 w 1021080"/>
                    <a:gd name="connsiteY21" fmla="*/ 640080 h 985522"/>
                    <a:gd name="connsiteX22" fmla="*/ 68580 w 1021080"/>
                    <a:gd name="connsiteY22" fmla="*/ 441960 h 985522"/>
                    <a:gd name="connsiteX23" fmla="*/ 0 w 1021080"/>
                    <a:gd name="connsiteY23" fmla="*/ 396240 h 985522"/>
                    <a:gd name="connsiteX24" fmla="*/ 91440 w 1021080"/>
                    <a:gd name="connsiteY24" fmla="*/ 0 h 985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21080" h="985522">
                      <a:moveTo>
                        <a:pt x="91440" y="0"/>
                      </a:moveTo>
                      <a:lnTo>
                        <a:pt x="510540" y="76200"/>
                      </a:lnTo>
                      <a:lnTo>
                        <a:pt x="502920" y="281940"/>
                      </a:lnTo>
                      <a:lnTo>
                        <a:pt x="609600" y="312420"/>
                      </a:lnTo>
                      <a:lnTo>
                        <a:pt x="662940" y="160020"/>
                      </a:lnTo>
                      <a:lnTo>
                        <a:pt x="891540" y="205740"/>
                      </a:lnTo>
                      <a:lnTo>
                        <a:pt x="883920" y="266700"/>
                      </a:lnTo>
                      <a:lnTo>
                        <a:pt x="868680" y="312420"/>
                      </a:lnTo>
                      <a:lnTo>
                        <a:pt x="930056" y="344570"/>
                      </a:lnTo>
                      <a:lnTo>
                        <a:pt x="1021080" y="708662"/>
                      </a:lnTo>
                      <a:lnTo>
                        <a:pt x="975360" y="777242"/>
                      </a:lnTo>
                      <a:lnTo>
                        <a:pt x="853440" y="822962"/>
                      </a:lnTo>
                      <a:lnTo>
                        <a:pt x="865232" y="922022"/>
                      </a:lnTo>
                      <a:lnTo>
                        <a:pt x="843280" y="922022"/>
                      </a:lnTo>
                      <a:lnTo>
                        <a:pt x="830580" y="985522"/>
                      </a:lnTo>
                      <a:lnTo>
                        <a:pt x="754380" y="928372"/>
                      </a:lnTo>
                      <a:lnTo>
                        <a:pt x="613224" y="963661"/>
                      </a:lnTo>
                      <a:lnTo>
                        <a:pt x="579120" y="914400"/>
                      </a:lnTo>
                      <a:lnTo>
                        <a:pt x="495300" y="937260"/>
                      </a:lnTo>
                      <a:lnTo>
                        <a:pt x="292104" y="892106"/>
                      </a:lnTo>
                      <a:lnTo>
                        <a:pt x="205740" y="670560"/>
                      </a:lnTo>
                      <a:lnTo>
                        <a:pt x="83820" y="640080"/>
                      </a:lnTo>
                      <a:lnTo>
                        <a:pt x="68580" y="441960"/>
                      </a:lnTo>
                      <a:lnTo>
                        <a:pt x="0" y="396240"/>
                      </a:lnTo>
                      <a:lnTo>
                        <a:pt x="914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8" name="フリーフォーム: 図形 1237">
                  <a:extLst>
                    <a:ext uri="{FF2B5EF4-FFF2-40B4-BE49-F238E27FC236}">
                      <a16:creationId xmlns:a16="http://schemas.microsoft.com/office/drawing/2014/main" id="{E5F3EA34-677B-42EC-93AC-9250DE0D1094}"/>
                    </a:ext>
                  </a:extLst>
                </p:cNvPr>
                <p:cNvSpPr/>
                <p:nvPr/>
              </p:nvSpPr>
              <p:spPr>
                <a:xfrm>
                  <a:off x="49553312" y="-548639"/>
                  <a:ext cx="1264468" cy="1077861"/>
                </a:xfrm>
                <a:custGeom>
                  <a:avLst/>
                  <a:gdLst>
                    <a:gd name="connsiteX0" fmla="*/ 1081588 w 1264468"/>
                    <a:gd name="connsiteY0" fmla="*/ 0 h 1077861"/>
                    <a:gd name="connsiteX1" fmla="*/ 1195888 w 1264468"/>
                    <a:gd name="connsiteY1" fmla="*/ 76200 h 1077861"/>
                    <a:gd name="connsiteX2" fmla="*/ 1142548 w 1264468"/>
                    <a:gd name="connsiteY2" fmla="*/ 213360 h 1077861"/>
                    <a:gd name="connsiteX3" fmla="*/ 1233988 w 1264468"/>
                    <a:gd name="connsiteY3" fmla="*/ 342900 h 1077861"/>
                    <a:gd name="connsiteX4" fmla="*/ 1188268 w 1264468"/>
                    <a:gd name="connsiteY4" fmla="*/ 434340 h 1077861"/>
                    <a:gd name="connsiteX5" fmla="*/ 1203508 w 1264468"/>
                    <a:gd name="connsiteY5" fmla="*/ 541020 h 1077861"/>
                    <a:gd name="connsiteX6" fmla="*/ 1264468 w 1264468"/>
                    <a:gd name="connsiteY6" fmla="*/ 586740 h 1077861"/>
                    <a:gd name="connsiteX7" fmla="*/ 1233988 w 1264468"/>
                    <a:gd name="connsiteY7" fmla="*/ 662940 h 1077861"/>
                    <a:gd name="connsiteX8" fmla="*/ 1119688 w 1264468"/>
                    <a:gd name="connsiteY8" fmla="*/ 670560 h 1077861"/>
                    <a:gd name="connsiteX9" fmla="*/ 1073968 w 1264468"/>
                    <a:gd name="connsiteY9" fmla="*/ 792480 h 1077861"/>
                    <a:gd name="connsiteX10" fmla="*/ 1053304 w 1264468"/>
                    <a:gd name="connsiteY10" fmla="*/ 971584 h 1077861"/>
                    <a:gd name="connsiteX11" fmla="*/ 1020628 w 1264468"/>
                    <a:gd name="connsiteY11" fmla="*/ 967740 h 1077861"/>
                    <a:gd name="connsiteX12" fmla="*/ 924872 w 1264468"/>
                    <a:gd name="connsiteY12" fmla="*/ 1077861 h 1077861"/>
                    <a:gd name="connsiteX13" fmla="*/ 852988 w 1264468"/>
                    <a:gd name="connsiteY13" fmla="*/ 1066802 h 1077861"/>
                    <a:gd name="connsiteX14" fmla="*/ 792028 w 1264468"/>
                    <a:gd name="connsiteY14" fmla="*/ 982982 h 1077861"/>
                    <a:gd name="connsiteX15" fmla="*/ 601528 w 1264468"/>
                    <a:gd name="connsiteY15" fmla="*/ 792482 h 1077861"/>
                    <a:gd name="connsiteX16" fmla="*/ 441508 w 1264468"/>
                    <a:gd name="connsiteY16" fmla="*/ 861062 h 1077861"/>
                    <a:gd name="connsiteX17" fmla="*/ 380548 w 1264468"/>
                    <a:gd name="connsiteY17" fmla="*/ 990602 h 1077861"/>
                    <a:gd name="connsiteX18" fmla="*/ 266248 w 1264468"/>
                    <a:gd name="connsiteY18" fmla="*/ 990602 h 1077861"/>
                    <a:gd name="connsiteX19" fmla="*/ 205288 w 1264468"/>
                    <a:gd name="connsiteY19" fmla="*/ 922022 h 1077861"/>
                    <a:gd name="connsiteX20" fmla="*/ 30028 w 1264468"/>
                    <a:gd name="connsiteY20" fmla="*/ 868682 h 1077861"/>
                    <a:gd name="connsiteX21" fmla="*/ 106228 w 1264468"/>
                    <a:gd name="connsiteY21" fmla="*/ 655322 h 1077861"/>
                    <a:gd name="connsiteX22" fmla="*/ 30028 w 1264468"/>
                    <a:gd name="connsiteY22" fmla="*/ 594362 h 1077861"/>
                    <a:gd name="connsiteX23" fmla="*/ 0 w 1264468"/>
                    <a:gd name="connsiteY23" fmla="*/ 529302 h 1077861"/>
                    <a:gd name="connsiteX24" fmla="*/ 83368 w 1264468"/>
                    <a:gd name="connsiteY24" fmla="*/ 457200 h 1077861"/>
                    <a:gd name="connsiteX25" fmla="*/ 83368 w 1264468"/>
                    <a:gd name="connsiteY25" fmla="*/ 320040 h 1077861"/>
                    <a:gd name="connsiteX26" fmla="*/ 144328 w 1264468"/>
                    <a:gd name="connsiteY26" fmla="*/ 327660 h 1077861"/>
                    <a:gd name="connsiteX27" fmla="*/ 174808 w 1264468"/>
                    <a:gd name="connsiteY27" fmla="*/ 396240 h 1077861"/>
                    <a:gd name="connsiteX28" fmla="*/ 304348 w 1264468"/>
                    <a:gd name="connsiteY28" fmla="*/ 388620 h 1077861"/>
                    <a:gd name="connsiteX29" fmla="*/ 380548 w 1264468"/>
                    <a:gd name="connsiteY29" fmla="*/ 388620 h 1077861"/>
                    <a:gd name="connsiteX30" fmla="*/ 441508 w 1264468"/>
                    <a:gd name="connsiteY30" fmla="*/ 358140 h 1077861"/>
                    <a:gd name="connsiteX31" fmla="*/ 502468 w 1264468"/>
                    <a:gd name="connsiteY31" fmla="*/ 403860 h 1077861"/>
                    <a:gd name="connsiteX32" fmla="*/ 571048 w 1264468"/>
                    <a:gd name="connsiteY32" fmla="*/ 381000 h 1077861"/>
                    <a:gd name="connsiteX33" fmla="*/ 632008 w 1264468"/>
                    <a:gd name="connsiteY33" fmla="*/ 175260 h 1077861"/>
                    <a:gd name="connsiteX34" fmla="*/ 761548 w 1264468"/>
                    <a:gd name="connsiteY34" fmla="*/ 114300 h 1077861"/>
                    <a:gd name="connsiteX35" fmla="*/ 913948 w 1264468"/>
                    <a:gd name="connsiteY35" fmla="*/ 106680 h 1077861"/>
                    <a:gd name="connsiteX36" fmla="*/ 1081588 w 1264468"/>
                    <a:gd name="connsiteY36" fmla="*/ 0 h 10778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264468" h="1077861">
                      <a:moveTo>
                        <a:pt x="1081588" y="0"/>
                      </a:moveTo>
                      <a:lnTo>
                        <a:pt x="1195888" y="76200"/>
                      </a:lnTo>
                      <a:lnTo>
                        <a:pt x="1142548" y="213360"/>
                      </a:lnTo>
                      <a:lnTo>
                        <a:pt x="1233988" y="342900"/>
                      </a:lnTo>
                      <a:lnTo>
                        <a:pt x="1188268" y="434340"/>
                      </a:lnTo>
                      <a:lnTo>
                        <a:pt x="1203508" y="541020"/>
                      </a:lnTo>
                      <a:lnTo>
                        <a:pt x="1264468" y="586740"/>
                      </a:lnTo>
                      <a:lnTo>
                        <a:pt x="1233988" y="662940"/>
                      </a:lnTo>
                      <a:lnTo>
                        <a:pt x="1119688" y="670560"/>
                      </a:lnTo>
                      <a:lnTo>
                        <a:pt x="1073968" y="792480"/>
                      </a:lnTo>
                      <a:lnTo>
                        <a:pt x="1053304" y="971584"/>
                      </a:lnTo>
                      <a:lnTo>
                        <a:pt x="1020628" y="967740"/>
                      </a:lnTo>
                      <a:lnTo>
                        <a:pt x="924872" y="1077861"/>
                      </a:lnTo>
                      <a:lnTo>
                        <a:pt x="852988" y="1066802"/>
                      </a:lnTo>
                      <a:lnTo>
                        <a:pt x="792028" y="982982"/>
                      </a:lnTo>
                      <a:lnTo>
                        <a:pt x="601528" y="792482"/>
                      </a:lnTo>
                      <a:lnTo>
                        <a:pt x="441508" y="861062"/>
                      </a:lnTo>
                      <a:lnTo>
                        <a:pt x="380548" y="990602"/>
                      </a:lnTo>
                      <a:lnTo>
                        <a:pt x="266248" y="990602"/>
                      </a:lnTo>
                      <a:lnTo>
                        <a:pt x="205288" y="922022"/>
                      </a:lnTo>
                      <a:lnTo>
                        <a:pt x="30028" y="868682"/>
                      </a:lnTo>
                      <a:lnTo>
                        <a:pt x="106228" y="655322"/>
                      </a:lnTo>
                      <a:lnTo>
                        <a:pt x="30028" y="594362"/>
                      </a:lnTo>
                      <a:lnTo>
                        <a:pt x="0" y="529302"/>
                      </a:lnTo>
                      <a:lnTo>
                        <a:pt x="83368" y="457200"/>
                      </a:lnTo>
                      <a:lnTo>
                        <a:pt x="83368" y="320040"/>
                      </a:lnTo>
                      <a:lnTo>
                        <a:pt x="144328" y="327660"/>
                      </a:lnTo>
                      <a:lnTo>
                        <a:pt x="174808" y="396240"/>
                      </a:lnTo>
                      <a:lnTo>
                        <a:pt x="304348" y="388620"/>
                      </a:lnTo>
                      <a:lnTo>
                        <a:pt x="380548" y="388620"/>
                      </a:lnTo>
                      <a:lnTo>
                        <a:pt x="441508" y="358140"/>
                      </a:lnTo>
                      <a:lnTo>
                        <a:pt x="502468" y="403860"/>
                      </a:lnTo>
                      <a:lnTo>
                        <a:pt x="571048" y="381000"/>
                      </a:lnTo>
                      <a:lnTo>
                        <a:pt x="632008" y="175260"/>
                      </a:lnTo>
                      <a:lnTo>
                        <a:pt x="761548" y="114300"/>
                      </a:lnTo>
                      <a:lnTo>
                        <a:pt x="913948" y="106680"/>
                      </a:lnTo>
                      <a:lnTo>
                        <a:pt x="10815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9" name="フリーフォーム: 図形 1238">
                  <a:extLst>
                    <a:ext uri="{FF2B5EF4-FFF2-40B4-BE49-F238E27FC236}">
                      <a16:creationId xmlns:a16="http://schemas.microsoft.com/office/drawing/2014/main" id="{32A4342B-66DA-45EB-A464-FC2F98E3FB08}"/>
                    </a:ext>
                  </a:extLst>
                </p:cNvPr>
                <p:cNvSpPr/>
                <p:nvPr/>
              </p:nvSpPr>
              <p:spPr>
                <a:xfrm>
                  <a:off x="43366984" y="-143708"/>
                  <a:ext cx="889976" cy="1150820"/>
                </a:xfrm>
                <a:custGeom>
                  <a:avLst/>
                  <a:gdLst>
                    <a:gd name="connsiteX0" fmla="*/ 104116 w 889976"/>
                    <a:gd name="connsiteY0" fmla="*/ 0 h 1150820"/>
                    <a:gd name="connsiteX1" fmla="*/ 219416 w 889976"/>
                    <a:gd name="connsiteY1" fmla="*/ 23060 h 1150820"/>
                    <a:gd name="connsiteX2" fmla="*/ 314664 w 889976"/>
                    <a:gd name="connsiteY2" fmla="*/ 10360 h 1150820"/>
                    <a:gd name="connsiteX3" fmla="*/ 390864 w 889976"/>
                    <a:gd name="connsiteY3" fmla="*/ 48460 h 1150820"/>
                    <a:gd name="connsiteX4" fmla="*/ 416264 w 889976"/>
                    <a:gd name="connsiteY4" fmla="*/ 4010 h 1150820"/>
                    <a:gd name="connsiteX5" fmla="*/ 467064 w 889976"/>
                    <a:gd name="connsiteY5" fmla="*/ 10360 h 1150820"/>
                    <a:gd name="connsiteX6" fmla="*/ 479768 w 889976"/>
                    <a:gd name="connsiteY6" fmla="*/ 48460 h 1150820"/>
                    <a:gd name="connsiteX7" fmla="*/ 549616 w 889976"/>
                    <a:gd name="connsiteY7" fmla="*/ 48460 h 1150820"/>
                    <a:gd name="connsiteX8" fmla="*/ 549548 w 889976"/>
                    <a:gd name="connsiteY8" fmla="*/ 46490 h 1150820"/>
                    <a:gd name="connsiteX9" fmla="*/ 613116 w 889976"/>
                    <a:gd name="connsiteY9" fmla="*/ 61160 h 1150820"/>
                    <a:gd name="connsiteX10" fmla="*/ 670264 w 889976"/>
                    <a:gd name="connsiteY10" fmla="*/ 35760 h 1150820"/>
                    <a:gd name="connsiteX11" fmla="*/ 721064 w 889976"/>
                    <a:gd name="connsiteY11" fmla="*/ 99260 h 1150820"/>
                    <a:gd name="connsiteX12" fmla="*/ 790916 w 889976"/>
                    <a:gd name="connsiteY12" fmla="*/ 92910 h 1150820"/>
                    <a:gd name="connsiteX13" fmla="*/ 806308 w 889976"/>
                    <a:gd name="connsiteY13" fmla="*/ 74439 h 1150820"/>
                    <a:gd name="connsiteX14" fmla="*/ 889976 w 889976"/>
                    <a:gd name="connsiteY14" fmla="*/ 136088 h 1150820"/>
                    <a:gd name="connsiteX15" fmla="*/ 806156 w 889976"/>
                    <a:gd name="connsiteY15" fmla="*/ 204668 h 1150820"/>
                    <a:gd name="connsiteX16" fmla="*/ 851876 w 889976"/>
                    <a:gd name="connsiteY16" fmla="*/ 448508 h 1150820"/>
                    <a:gd name="connsiteX17" fmla="*/ 752816 w 889976"/>
                    <a:gd name="connsiteY17" fmla="*/ 448508 h 1150820"/>
                    <a:gd name="connsiteX18" fmla="*/ 684236 w 889976"/>
                    <a:gd name="connsiteY18" fmla="*/ 692348 h 1150820"/>
                    <a:gd name="connsiteX19" fmla="*/ 630896 w 889976"/>
                    <a:gd name="connsiteY19" fmla="*/ 814268 h 1150820"/>
                    <a:gd name="connsiteX20" fmla="*/ 635184 w 889976"/>
                    <a:gd name="connsiteY20" fmla="*/ 820068 h 1150820"/>
                    <a:gd name="connsiteX21" fmla="*/ 625816 w 889976"/>
                    <a:gd name="connsiteY21" fmla="*/ 816810 h 1150820"/>
                    <a:gd name="connsiteX22" fmla="*/ 663916 w 889976"/>
                    <a:gd name="connsiteY22" fmla="*/ 1051760 h 1150820"/>
                    <a:gd name="connsiteX23" fmla="*/ 597876 w 889976"/>
                    <a:gd name="connsiteY23" fmla="*/ 1150820 h 1150820"/>
                    <a:gd name="connsiteX24" fmla="*/ 524216 w 889976"/>
                    <a:gd name="connsiteY24" fmla="*/ 1077160 h 1150820"/>
                    <a:gd name="connsiteX25" fmla="*/ 454368 w 889976"/>
                    <a:gd name="connsiteY25" fmla="*/ 899360 h 1150820"/>
                    <a:gd name="connsiteX26" fmla="*/ 321016 w 889976"/>
                    <a:gd name="connsiteY26" fmla="*/ 937460 h 1150820"/>
                    <a:gd name="connsiteX27" fmla="*/ 257516 w 889976"/>
                    <a:gd name="connsiteY27" fmla="*/ 867610 h 1150820"/>
                    <a:gd name="connsiteX28" fmla="*/ 136864 w 889976"/>
                    <a:gd name="connsiteY28" fmla="*/ 848560 h 1150820"/>
                    <a:gd name="connsiteX29" fmla="*/ 19120 w 889976"/>
                    <a:gd name="connsiteY29" fmla="*/ 637856 h 1150820"/>
                    <a:gd name="connsiteX30" fmla="*/ 73368 w 889976"/>
                    <a:gd name="connsiteY30" fmla="*/ 289760 h 1150820"/>
                    <a:gd name="connsiteX31" fmla="*/ 0 w 889976"/>
                    <a:gd name="connsiteY31" fmla="*/ 97174 h 1150820"/>
                    <a:gd name="connsiteX32" fmla="*/ 104116 w 889976"/>
                    <a:gd name="connsiteY32" fmla="*/ 0 h 115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889976" h="1150820">
                      <a:moveTo>
                        <a:pt x="104116" y="0"/>
                      </a:moveTo>
                      <a:lnTo>
                        <a:pt x="219416" y="23060"/>
                      </a:lnTo>
                      <a:lnTo>
                        <a:pt x="314664" y="10360"/>
                      </a:lnTo>
                      <a:lnTo>
                        <a:pt x="390864" y="48460"/>
                      </a:lnTo>
                      <a:lnTo>
                        <a:pt x="416264" y="4010"/>
                      </a:lnTo>
                      <a:lnTo>
                        <a:pt x="467064" y="10360"/>
                      </a:lnTo>
                      <a:lnTo>
                        <a:pt x="479768" y="48460"/>
                      </a:lnTo>
                      <a:lnTo>
                        <a:pt x="549616" y="48460"/>
                      </a:lnTo>
                      <a:lnTo>
                        <a:pt x="549548" y="46490"/>
                      </a:lnTo>
                      <a:lnTo>
                        <a:pt x="613116" y="61160"/>
                      </a:lnTo>
                      <a:lnTo>
                        <a:pt x="670264" y="35760"/>
                      </a:lnTo>
                      <a:lnTo>
                        <a:pt x="721064" y="99260"/>
                      </a:lnTo>
                      <a:lnTo>
                        <a:pt x="790916" y="92910"/>
                      </a:lnTo>
                      <a:lnTo>
                        <a:pt x="806308" y="74439"/>
                      </a:lnTo>
                      <a:lnTo>
                        <a:pt x="889976" y="136088"/>
                      </a:lnTo>
                      <a:lnTo>
                        <a:pt x="806156" y="204668"/>
                      </a:lnTo>
                      <a:lnTo>
                        <a:pt x="851876" y="448508"/>
                      </a:lnTo>
                      <a:lnTo>
                        <a:pt x="752816" y="448508"/>
                      </a:lnTo>
                      <a:lnTo>
                        <a:pt x="684236" y="692348"/>
                      </a:lnTo>
                      <a:lnTo>
                        <a:pt x="630896" y="814268"/>
                      </a:lnTo>
                      <a:lnTo>
                        <a:pt x="635184" y="820068"/>
                      </a:lnTo>
                      <a:lnTo>
                        <a:pt x="625816" y="816810"/>
                      </a:lnTo>
                      <a:lnTo>
                        <a:pt x="663916" y="1051760"/>
                      </a:lnTo>
                      <a:lnTo>
                        <a:pt x="597876" y="1150820"/>
                      </a:lnTo>
                      <a:lnTo>
                        <a:pt x="524216" y="1077160"/>
                      </a:lnTo>
                      <a:lnTo>
                        <a:pt x="454368" y="899360"/>
                      </a:lnTo>
                      <a:lnTo>
                        <a:pt x="321016" y="937460"/>
                      </a:lnTo>
                      <a:lnTo>
                        <a:pt x="257516" y="867610"/>
                      </a:lnTo>
                      <a:lnTo>
                        <a:pt x="136864" y="848560"/>
                      </a:lnTo>
                      <a:lnTo>
                        <a:pt x="19120" y="637856"/>
                      </a:lnTo>
                      <a:lnTo>
                        <a:pt x="73368" y="289760"/>
                      </a:lnTo>
                      <a:lnTo>
                        <a:pt x="0" y="97174"/>
                      </a:lnTo>
                      <a:lnTo>
                        <a:pt x="10411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0" name="フリーフォーム: 図形 1239">
                  <a:extLst>
                    <a:ext uri="{FF2B5EF4-FFF2-40B4-BE49-F238E27FC236}">
                      <a16:creationId xmlns:a16="http://schemas.microsoft.com/office/drawing/2014/main" id="{64873C15-A29E-49A2-A30B-B910DA64ACFF}"/>
                    </a:ext>
                  </a:extLst>
                </p:cNvPr>
                <p:cNvSpPr/>
                <p:nvPr/>
              </p:nvSpPr>
              <p:spPr>
                <a:xfrm>
                  <a:off x="49256952" y="-6819900"/>
                  <a:ext cx="1098548" cy="1333500"/>
                </a:xfrm>
                <a:custGeom>
                  <a:avLst/>
                  <a:gdLst>
                    <a:gd name="connsiteX0" fmla="*/ 381000 w 1098548"/>
                    <a:gd name="connsiteY0" fmla="*/ 0 h 1333500"/>
                    <a:gd name="connsiteX1" fmla="*/ 419096 w 1098548"/>
                    <a:gd name="connsiteY1" fmla="*/ 76200 h 1333500"/>
                    <a:gd name="connsiteX2" fmla="*/ 584200 w 1098548"/>
                    <a:gd name="connsiteY2" fmla="*/ 50800 h 1333500"/>
                    <a:gd name="connsiteX3" fmla="*/ 742948 w 1098548"/>
                    <a:gd name="connsiteY3" fmla="*/ 177800 h 1333500"/>
                    <a:gd name="connsiteX4" fmla="*/ 935988 w 1098548"/>
                    <a:gd name="connsiteY4" fmla="*/ 150865 h 1333500"/>
                    <a:gd name="connsiteX5" fmla="*/ 935988 w 1098548"/>
                    <a:gd name="connsiteY5" fmla="*/ 205744 h 1333500"/>
                    <a:gd name="connsiteX6" fmla="*/ 954384 w 1098548"/>
                    <a:gd name="connsiteY6" fmla="*/ 205744 h 1333500"/>
                    <a:gd name="connsiteX7" fmla="*/ 863600 w 1098548"/>
                    <a:gd name="connsiteY7" fmla="*/ 292100 h 1333500"/>
                    <a:gd name="connsiteX8" fmla="*/ 920748 w 1098548"/>
                    <a:gd name="connsiteY8" fmla="*/ 527050 h 1333500"/>
                    <a:gd name="connsiteX9" fmla="*/ 889000 w 1098548"/>
                    <a:gd name="connsiteY9" fmla="*/ 679450 h 1333500"/>
                    <a:gd name="connsiteX10" fmla="*/ 749296 w 1098548"/>
                    <a:gd name="connsiteY10" fmla="*/ 825500 h 1333500"/>
                    <a:gd name="connsiteX11" fmla="*/ 946148 w 1098548"/>
                    <a:gd name="connsiteY11" fmla="*/ 863600 h 1333500"/>
                    <a:gd name="connsiteX12" fmla="*/ 971548 w 1098548"/>
                    <a:gd name="connsiteY12" fmla="*/ 1009650 h 1333500"/>
                    <a:gd name="connsiteX13" fmla="*/ 1098548 w 1098548"/>
                    <a:gd name="connsiteY13" fmla="*/ 1225550 h 1333500"/>
                    <a:gd name="connsiteX14" fmla="*/ 1053280 w 1098548"/>
                    <a:gd name="connsiteY14" fmla="*/ 1327407 h 1333500"/>
                    <a:gd name="connsiteX15" fmla="*/ 913128 w 1098548"/>
                    <a:gd name="connsiteY15" fmla="*/ 1333500 h 1333500"/>
                    <a:gd name="connsiteX16" fmla="*/ 890268 w 1098548"/>
                    <a:gd name="connsiteY16" fmla="*/ 1280160 h 1333500"/>
                    <a:gd name="connsiteX17" fmla="*/ 798828 w 1098548"/>
                    <a:gd name="connsiteY17" fmla="*/ 1257300 h 1333500"/>
                    <a:gd name="connsiteX18" fmla="*/ 730248 w 1098548"/>
                    <a:gd name="connsiteY18" fmla="*/ 1272540 h 1333500"/>
                    <a:gd name="connsiteX19" fmla="*/ 722628 w 1098548"/>
                    <a:gd name="connsiteY19" fmla="*/ 1181100 h 1333500"/>
                    <a:gd name="connsiteX20" fmla="*/ 669288 w 1098548"/>
                    <a:gd name="connsiteY20" fmla="*/ 1135380 h 1333500"/>
                    <a:gd name="connsiteX21" fmla="*/ 631188 w 1098548"/>
                    <a:gd name="connsiteY21" fmla="*/ 1005840 h 1333500"/>
                    <a:gd name="connsiteX22" fmla="*/ 501648 w 1098548"/>
                    <a:gd name="connsiteY22" fmla="*/ 975360 h 1333500"/>
                    <a:gd name="connsiteX23" fmla="*/ 494028 w 1098548"/>
                    <a:gd name="connsiteY23" fmla="*/ 906780 h 1333500"/>
                    <a:gd name="connsiteX24" fmla="*/ 158748 w 1098548"/>
                    <a:gd name="connsiteY24" fmla="*/ 906780 h 1333500"/>
                    <a:gd name="connsiteX25" fmla="*/ 107116 w 1098548"/>
                    <a:gd name="connsiteY25" fmla="*/ 906780 h 1333500"/>
                    <a:gd name="connsiteX26" fmla="*/ 0 w 1098548"/>
                    <a:gd name="connsiteY26" fmla="*/ 742950 h 1333500"/>
                    <a:gd name="connsiteX27" fmla="*/ 95248 w 1098548"/>
                    <a:gd name="connsiteY27" fmla="*/ 666750 h 1333500"/>
                    <a:gd name="connsiteX28" fmla="*/ 88896 w 1098548"/>
                    <a:gd name="connsiteY28" fmla="*/ 590550 h 1333500"/>
                    <a:gd name="connsiteX29" fmla="*/ 120648 w 1098548"/>
                    <a:gd name="connsiteY29" fmla="*/ 539750 h 1333500"/>
                    <a:gd name="connsiteX30" fmla="*/ 92640 w 1098548"/>
                    <a:gd name="connsiteY30" fmla="*/ 382920 h 1333500"/>
                    <a:gd name="connsiteX31" fmla="*/ 101600 w 1098548"/>
                    <a:gd name="connsiteY31" fmla="*/ 381000 h 1333500"/>
                    <a:gd name="connsiteX32" fmla="*/ 88896 w 1098548"/>
                    <a:gd name="connsiteY32" fmla="*/ 209550 h 1333500"/>
                    <a:gd name="connsiteX33" fmla="*/ 165096 w 1098548"/>
                    <a:gd name="connsiteY33" fmla="*/ 114300 h 1333500"/>
                    <a:gd name="connsiteX34" fmla="*/ 254000 w 1098548"/>
                    <a:gd name="connsiteY34" fmla="*/ 133350 h 1333500"/>
                    <a:gd name="connsiteX35" fmla="*/ 381000 w 1098548"/>
                    <a:gd name="connsiteY35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098548" h="1333500">
                      <a:moveTo>
                        <a:pt x="381000" y="0"/>
                      </a:moveTo>
                      <a:lnTo>
                        <a:pt x="419096" y="76200"/>
                      </a:lnTo>
                      <a:lnTo>
                        <a:pt x="584200" y="50800"/>
                      </a:lnTo>
                      <a:lnTo>
                        <a:pt x="742948" y="177800"/>
                      </a:lnTo>
                      <a:lnTo>
                        <a:pt x="935988" y="150865"/>
                      </a:lnTo>
                      <a:lnTo>
                        <a:pt x="935988" y="205744"/>
                      </a:lnTo>
                      <a:lnTo>
                        <a:pt x="954384" y="205744"/>
                      </a:lnTo>
                      <a:lnTo>
                        <a:pt x="863600" y="292100"/>
                      </a:lnTo>
                      <a:lnTo>
                        <a:pt x="920748" y="527050"/>
                      </a:lnTo>
                      <a:lnTo>
                        <a:pt x="889000" y="679450"/>
                      </a:lnTo>
                      <a:lnTo>
                        <a:pt x="749296" y="825500"/>
                      </a:lnTo>
                      <a:lnTo>
                        <a:pt x="946148" y="863600"/>
                      </a:lnTo>
                      <a:lnTo>
                        <a:pt x="971548" y="1009650"/>
                      </a:lnTo>
                      <a:lnTo>
                        <a:pt x="1098548" y="1225550"/>
                      </a:lnTo>
                      <a:lnTo>
                        <a:pt x="1053280" y="1327407"/>
                      </a:lnTo>
                      <a:lnTo>
                        <a:pt x="913128" y="1333500"/>
                      </a:lnTo>
                      <a:lnTo>
                        <a:pt x="890268" y="1280160"/>
                      </a:lnTo>
                      <a:lnTo>
                        <a:pt x="798828" y="1257300"/>
                      </a:lnTo>
                      <a:lnTo>
                        <a:pt x="730248" y="1272540"/>
                      </a:lnTo>
                      <a:lnTo>
                        <a:pt x="722628" y="1181100"/>
                      </a:lnTo>
                      <a:lnTo>
                        <a:pt x="669288" y="1135380"/>
                      </a:lnTo>
                      <a:lnTo>
                        <a:pt x="631188" y="1005840"/>
                      </a:lnTo>
                      <a:lnTo>
                        <a:pt x="501648" y="975360"/>
                      </a:lnTo>
                      <a:lnTo>
                        <a:pt x="494028" y="906780"/>
                      </a:lnTo>
                      <a:lnTo>
                        <a:pt x="158748" y="906780"/>
                      </a:lnTo>
                      <a:lnTo>
                        <a:pt x="107116" y="906780"/>
                      </a:lnTo>
                      <a:lnTo>
                        <a:pt x="0" y="742950"/>
                      </a:lnTo>
                      <a:lnTo>
                        <a:pt x="95248" y="666750"/>
                      </a:lnTo>
                      <a:lnTo>
                        <a:pt x="88896" y="590550"/>
                      </a:lnTo>
                      <a:lnTo>
                        <a:pt x="120648" y="539750"/>
                      </a:lnTo>
                      <a:lnTo>
                        <a:pt x="92640" y="382920"/>
                      </a:lnTo>
                      <a:lnTo>
                        <a:pt x="101600" y="381000"/>
                      </a:lnTo>
                      <a:lnTo>
                        <a:pt x="88896" y="209550"/>
                      </a:lnTo>
                      <a:lnTo>
                        <a:pt x="165096" y="114300"/>
                      </a:lnTo>
                      <a:lnTo>
                        <a:pt x="254000" y="133350"/>
                      </a:lnTo>
                      <a:lnTo>
                        <a:pt x="3810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1" name="フリーフォーム: 図形 1240">
                  <a:extLst>
                    <a:ext uri="{FF2B5EF4-FFF2-40B4-BE49-F238E27FC236}">
                      <a16:creationId xmlns:a16="http://schemas.microsoft.com/office/drawing/2014/main" id="{46674C15-DDA2-4C6F-A191-8EC72B836E8B}"/>
                    </a:ext>
                  </a:extLst>
                </p:cNvPr>
                <p:cNvSpPr/>
                <p:nvPr/>
              </p:nvSpPr>
              <p:spPr>
                <a:xfrm>
                  <a:off x="50863500" y="-6621232"/>
                  <a:ext cx="827416" cy="967193"/>
                </a:xfrm>
                <a:custGeom>
                  <a:avLst/>
                  <a:gdLst>
                    <a:gd name="connsiteX0" fmla="*/ 145868 w 827416"/>
                    <a:gd name="connsiteY0" fmla="*/ 0 h 967193"/>
                    <a:gd name="connsiteX1" fmla="*/ 175260 w 827416"/>
                    <a:gd name="connsiteY1" fmla="*/ 14697 h 967193"/>
                    <a:gd name="connsiteX2" fmla="*/ 216580 w 827416"/>
                    <a:gd name="connsiteY2" fmla="*/ 4367 h 967193"/>
                    <a:gd name="connsiteX3" fmla="*/ 254000 w 827416"/>
                    <a:gd name="connsiteY3" fmla="*/ 169634 h 967193"/>
                    <a:gd name="connsiteX4" fmla="*/ 387348 w 827416"/>
                    <a:gd name="connsiteY4" fmla="*/ 201384 h 967193"/>
                    <a:gd name="connsiteX5" fmla="*/ 673100 w 827416"/>
                    <a:gd name="connsiteY5" fmla="*/ 195034 h 967193"/>
                    <a:gd name="connsiteX6" fmla="*/ 698500 w 827416"/>
                    <a:gd name="connsiteY6" fmla="*/ 283934 h 967193"/>
                    <a:gd name="connsiteX7" fmla="*/ 679452 w 827416"/>
                    <a:gd name="connsiteY7" fmla="*/ 404584 h 967193"/>
                    <a:gd name="connsiteX8" fmla="*/ 704852 w 827416"/>
                    <a:gd name="connsiteY8" fmla="*/ 537934 h 967193"/>
                    <a:gd name="connsiteX9" fmla="*/ 781052 w 827416"/>
                    <a:gd name="connsiteY9" fmla="*/ 626834 h 967193"/>
                    <a:gd name="connsiteX10" fmla="*/ 827416 w 827416"/>
                    <a:gd name="connsiteY10" fmla="*/ 629341 h 967193"/>
                    <a:gd name="connsiteX11" fmla="*/ 586740 w 827416"/>
                    <a:gd name="connsiteY11" fmla="*/ 776693 h 967193"/>
                    <a:gd name="connsiteX12" fmla="*/ 601980 w 827416"/>
                    <a:gd name="connsiteY12" fmla="*/ 883373 h 967193"/>
                    <a:gd name="connsiteX13" fmla="*/ 464820 w 827416"/>
                    <a:gd name="connsiteY13" fmla="*/ 967193 h 967193"/>
                    <a:gd name="connsiteX14" fmla="*/ 342900 w 827416"/>
                    <a:gd name="connsiteY14" fmla="*/ 959573 h 967193"/>
                    <a:gd name="connsiteX15" fmla="*/ 312420 w 827416"/>
                    <a:gd name="connsiteY15" fmla="*/ 898613 h 967193"/>
                    <a:gd name="connsiteX16" fmla="*/ 206756 w 827416"/>
                    <a:gd name="connsiteY16" fmla="*/ 898613 h 967193"/>
                    <a:gd name="connsiteX17" fmla="*/ 184148 w 827416"/>
                    <a:gd name="connsiteY17" fmla="*/ 785583 h 967193"/>
                    <a:gd name="connsiteX18" fmla="*/ 69852 w 827416"/>
                    <a:gd name="connsiteY18" fmla="*/ 703033 h 967193"/>
                    <a:gd name="connsiteX19" fmla="*/ 76200 w 827416"/>
                    <a:gd name="connsiteY19" fmla="*/ 626833 h 967193"/>
                    <a:gd name="connsiteX20" fmla="*/ 63500 w 827416"/>
                    <a:gd name="connsiteY20" fmla="*/ 468083 h 967193"/>
                    <a:gd name="connsiteX21" fmla="*/ 0 w 827416"/>
                    <a:gd name="connsiteY21" fmla="*/ 455383 h 967193"/>
                    <a:gd name="connsiteX22" fmla="*/ 0 w 827416"/>
                    <a:gd name="connsiteY22" fmla="*/ 391883 h 967193"/>
                    <a:gd name="connsiteX23" fmla="*/ 25400 w 827416"/>
                    <a:gd name="connsiteY23" fmla="*/ 347433 h 967193"/>
                    <a:gd name="connsiteX24" fmla="*/ 69852 w 827416"/>
                    <a:gd name="connsiteY24" fmla="*/ 220433 h 967193"/>
                    <a:gd name="connsiteX25" fmla="*/ 50800 w 827416"/>
                    <a:gd name="connsiteY25" fmla="*/ 118833 h 967193"/>
                    <a:gd name="connsiteX26" fmla="*/ 145868 w 827416"/>
                    <a:gd name="connsiteY26" fmla="*/ 0 h 967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827416" h="967193">
                      <a:moveTo>
                        <a:pt x="145868" y="0"/>
                      </a:moveTo>
                      <a:lnTo>
                        <a:pt x="175260" y="14697"/>
                      </a:lnTo>
                      <a:lnTo>
                        <a:pt x="216580" y="4367"/>
                      </a:lnTo>
                      <a:lnTo>
                        <a:pt x="254000" y="169634"/>
                      </a:lnTo>
                      <a:lnTo>
                        <a:pt x="387348" y="201384"/>
                      </a:lnTo>
                      <a:lnTo>
                        <a:pt x="673100" y="195034"/>
                      </a:lnTo>
                      <a:lnTo>
                        <a:pt x="698500" y="283934"/>
                      </a:lnTo>
                      <a:lnTo>
                        <a:pt x="679452" y="404584"/>
                      </a:lnTo>
                      <a:lnTo>
                        <a:pt x="704852" y="537934"/>
                      </a:lnTo>
                      <a:lnTo>
                        <a:pt x="781052" y="626834"/>
                      </a:lnTo>
                      <a:lnTo>
                        <a:pt x="827416" y="629341"/>
                      </a:lnTo>
                      <a:lnTo>
                        <a:pt x="586740" y="776693"/>
                      </a:lnTo>
                      <a:lnTo>
                        <a:pt x="601980" y="883373"/>
                      </a:lnTo>
                      <a:lnTo>
                        <a:pt x="464820" y="967193"/>
                      </a:lnTo>
                      <a:lnTo>
                        <a:pt x="342900" y="959573"/>
                      </a:lnTo>
                      <a:lnTo>
                        <a:pt x="312420" y="898613"/>
                      </a:lnTo>
                      <a:lnTo>
                        <a:pt x="206756" y="898613"/>
                      </a:lnTo>
                      <a:lnTo>
                        <a:pt x="184148" y="785583"/>
                      </a:lnTo>
                      <a:lnTo>
                        <a:pt x="69852" y="703033"/>
                      </a:lnTo>
                      <a:lnTo>
                        <a:pt x="76200" y="626833"/>
                      </a:lnTo>
                      <a:lnTo>
                        <a:pt x="63500" y="468083"/>
                      </a:lnTo>
                      <a:lnTo>
                        <a:pt x="0" y="455383"/>
                      </a:lnTo>
                      <a:lnTo>
                        <a:pt x="0" y="391883"/>
                      </a:lnTo>
                      <a:lnTo>
                        <a:pt x="25400" y="347433"/>
                      </a:lnTo>
                      <a:lnTo>
                        <a:pt x="69852" y="220433"/>
                      </a:lnTo>
                      <a:lnTo>
                        <a:pt x="50800" y="118833"/>
                      </a:lnTo>
                      <a:lnTo>
                        <a:pt x="14586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2" name="フリーフォーム: 図形 1241">
                  <a:extLst>
                    <a:ext uri="{FF2B5EF4-FFF2-40B4-BE49-F238E27FC236}">
                      <a16:creationId xmlns:a16="http://schemas.microsoft.com/office/drawing/2014/main" id="{CBE35B3E-FACC-490D-95AC-57D6068FE637}"/>
                    </a:ext>
                  </a:extLst>
                </p:cNvPr>
                <p:cNvSpPr/>
                <p:nvPr/>
              </p:nvSpPr>
              <p:spPr>
                <a:xfrm>
                  <a:off x="47347064" y="-5656824"/>
                  <a:ext cx="1281236" cy="1221988"/>
                </a:xfrm>
                <a:custGeom>
                  <a:avLst/>
                  <a:gdLst>
                    <a:gd name="connsiteX0" fmla="*/ 2676 w 1281236"/>
                    <a:gd name="connsiteY0" fmla="*/ 0 h 1221988"/>
                    <a:gd name="connsiteX1" fmla="*/ 148396 w 1281236"/>
                    <a:gd name="connsiteY1" fmla="*/ 10408 h 1221988"/>
                    <a:gd name="connsiteX2" fmla="*/ 232216 w 1281236"/>
                    <a:gd name="connsiteY2" fmla="*/ 117088 h 1221988"/>
                    <a:gd name="connsiteX3" fmla="*/ 224596 w 1281236"/>
                    <a:gd name="connsiteY3" fmla="*/ 185668 h 1221988"/>
                    <a:gd name="connsiteX4" fmla="*/ 354136 w 1281236"/>
                    <a:gd name="connsiteY4" fmla="*/ 338068 h 1221988"/>
                    <a:gd name="connsiteX5" fmla="*/ 346516 w 1281236"/>
                    <a:gd name="connsiteY5" fmla="*/ 452368 h 1221988"/>
                    <a:gd name="connsiteX6" fmla="*/ 498916 w 1281236"/>
                    <a:gd name="connsiteY6" fmla="*/ 528568 h 1221988"/>
                    <a:gd name="connsiteX7" fmla="*/ 567496 w 1281236"/>
                    <a:gd name="connsiteY7" fmla="*/ 406648 h 1221988"/>
                    <a:gd name="connsiteX8" fmla="*/ 742756 w 1281236"/>
                    <a:gd name="connsiteY8" fmla="*/ 452368 h 1221988"/>
                    <a:gd name="connsiteX9" fmla="*/ 818956 w 1281236"/>
                    <a:gd name="connsiteY9" fmla="*/ 376168 h 1221988"/>
                    <a:gd name="connsiteX10" fmla="*/ 910396 w 1281236"/>
                    <a:gd name="connsiteY10" fmla="*/ 414268 h 1221988"/>
                    <a:gd name="connsiteX11" fmla="*/ 918016 w 1281236"/>
                    <a:gd name="connsiteY11" fmla="*/ 292348 h 1221988"/>
                    <a:gd name="connsiteX12" fmla="*/ 1161856 w 1281236"/>
                    <a:gd name="connsiteY12" fmla="*/ 292348 h 1221988"/>
                    <a:gd name="connsiteX13" fmla="*/ 1199956 w 1281236"/>
                    <a:gd name="connsiteY13" fmla="*/ 208528 h 1221988"/>
                    <a:gd name="connsiteX14" fmla="*/ 1274888 w 1281236"/>
                    <a:gd name="connsiteY14" fmla="*/ 208528 h 1221988"/>
                    <a:gd name="connsiteX15" fmla="*/ 1281236 w 1281236"/>
                    <a:gd name="connsiteY15" fmla="*/ 348224 h 1221988"/>
                    <a:gd name="connsiteX16" fmla="*/ 1217736 w 1281236"/>
                    <a:gd name="connsiteY16" fmla="*/ 462524 h 1221988"/>
                    <a:gd name="connsiteX17" fmla="*/ 1262184 w 1281236"/>
                    <a:gd name="connsiteY17" fmla="*/ 627624 h 1221988"/>
                    <a:gd name="connsiteX18" fmla="*/ 1236784 w 1281236"/>
                    <a:gd name="connsiteY18" fmla="*/ 697474 h 1221988"/>
                    <a:gd name="connsiteX19" fmla="*/ 1276372 w 1281236"/>
                    <a:gd name="connsiteY19" fmla="*/ 705809 h 1221988"/>
                    <a:gd name="connsiteX20" fmla="*/ 1253296 w 1281236"/>
                    <a:gd name="connsiteY20" fmla="*/ 764784 h 1221988"/>
                    <a:gd name="connsiteX21" fmla="*/ 1238056 w 1281236"/>
                    <a:gd name="connsiteY21" fmla="*/ 863844 h 1221988"/>
                    <a:gd name="connsiteX22" fmla="*/ 1154236 w 1281236"/>
                    <a:gd name="connsiteY22" fmla="*/ 932424 h 1221988"/>
                    <a:gd name="connsiteX23" fmla="*/ 1100896 w 1281236"/>
                    <a:gd name="connsiteY23" fmla="*/ 886704 h 1221988"/>
                    <a:gd name="connsiteX24" fmla="*/ 1009456 w 1281236"/>
                    <a:gd name="connsiteY24" fmla="*/ 940044 h 1221988"/>
                    <a:gd name="connsiteX25" fmla="*/ 872296 w 1281236"/>
                    <a:gd name="connsiteY25" fmla="*/ 940044 h 1221988"/>
                    <a:gd name="connsiteX26" fmla="*/ 841816 w 1281236"/>
                    <a:gd name="connsiteY26" fmla="*/ 1054344 h 1221988"/>
                    <a:gd name="connsiteX27" fmla="*/ 750376 w 1281236"/>
                    <a:gd name="connsiteY27" fmla="*/ 1107684 h 1221988"/>
                    <a:gd name="connsiteX28" fmla="*/ 708736 w 1281236"/>
                    <a:gd name="connsiteY28" fmla="*/ 1149324 h 1221988"/>
                    <a:gd name="connsiteX29" fmla="*/ 613216 w 1281236"/>
                    <a:gd name="connsiteY29" fmla="*/ 1039108 h 1221988"/>
                    <a:gd name="connsiteX30" fmla="*/ 453196 w 1281236"/>
                    <a:gd name="connsiteY30" fmla="*/ 1069588 h 1221988"/>
                    <a:gd name="connsiteX31" fmla="*/ 415096 w 1281236"/>
                    <a:gd name="connsiteY31" fmla="*/ 1183888 h 1221988"/>
                    <a:gd name="connsiteX32" fmla="*/ 277936 w 1281236"/>
                    <a:gd name="connsiteY32" fmla="*/ 1221988 h 1221988"/>
                    <a:gd name="connsiteX33" fmla="*/ 194116 w 1281236"/>
                    <a:gd name="connsiteY33" fmla="*/ 1115308 h 1221988"/>
                    <a:gd name="connsiteX34" fmla="*/ 102676 w 1281236"/>
                    <a:gd name="connsiteY34" fmla="*/ 1061968 h 1221988"/>
                    <a:gd name="connsiteX35" fmla="*/ 0 w 1281236"/>
                    <a:gd name="connsiteY35" fmla="*/ 945899 h 1221988"/>
                    <a:gd name="connsiteX36" fmla="*/ 33296 w 1281236"/>
                    <a:gd name="connsiteY36" fmla="*/ 796070 h 1221988"/>
                    <a:gd name="connsiteX37" fmla="*/ 2676 w 1281236"/>
                    <a:gd name="connsiteY37" fmla="*/ 0 h 122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281236" h="1221988">
                      <a:moveTo>
                        <a:pt x="2676" y="0"/>
                      </a:moveTo>
                      <a:lnTo>
                        <a:pt x="148396" y="10408"/>
                      </a:lnTo>
                      <a:lnTo>
                        <a:pt x="232216" y="117088"/>
                      </a:lnTo>
                      <a:lnTo>
                        <a:pt x="224596" y="185668"/>
                      </a:lnTo>
                      <a:lnTo>
                        <a:pt x="354136" y="338068"/>
                      </a:lnTo>
                      <a:lnTo>
                        <a:pt x="346516" y="452368"/>
                      </a:lnTo>
                      <a:lnTo>
                        <a:pt x="498916" y="528568"/>
                      </a:lnTo>
                      <a:lnTo>
                        <a:pt x="567496" y="406648"/>
                      </a:lnTo>
                      <a:lnTo>
                        <a:pt x="742756" y="452368"/>
                      </a:lnTo>
                      <a:lnTo>
                        <a:pt x="818956" y="376168"/>
                      </a:lnTo>
                      <a:lnTo>
                        <a:pt x="910396" y="414268"/>
                      </a:lnTo>
                      <a:lnTo>
                        <a:pt x="918016" y="292348"/>
                      </a:lnTo>
                      <a:lnTo>
                        <a:pt x="1161856" y="292348"/>
                      </a:lnTo>
                      <a:lnTo>
                        <a:pt x="1199956" y="208528"/>
                      </a:lnTo>
                      <a:lnTo>
                        <a:pt x="1274888" y="208528"/>
                      </a:lnTo>
                      <a:lnTo>
                        <a:pt x="1281236" y="348224"/>
                      </a:lnTo>
                      <a:lnTo>
                        <a:pt x="1217736" y="462524"/>
                      </a:lnTo>
                      <a:lnTo>
                        <a:pt x="1262184" y="627624"/>
                      </a:lnTo>
                      <a:lnTo>
                        <a:pt x="1236784" y="697474"/>
                      </a:lnTo>
                      <a:lnTo>
                        <a:pt x="1276372" y="705809"/>
                      </a:lnTo>
                      <a:lnTo>
                        <a:pt x="1253296" y="764784"/>
                      </a:lnTo>
                      <a:lnTo>
                        <a:pt x="1238056" y="863844"/>
                      </a:lnTo>
                      <a:lnTo>
                        <a:pt x="1154236" y="932424"/>
                      </a:lnTo>
                      <a:lnTo>
                        <a:pt x="1100896" y="886704"/>
                      </a:lnTo>
                      <a:lnTo>
                        <a:pt x="1009456" y="940044"/>
                      </a:lnTo>
                      <a:lnTo>
                        <a:pt x="872296" y="940044"/>
                      </a:lnTo>
                      <a:lnTo>
                        <a:pt x="841816" y="1054344"/>
                      </a:lnTo>
                      <a:lnTo>
                        <a:pt x="750376" y="1107684"/>
                      </a:lnTo>
                      <a:lnTo>
                        <a:pt x="708736" y="1149324"/>
                      </a:lnTo>
                      <a:lnTo>
                        <a:pt x="613216" y="1039108"/>
                      </a:lnTo>
                      <a:lnTo>
                        <a:pt x="453196" y="1069588"/>
                      </a:lnTo>
                      <a:lnTo>
                        <a:pt x="415096" y="1183888"/>
                      </a:lnTo>
                      <a:lnTo>
                        <a:pt x="277936" y="1221988"/>
                      </a:lnTo>
                      <a:lnTo>
                        <a:pt x="194116" y="1115308"/>
                      </a:lnTo>
                      <a:lnTo>
                        <a:pt x="102676" y="1061968"/>
                      </a:lnTo>
                      <a:lnTo>
                        <a:pt x="0" y="945899"/>
                      </a:lnTo>
                      <a:lnTo>
                        <a:pt x="33296" y="796070"/>
                      </a:lnTo>
                      <a:lnTo>
                        <a:pt x="26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3" name="フリーフォーム: 図形 1242">
                  <a:extLst>
                    <a:ext uri="{FF2B5EF4-FFF2-40B4-BE49-F238E27FC236}">
                      <a16:creationId xmlns:a16="http://schemas.microsoft.com/office/drawing/2014/main" id="{46AA1BE8-BB30-4D6E-9F0D-3BFB5341DA86}"/>
                    </a:ext>
                  </a:extLst>
                </p:cNvPr>
                <p:cNvSpPr/>
                <p:nvPr/>
              </p:nvSpPr>
              <p:spPr>
                <a:xfrm>
                  <a:off x="52024952" y="-3779520"/>
                  <a:ext cx="1505548" cy="1164632"/>
                </a:xfrm>
                <a:custGeom>
                  <a:avLst/>
                  <a:gdLst>
                    <a:gd name="connsiteX0" fmla="*/ 1444588 w 1505548"/>
                    <a:gd name="connsiteY0" fmla="*/ 0 h 1164632"/>
                    <a:gd name="connsiteX1" fmla="*/ 1490308 w 1505548"/>
                    <a:gd name="connsiteY1" fmla="*/ 243840 h 1164632"/>
                    <a:gd name="connsiteX2" fmla="*/ 1482688 w 1505548"/>
                    <a:gd name="connsiteY2" fmla="*/ 320040 h 1164632"/>
                    <a:gd name="connsiteX3" fmla="*/ 1505548 w 1505548"/>
                    <a:gd name="connsiteY3" fmla="*/ 358140 h 1164632"/>
                    <a:gd name="connsiteX4" fmla="*/ 1505548 w 1505548"/>
                    <a:gd name="connsiteY4" fmla="*/ 403860 h 1164632"/>
                    <a:gd name="connsiteX5" fmla="*/ 1444588 w 1505548"/>
                    <a:gd name="connsiteY5" fmla="*/ 426720 h 1164632"/>
                    <a:gd name="connsiteX6" fmla="*/ 1345528 w 1505548"/>
                    <a:gd name="connsiteY6" fmla="*/ 480060 h 1164632"/>
                    <a:gd name="connsiteX7" fmla="*/ 1345528 w 1505548"/>
                    <a:gd name="connsiteY7" fmla="*/ 548640 h 1164632"/>
                    <a:gd name="connsiteX8" fmla="*/ 1379320 w 1505548"/>
                    <a:gd name="connsiteY8" fmla="*/ 588065 h 1164632"/>
                    <a:gd name="connsiteX9" fmla="*/ 1391248 w 1505548"/>
                    <a:gd name="connsiteY9" fmla="*/ 647700 h 1164632"/>
                    <a:gd name="connsiteX10" fmla="*/ 1299808 w 1505548"/>
                    <a:gd name="connsiteY10" fmla="*/ 746760 h 1164632"/>
                    <a:gd name="connsiteX11" fmla="*/ 1078828 w 1505548"/>
                    <a:gd name="connsiteY11" fmla="*/ 762000 h 1164632"/>
                    <a:gd name="connsiteX12" fmla="*/ 1055968 w 1505548"/>
                    <a:gd name="connsiteY12" fmla="*/ 929640 h 1164632"/>
                    <a:gd name="connsiteX13" fmla="*/ 941668 w 1505548"/>
                    <a:gd name="connsiteY13" fmla="*/ 967740 h 1164632"/>
                    <a:gd name="connsiteX14" fmla="*/ 835648 w 1505548"/>
                    <a:gd name="connsiteY14" fmla="*/ 1164632 h 1164632"/>
                    <a:gd name="connsiteX15" fmla="*/ 834988 w 1505548"/>
                    <a:gd name="connsiteY15" fmla="*/ 1158242 h 1164632"/>
                    <a:gd name="connsiteX16" fmla="*/ 644488 w 1505548"/>
                    <a:gd name="connsiteY16" fmla="*/ 960122 h 1164632"/>
                    <a:gd name="connsiteX17" fmla="*/ 469228 w 1505548"/>
                    <a:gd name="connsiteY17" fmla="*/ 937262 h 1164632"/>
                    <a:gd name="connsiteX18" fmla="*/ 408268 w 1505548"/>
                    <a:gd name="connsiteY18" fmla="*/ 982982 h 1164632"/>
                    <a:gd name="connsiteX19" fmla="*/ 248248 w 1505548"/>
                    <a:gd name="connsiteY19" fmla="*/ 922022 h 1164632"/>
                    <a:gd name="connsiteX20" fmla="*/ 174788 w 1505548"/>
                    <a:gd name="connsiteY20" fmla="*/ 958752 h 1164632"/>
                    <a:gd name="connsiteX21" fmla="*/ 156808 w 1505548"/>
                    <a:gd name="connsiteY21" fmla="*/ 929640 h 1164632"/>
                    <a:gd name="connsiteX22" fmla="*/ 156808 w 1505548"/>
                    <a:gd name="connsiteY22" fmla="*/ 868680 h 1164632"/>
                    <a:gd name="connsiteX23" fmla="*/ 0 w 1505548"/>
                    <a:gd name="connsiteY23" fmla="*/ 764141 h 1164632"/>
                    <a:gd name="connsiteX24" fmla="*/ 19648 w 1505548"/>
                    <a:gd name="connsiteY24" fmla="*/ 678180 h 1164632"/>
                    <a:gd name="connsiteX25" fmla="*/ 126328 w 1505548"/>
                    <a:gd name="connsiteY25" fmla="*/ 579120 h 1164632"/>
                    <a:gd name="connsiteX26" fmla="*/ 339688 w 1505548"/>
                    <a:gd name="connsiteY26" fmla="*/ 533400 h 1164632"/>
                    <a:gd name="connsiteX27" fmla="*/ 568288 w 1505548"/>
                    <a:gd name="connsiteY27" fmla="*/ 563880 h 1164632"/>
                    <a:gd name="connsiteX28" fmla="*/ 667348 w 1505548"/>
                    <a:gd name="connsiteY28" fmla="*/ 487680 h 1164632"/>
                    <a:gd name="connsiteX29" fmla="*/ 674968 w 1505548"/>
                    <a:gd name="connsiteY29" fmla="*/ 419100 h 1164632"/>
                    <a:gd name="connsiteX30" fmla="*/ 766408 w 1505548"/>
                    <a:gd name="connsiteY30" fmla="*/ 441960 h 1164632"/>
                    <a:gd name="connsiteX31" fmla="*/ 774028 w 1505548"/>
                    <a:gd name="connsiteY31" fmla="*/ 365760 h 1164632"/>
                    <a:gd name="connsiteX32" fmla="*/ 1055968 w 1505548"/>
                    <a:gd name="connsiteY32" fmla="*/ 274320 h 1164632"/>
                    <a:gd name="connsiteX33" fmla="*/ 1078828 w 1505548"/>
                    <a:gd name="connsiteY33" fmla="*/ 167640 h 1164632"/>
                    <a:gd name="connsiteX34" fmla="*/ 1170268 w 1505548"/>
                    <a:gd name="connsiteY34" fmla="*/ 129540 h 1164632"/>
                    <a:gd name="connsiteX35" fmla="*/ 1223608 w 1505548"/>
                    <a:gd name="connsiteY35" fmla="*/ 53340 h 1164632"/>
                    <a:gd name="connsiteX36" fmla="*/ 1353148 w 1505548"/>
                    <a:gd name="connsiteY36" fmla="*/ 53340 h 1164632"/>
                    <a:gd name="connsiteX37" fmla="*/ 1444588 w 1505548"/>
                    <a:gd name="connsiteY37" fmla="*/ 0 h 1164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505548" h="1164632">
                      <a:moveTo>
                        <a:pt x="1444588" y="0"/>
                      </a:moveTo>
                      <a:lnTo>
                        <a:pt x="1490308" y="243840"/>
                      </a:lnTo>
                      <a:lnTo>
                        <a:pt x="1482688" y="320040"/>
                      </a:lnTo>
                      <a:lnTo>
                        <a:pt x="1505548" y="358140"/>
                      </a:lnTo>
                      <a:lnTo>
                        <a:pt x="1505548" y="403860"/>
                      </a:lnTo>
                      <a:lnTo>
                        <a:pt x="1444588" y="426720"/>
                      </a:lnTo>
                      <a:lnTo>
                        <a:pt x="1345528" y="480060"/>
                      </a:lnTo>
                      <a:lnTo>
                        <a:pt x="1345528" y="548640"/>
                      </a:lnTo>
                      <a:lnTo>
                        <a:pt x="1379320" y="588065"/>
                      </a:lnTo>
                      <a:lnTo>
                        <a:pt x="1391248" y="647700"/>
                      </a:lnTo>
                      <a:lnTo>
                        <a:pt x="1299808" y="746760"/>
                      </a:lnTo>
                      <a:lnTo>
                        <a:pt x="1078828" y="762000"/>
                      </a:lnTo>
                      <a:lnTo>
                        <a:pt x="1055968" y="929640"/>
                      </a:lnTo>
                      <a:lnTo>
                        <a:pt x="941668" y="967740"/>
                      </a:lnTo>
                      <a:lnTo>
                        <a:pt x="835648" y="1164632"/>
                      </a:lnTo>
                      <a:lnTo>
                        <a:pt x="834988" y="1158242"/>
                      </a:lnTo>
                      <a:lnTo>
                        <a:pt x="644488" y="960122"/>
                      </a:lnTo>
                      <a:lnTo>
                        <a:pt x="469228" y="937262"/>
                      </a:lnTo>
                      <a:lnTo>
                        <a:pt x="408268" y="982982"/>
                      </a:lnTo>
                      <a:lnTo>
                        <a:pt x="248248" y="922022"/>
                      </a:lnTo>
                      <a:lnTo>
                        <a:pt x="174788" y="958752"/>
                      </a:lnTo>
                      <a:lnTo>
                        <a:pt x="156808" y="929640"/>
                      </a:lnTo>
                      <a:lnTo>
                        <a:pt x="156808" y="868680"/>
                      </a:lnTo>
                      <a:lnTo>
                        <a:pt x="0" y="764141"/>
                      </a:lnTo>
                      <a:lnTo>
                        <a:pt x="19648" y="678180"/>
                      </a:lnTo>
                      <a:lnTo>
                        <a:pt x="126328" y="579120"/>
                      </a:lnTo>
                      <a:lnTo>
                        <a:pt x="339688" y="533400"/>
                      </a:lnTo>
                      <a:lnTo>
                        <a:pt x="568288" y="563880"/>
                      </a:lnTo>
                      <a:lnTo>
                        <a:pt x="667348" y="487680"/>
                      </a:lnTo>
                      <a:lnTo>
                        <a:pt x="674968" y="419100"/>
                      </a:lnTo>
                      <a:lnTo>
                        <a:pt x="766408" y="441960"/>
                      </a:lnTo>
                      <a:lnTo>
                        <a:pt x="774028" y="365760"/>
                      </a:lnTo>
                      <a:lnTo>
                        <a:pt x="1055968" y="274320"/>
                      </a:lnTo>
                      <a:lnTo>
                        <a:pt x="1078828" y="167640"/>
                      </a:lnTo>
                      <a:lnTo>
                        <a:pt x="1170268" y="129540"/>
                      </a:lnTo>
                      <a:lnTo>
                        <a:pt x="1223608" y="53340"/>
                      </a:lnTo>
                      <a:lnTo>
                        <a:pt x="1353148" y="53340"/>
                      </a:lnTo>
                      <a:lnTo>
                        <a:pt x="14445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4" name="フリーフォーム: 図形 1243">
                  <a:extLst>
                    <a:ext uri="{FF2B5EF4-FFF2-40B4-BE49-F238E27FC236}">
                      <a16:creationId xmlns:a16="http://schemas.microsoft.com/office/drawing/2014/main" id="{82542498-2CD9-4833-B482-0F4464649DF1}"/>
                    </a:ext>
                  </a:extLst>
                </p:cNvPr>
                <p:cNvSpPr/>
                <p:nvPr/>
              </p:nvSpPr>
              <p:spPr>
                <a:xfrm>
                  <a:off x="51823820" y="-1550288"/>
                  <a:ext cx="931328" cy="706139"/>
                </a:xfrm>
                <a:custGeom>
                  <a:avLst/>
                  <a:gdLst>
                    <a:gd name="connsiteX0" fmla="*/ 0 w 931328"/>
                    <a:gd name="connsiteY0" fmla="*/ 0 h 706139"/>
                    <a:gd name="connsiteX1" fmla="*/ 871536 w 931328"/>
                    <a:gd name="connsiteY1" fmla="*/ 236560 h 706139"/>
                    <a:gd name="connsiteX2" fmla="*/ 843080 w 931328"/>
                    <a:gd name="connsiteY2" fmla="*/ 407289 h 706139"/>
                    <a:gd name="connsiteX3" fmla="*/ 881180 w 931328"/>
                    <a:gd name="connsiteY3" fmla="*/ 483489 h 706139"/>
                    <a:gd name="connsiteX4" fmla="*/ 931328 w 931328"/>
                    <a:gd name="connsiteY4" fmla="*/ 573042 h 706139"/>
                    <a:gd name="connsiteX5" fmla="*/ 838000 w 931328"/>
                    <a:gd name="connsiteY5" fmla="*/ 666371 h 706139"/>
                    <a:gd name="connsiteX6" fmla="*/ 700840 w 931328"/>
                    <a:gd name="connsiteY6" fmla="*/ 704471 h 706139"/>
                    <a:gd name="connsiteX7" fmla="*/ 701256 w 931328"/>
                    <a:gd name="connsiteY7" fmla="*/ 706139 h 706139"/>
                    <a:gd name="connsiteX8" fmla="*/ 639880 w 931328"/>
                    <a:gd name="connsiteY8" fmla="*/ 673989 h 706139"/>
                    <a:gd name="connsiteX9" fmla="*/ 655120 w 931328"/>
                    <a:gd name="connsiteY9" fmla="*/ 628269 h 706139"/>
                    <a:gd name="connsiteX10" fmla="*/ 662740 w 931328"/>
                    <a:gd name="connsiteY10" fmla="*/ 567309 h 706139"/>
                    <a:gd name="connsiteX11" fmla="*/ 434140 w 931328"/>
                    <a:gd name="connsiteY11" fmla="*/ 521589 h 706139"/>
                    <a:gd name="connsiteX12" fmla="*/ 380800 w 931328"/>
                    <a:gd name="connsiteY12" fmla="*/ 673989 h 706139"/>
                    <a:gd name="connsiteX13" fmla="*/ 274120 w 931328"/>
                    <a:gd name="connsiteY13" fmla="*/ 643509 h 706139"/>
                    <a:gd name="connsiteX14" fmla="*/ 281740 w 931328"/>
                    <a:gd name="connsiteY14" fmla="*/ 437769 h 706139"/>
                    <a:gd name="connsiteX15" fmla="*/ 75504 w 931328"/>
                    <a:gd name="connsiteY15" fmla="*/ 400272 h 706139"/>
                    <a:gd name="connsiteX16" fmla="*/ 37900 w 931328"/>
                    <a:gd name="connsiteY16" fmla="*/ 285369 h 706139"/>
                    <a:gd name="connsiteX17" fmla="*/ 7420 w 931328"/>
                    <a:gd name="connsiteY17" fmla="*/ 155829 h 706139"/>
                    <a:gd name="connsiteX18" fmla="*/ 0 w 931328"/>
                    <a:gd name="connsiteY18" fmla="*/ 0 h 706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31328" h="706139">
                      <a:moveTo>
                        <a:pt x="0" y="0"/>
                      </a:moveTo>
                      <a:lnTo>
                        <a:pt x="871536" y="236560"/>
                      </a:lnTo>
                      <a:lnTo>
                        <a:pt x="843080" y="407289"/>
                      </a:lnTo>
                      <a:lnTo>
                        <a:pt x="881180" y="483489"/>
                      </a:lnTo>
                      <a:lnTo>
                        <a:pt x="931328" y="573042"/>
                      </a:lnTo>
                      <a:lnTo>
                        <a:pt x="838000" y="666371"/>
                      </a:lnTo>
                      <a:lnTo>
                        <a:pt x="700840" y="704471"/>
                      </a:lnTo>
                      <a:lnTo>
                        <a:pt x="701256" y="706139"/>
                      </a:lnTo>
                      <a:lnTo>
                        <a:pt x="639880" y="673989"/>
                      </a:lnTo>
                      <a:lnTo>
                        <a:pt x="655120" y="628269"/>
                      </a:lnTo>
                      <a:lnTo>
                        <a:pt x="662740" y="567309"/>
                      </a:lnTo>
                      <a:lnTo>
                        <a:pt x="434140" y="521589"/>
                      </a:lnTo>
                      <a:lnTo>
                        <a:pt x="380800" y="673989"/>
                      </a:lnTo>
                      <a:lnTo>
                        <a:pt x="274120" y="643509"/>
                      </a:lnTo>
                      <a:lnTo>
                        <a:pt x="281740" y="437769"/>
                      </a:lnTo>
                      <a:lnTo>
                        <a:pt x="75504" y="400272"/>
                      </a:lnTo>
                      <a:lnTo>
                        <a:pt x="37900" y="285369"/>
                      </a:lnTo>
                      <a:lnTo>
                        <a:pt x="7420" y="1558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5" name="フリーフォーム: 図形 1244">
                  <a:extLst>
                    <a:ext uri="{FF2B5EF4-FFF2-40B4-BE49-F238E27FC236}">
                      <a16:creationId xmlns:a16="http://schemas.microsoft.com/office/drawing/2014/main" id="{7D17F235-1F7E-4144-9F9D-6BF3132C69A5}"/>
                    </a:ext>
                  </a:extLst>
                </p:cNvPr>
                <p:cNvSpPr/>
                <p:nvPr/>
              </p:nvSpPr>
              <p:spPr>
                <a:xfrm>
                  <a:off x="50606616" y="-647700"/>
                  <a:ext cx="1285584" cy="1287780"/>
                </a:xfrm>
                <a:custGeom>
                  <a:avLst/>
                  <a:gdLst>
                    <a:gd name="connsiteX0" fmla="*/ 950304 w 1285584"/>
                    <a:gd name="connsiteY0" fmla="*/ 0 h 1287780"/>
                    <a:gd name="connsiteX1" fmla="*/ 1071748 w 1285584"/>
                    <a:gd name="connsiteY1" fmla="*/ 92869 h 1287780"/>
                    <a:gd name="connsiteX2" fmla="*/ 1072224 w 1285584"/>
                    <a:gd name="connsiteY2" fmla="*/ 99060 h 1287780"/>
                    <a:gd name="connsiteX3" fmla="*/ 1194144 w 1285584"/>
                    <a:gd name="connsiteY3" fmla="*/ 129540 h 1287780"/>
                    <a:gd name="connsiteX4" fmla="*/ 1280508 w 1285584"/>
                    <a:gd name="connsiteY4" fmla="*/ 351086 h 1287780"/>
                    <a:gd name="connsiteX5" fmla="*/ 1277964 w 1285584"/>
                    <a:gd name="connsiteY5" fmla="*/ 350520 h 1287780"/>
                    <a:gd name="connsiteX6" fmla="*/ 1209384 w 1285584"/>
                    <a:gd name="connsiteY6" fmla="*/ 396240 h 1287780"/>
                    <a:gd name="connsiteX7" fmla="*/ 1217004 w 1285584"/>
                    <a:gd name="connsiteY7" fmla="*/ 579120 h 1287780"/>
                    <a:gd name="connsiteX8" fmla="*/ 1285584 w 1285584"/>
                    <a:gd name="connsiteY8" fmla="*/ 579120 h 1287780"/>
                    <a:gd name="connsiteX9" fmla="*/ 1102704 w 1285584"/>
                    <a:gd name="connsiteY9" fmla="*/ 922020 h 1287780"/>
                    <a:gd name="connsiteX10" fmla="*/ 866484 w 1285584"/>
                    <a:gd name="connsiteY10" fmla="*/ 1051560 h 1287780"/>
                    <a:gd name="connsiteX11" fmla="*/ 668364 w 1285584"/>
                    <a:gd name="connsiteY11" fmla="*/ 1287780 h 1287780"/>
                    <a:gd name="connsiteX12" fmla="*/ 554064 w 1285584"/>
                    <a:gd name="connsiteY12" fmla="*/ 1226820 h 1287780"/>
                    <a:gd name="connsiteX13" fmla="*/ 554064 w 1285584"/>
                    <a:gd name="connsiteY13" fmla="*/ 1165860 h 1287780"/>
                    <a:gd name="connsiteX14" fmla="*/ 340704 w 1285584"/>
                    <a:gd name="connsiteY14" fmla="*/ 1135380 h 1287780"/>
                    <a:gd name="connsiteX15" fmla="*/ 157824 w 1285584"/>
                    <a:gd name="connsiteY15" fmla="*/ 1074420 h 1287780"/>
                    <a:gd name="connsiteX16" fmla="*/ 96864 w 1285584"/>
                    <a:gd name="connsiteY16" fmla="*/ 1082040 h 1287780"/>
                    <a:gd name="connsiteX17" fmla="*/ 0 w 1285584"/>
                    <a:gd name="connsiteY17" fmla="*/ 1070644 h 1287780"/>
                    <a:gd name="connsiteX18" fmla="*/ 20664 w 1285584"/>
                    <a:gd name="connsiteY18" fmla="*/ 891540 h 1287780"/>
                    <a:gd name="connsiteX19" fmla="*/ 66384 w 1285584"/>
                    <a:gd name="connsiteY19" fmla="*/ 769620 h 1287780"/>
                    <a:gd name="connsiteX20" fmla="*/ 180684 w 1285584"/>
                    <a:gd name="connsiteY20" fmla="*/ 762000 h 1287780"/>
                    <a:gd name="connsiteX21" fmla="*/ 210596 w 1285584"/>
                    <a:gd name="connsiteY21" fmla="*/ 687223 h 1287780"/>
                    <a:gd name="connsiteX22" fmla="*/ 264504 w 1285584"/>
                    <a:gd name="connsiteY22" fmla="*/ 670560 h 1287780"/>
                    <a:gd name="connsiteX23" fmla="*/ 310224 w 1285584"/>
                    <a:gd name="connsiteY23" fmla="*/ 685800 h 1287780"/>
                    <a:gd name="connsiteX24" fmla="*/ 386424 w 1285584"/>
                    <a:gd name="connsiteY24" fmla="*/ 762000 h 1287780"/>
                    <a:gd name="connsiteX25" fmla="*/ 523584 w 1285584"/>
                    <a:gd name="connsiteY25" fmla="*/ 792480 h 1287780"/>
                    <a:gd name="connsiteX26" fmla="*/ 576924 w 1285584"/>
                    <a:gd name="connsiteY26" fmla="*/ 777240 h 1287780"/>
                    <a:gd name="connsiteX27" fmla="*/ 637884 w 1285584"/>
                    <a:gd name="connsiteY27" fmla="*/ 838200 h 1287780"/>
                    <a:gd name="connsiteX28" fmla="*/ 691224 w 1285584"/>
                    <a:gd name="connsiteY28" fmla="*/ 746760 h 1287780"/>
                    <a:gd name="connsiteX29" fmla="*/ 637884 w 1285584"/>
                    <a:gd name="connsiteY29" fmla="*/ 647700 h 1287780"/>
                    <a:gd name="connsiteX30" fmla="*/ 736944 w 1285584"/>
                    <a:gd name="connsiteY30" fmla="*/ 563880 h 1287780"/>
                    <a:gd name="connsiteX31" fmla="*/ 744564 w 1285584"/>
                    <a:gd name="connsiteY31" fmla="*/ 441960 h 1287780"/>
                    <a:gd name="connsiteX32" fmla="*/ 828384 w 1285584"/>
                    <a:gd name="connsiteY32" fmla="*/ 480060 h 1287780"/>
                    <a:gd name="connsiteX33" fmla="*/ 866484 w 1285584"/>
                    <a:gd name="connsiteY33" fmla="*/ 441960 h 1287780"/>
                    <a:gd name="connsiteX34" fmla="*/ 752184 w 1285584"/>
                    <a:gd name="connsiteY34" fmla="*/ 327660 h 1287780"/>
                    <a:gd name="connsiteX35" fmla="*/ 843624 w 1285584"/>
                    <a:gd name="connsiteY35" fmla="*/ 289560 h 1287780"/>
                    <a:gd name="connsiteX36" fmla="*/ 836004 w 1285584"/>
                    <a:gd name="connsiteY36" fmla="*/ 121920 h 1287780"/>
                    <a:gd name="connsiteX37" fmla="*/ 942684 w 1285584"/>
                    <a:gd name="connsiteY37" fmla="*/ 99060 h 1287780"/>
                    <a:gd name="connsiteX38" fmla="*/ 950304 w 1285584"/>
                    <a:gd name="connsiteY38" fmla="*/ 0 h 1287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285584" h="1287780">
                      <a:moveTo>
                        <a:pt x="950304" y="0"/>
                      </a:moveTo>
                      <a:lnTo>
                        <a:pt x="1071748" y="92869"/>
                      </a:lnTo>
                      <a:lnTo>
                        <a:pt x="1072224" y="99060"/>
                      </a:lnTo>
                      <a:lnTo>
                        <a:pt x="1194144" y="129540"/>
                      </a:lnTo>
                      <a:lnTo>
                        <a:pt x="1280508" y="351086"/>
                      </a:lnTo>
                      <a:lnTo>
                        <a:pt x="1277964" y="350520"/>
                      </a:lnTo>
                      <a:lnTo>
                        <a:pt x="1209384" y="396240"/>
                      </a:lnTo>
                      <a:lnTo>
                        <a:pt x="1217004" y="579120"/>
                      </a:lnTo>
                      <a:lnTo>
                        <a:pt x="1285584" y="579120"/>
                      </a:lnTo>
                      <a:lnTo>
                        <a:pt x="1102704" y="922020"/>
                      </a:lnTo>
                      <a:lnTo>
                        <a:pt x="866484" y="1051560"/>
                      </a:lnTo>
                      <a:lnTo>
                        <a:pt x="668364" y="1287780"/>
                      </a:lnTo>
                      <a:lnTo>
                        <a:pt x="554064" y="1226820"/>
                      </a:lnTo>
                      <a:lnTo>
                        <a:pt x="554064" y="1165860"/>
                      </a:lnTo>
                      <a:lnTo>
                        <a:pt x="340704" y="1135380"/>
                      </a:lnTo>
                      <a:lnTo>
                        <a:pt x="157824" y="1074420"/>
                      </a:lnTo>
                      <a:lnTo>
                        <a:pt x="96864" y="1082040"/>
                      </a:lnTo>
                      <a:lnTo>
                        <a:pt x="0" y="1070644"/>
                      </a:lnTo>
                      <a:lnTo>
                        <a:pt x="20664" y="891540"/>
                      </a:lnTo>
                      <a:lnTo>
                        <a:pt x="66384" y="769620"/>
                      </a:lnTo>
                      <a:lnTo>
                        <a:pt x="180684" y="762000"/>
                      </a:lnTo>
                      <a:lnTo>
                        <a:pt x="210596" y="687223"/>
                      </a:lnTo>
                      <a:lnTo>
                        <a:pt x="264504" y="670560"/>
                      </a:lnTo>
                      <a:lnTo>
                        <a:pt x="310224" y="685800"/>
                      </a:lnTo>
                      <a:lnTo>
                        <a:pt x="386424" y="762000"/>
                      </a:lnTo>
                      <a:lnTo>
                        <a:pt x="523584" y="792480"/>
                      </a:lnTo>
                      <a:lnTo>
                        <a:pt x="576924" y="777240"/>
                      </a:lnTo>
                      <a:lnTo>
                        <a:pt x="637884" y="838200"/>
                      </a:lnTo>
                      <a:lnTo>
                        <a:pt x="691224" y="746760"/>
                      </a:lnTo>
                      <a:lnTo>
                        <a:pt x="637884" y="647700"/>
                      </a:lnTo>
                      <a:lnTo>
                        <a:pt x="736944" y="563880"/>
                      </a:lnTo>
                      <a:lnTo>
                        <a:pt x="744564" y="441960"/>
                      </a:lnTo>
                      <a:lnTo>
                        <a:pt x="828384" y="480060"/>
                      </a:lnTo>
                      <a:lnTo>
                        <a:pt x="866484" y="441960"/>
                      </a:lnTo>
                      <a:lnTo>
                        <a:pt x="752184" y="327660"/>
                      </a:lnTo>
                      <a:lnTo>
                        <a:pt x="843624" y="289560"/>
                      </a:lnTo>
                      <a:lnTo>
                        <a:pt x="836004" y="121920"/>
                      </a:lnTo>
                      <a:lnTo>
                        <a:pt x="942684" y="99060"/>
                      </a:lnTo>
                      <a:lnTo>
                        <a:pt x="95030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6" name="フリーフォーム: 図形 1245">
                  <a:extLst>
                    <a:ext uri="{FF2B5EF4-FFF2-40B4-BE49-F238E27FC236}">
                      <a16:creationId xmlns:a16="http://schemas.microsoft.com/office/drawing/2014/main" id="{5B03A8AF-771A-4C96-AAAD-C026A2A83EEB}"/>
                    </a:ext>
                  </a:extLst>
                </p:cNvPr>
                <p:cNvSpPr/>
                <p:nvPr/>
              </p:nvSpPr>
              <p:spPr>
                <a:xfrm>
                  <a:off x="50964288" y="-5991892"/>
                  <a:ext cx="1072692" cy="1610392"/>
                </a:xfrm>
                <a:custGeom>
                  <a:avLst/>
                  <a:gdLst>
                    <a:gd name="connsiteX0" fmla="*/ 726628 w 1072692"/>
                    <a:gd name="connsiteY0" fmla="*/ 0 h 1610392"/>
                    <a:gd name="connsiteX1" fmla="*/ 790464 w 1072692"/>
                    <a:gd name="connsiteY1" fmla="*/ 3450 h 1610392"/>
                    <a:gd name="connsiteX2" fmla="*/ 783132 w 1072692"/>
                    <a:gd name="connsiteY2" fmla="*/ 10196 h 1610392"/>
                    <a:gd name="connsiteX3" fmla="*/ 927912 w 1072692"/>
                    <a:gd name="connsiteY3" fmla="*/ 254036 h 1610392"/>
                    <a:gd name="connsiteX4" fmla="*/ 1065072 w 1072692"/>
                    <a:gd name="connsiteY4" fmla="*/ 284516 h 1610392"/>
                    <a:gd name="connsiteX5" fmla="*/ 1072692 w 1072692"/>
                    <a:gd name="connsiteY5" fmla="*/ 414056 h 1610392"/>
                    <a:gd name="connsiteX6" fmla="*/ 1004112 w 1072692"/>
                    <a:gd name="connsiteY6" fmla="*/ 574076 h 1610392"/>
                    <a:gd name="connsiteX7" fmla="*/ 935532 w 1072692"/>
                    <a:gd name="connsiteY7" fmla="*/ 619796 h 1610392"/>
                    <a:gd name="connsiteX8" fmla="*/ 927912 w 1072692"/>
                    <a:gd name="connsiteY8" fmla="*/ 688376 h 1610392"/>
                    <a:gd name="connsiteX9" fmla="*/ 981252 w 1072692"/>
                    <a:gd name="connsiteY9" fmla="*/ 795056 h 1610392"/>
                    <a:gd name="connsiteX10" fmla="*/ 905052 w 1072692"/>
                    <a:gd name="connsiteY10" fmla="*/ 993176 h 1610392"/>
                    <a:gd name="connsiteX11" fmla="*/ 935532 w 1072692"/>
                    <a:gd name="connsiteY11" fmla="*/ 1130336 h 1610392"/>
                    <a:gd name="connsiteX12" fmla="*/ 905052 w 1072692"/>
                    <a:gd name="connsiteY12" fmla="*/ 1221776 h 1610392"/>
                    <a:gd name="connsiteX13" fmla="*/ 927276 w 1072692"/>
                    <a:gd name="connsiteY13" fmla="*/ 1235919 h 1610392"/>
                    <a:gd name="connsiteX14" fmla="*/ 813612 w 1072692"/>
                    <a:gd name="connsiteY14" fmla="*/ 1267492 h 1610392"/>
                    <a:gd name="connsiteX15" fmla="*/ 805992 w 1072692"/>
                    <a:gd name="connsiteY15" fmla="*/ 1336072 h 1610392"/>
                    <a:gd name="connsiteX16" fmla="*/ 828852 w 1072692"/>
                    <a:gd name="connsiteY16" fmla="*/ 1427512 h 1610392"/>
                    <a:gd name="connsiteX17" fmla="*/ 691692 w 1072692"/>
                    <a:gd name="connsiteY17" fmla="*/ 1610392 h 1610392"/>
                    <a:gd name="connsiteX18" fmla="*/ 630732 w 1072692"/>
                    <a:gd name="connsiteY18" fmla="*/ 1557052 h 1610392"/>
                    <a:gd name="connsiteX19" fmla="*/ 562152 w 1072692"/>
                    <a:gd name="connsiteY19" fmla="*/ 1579912 h 1610392"/>
                    <a:gd name="connsiteX20" fmla="*/ 447852 w 1072692"/>
                    <a:gd name="connsiteY20" fmla="*/ 1496092 h 1610392"/>
                    <a:gd name="connsiteX21" fmla="*/ 303072 w 1072692"/>
                    <a:gd name="connsiteY21" fmla="*/ 1579912 h 1610392"/>
                    <a:gd name="connsiteX22" fmla="*/ 196392 w 1072692"/>
                    <a:gd name="connsiteY22" fmla="*/ 1587532 h 1610392"/>
                    <a:gd name="connsiteX23" fmla="*/ 120192 w 1072692"/>
                    <a:gd name="connsiteY23" fmla="*/ 1450372 h 1610392"/>
                    <a:gd name="connsiteX24" fmla="*/ 181152 w 1072692"/>
                    <a:gd name="connsiteY24" fmla="*/ 1343692 h 1610392"/>
                    <a:gd name="connsiteX25" fmla="*/ 188772 w 1072692"/>
                    <a:gd name="connsiteY25" fmla="*/ 1198912 h 1610392"/>
                    <a:gd name="connsiteX26" fmla="*/ 120192 w 1072692"/>
                    <a:gd name="connsiteY26" fmla="*/ 1176052 h 1610392"/>
                    <a:gd name="connsiteX27" fmla="*/ 112572 w 1072692"/>
                    <a:gd name="connsiteY27" fmla="*/ 1084612 h 1610392"/>
                    <a:gd name="connsiteX28" fmla="*/ 165912 w 1072692"/>
                    <a:gd name="connsiteY28" fmla="*/ 1008412 h 1610392"/>
                    <a:gd name="connsiteX29" fmla="*/ 97332 w 1072692"/>
                    <a:gd name="connsiteY29" fmla="*/ 962692 h 1610392"/>
                    <a:gd name="connsiteX30" fmla="*/ 97332 w 1072692"/>
                    <a:gd name="connsiteY30" fmla="*/ 886492 h 1610392"/>
                    <a:gd name="connsiteX31" fmla="*/ 59232 w 1072692"/>
                    <a:gd name="connsiteY31" fmla="*/ 840772 h 1610392"/>
                    <a:gd name="connsiteX32" fmla="*/ 59232 w 1072692"/>
                    <a:gd name="connsiteY32" fmla="*/ 741712 h 1610392"/>
                    <a:gd name="connsiteX33" fmla="*/ 0 w 1072692"/>
                    <a:gd name="connsiteY33" fmla="*/ 569399 h 1610392"/>
                    <a:gd name="connsiteX34" fmla="*/ 812 w 1072692"/>
                    <a:gd name="connsiteY34" fmla="*/ 568992 h 1610392"/>
                    <a:gd name="connsiteX35" fmla="*/ 96064 w 1072692"/>
                    <a:gd name="connsiteY35" fmla="*/ 594392 h 1610392"/>
                    <a:gd name="connsiteX36" fmla="*/ 127812 w 1072692"/>
                    <a:gd name="connsiteY36" fmla="*/ 562642 h 1610392"/>
                    <a:gd name="connsiteX37" fmla="*/ 89712 w 1072692"/>
                    <a:gd name="connsiteY37" fmla="*/ 359442 h 1610392"/>
                    <a:gd name="connsiteX38" fmla="*/ 108760 w 1072692"/>
                    <a:gd name="connsiteY38" fmla="*/ 283242 h 1610392"/>
                    <a:gd name="connsiteX39" fmla="*/ 105968 w 1072692"/>
                    <a:gd name="connsiteY39" fmla="*/ 269272 h 1610392"/>
                    <a:gd name="connsiteX40" fmla="*/ 211632 w 1072692"/>
                    <a:gd name="connsiteY40" fmla="*/ 269272 h 1610392"/>
                    <a:gd name="connsiteX41" fmla="*/ 242112 w 1072692"/>
                    <a:gd name="connsiteY41" fmla="*/ 330232 h 1610392"/>
                    <a:gd name="connsiteX42" fmla="*/ 364032 w 1072692"/>
                    <a:gd name="connsiteY42" fmla="*/ 337852 h 1610392"/>
                    <a:gd name="connsiteX43" fmla="*/ 501192 w 1072692"/>
                    <a:gd name="connsiteY43" fmla="*/ 254032 h 1610392"/>
                    <a:gd name="connsiteX44" fmla="*/ 485952 w 1072692"/>
                    <a:gd name="connsiteY44" fmla="*/ 147352 h 1610392"/>
                    <a:gd name="connsiteX45" fmla="*/ 726628 w 1072692"/>
                    <a:gd name="connsiteY45" fmla="*/ 0 h 1610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72692" h="1610392">
                      <a:moveTo>
                        <a:pt x="726628" y="0"/>
                      </a:moveTo>
                      <a:lnTo>
                        <a:pt x="790464" y="3450"/>
                      </a:lnTo>
                      <a:lnTo>
                        <a:pt x="783132" y="10196"/>
                      </a:lnTo>
                      <a:lnTo>
                        <a:pt x="927912" y="254036"/>
                      </a:lnTo>
                      <a:lnTo>
                        <a:pt x="1065072" y="284516"/>
                      </a:lnTo>
                      <a:lnTo>
                        <a:pt x="1072692" y="414056"/>
                      </a:lnTo>
                      <a:lnTo>
                        <a:pt x="1004112" y="574076"/>
                      </a:lnTo>
                      <a:lnTo>
                        <a:pt x="935532" y="619796"/>
                      </a:lnTo>
                      <a:lnTo>
                        <a:pt x="927912" y="688376"/>
                      </a:lnTo>
                      <a:lnTo>
                        <a:pt x="981252" y="795056"/>
                      </a:lnTo>
                      <a:lnTo>
                        <a:pt x="905052" y="993176"/>
                      </a:lnTo>
                      <a:lnTo>
                        <a:pt x="935532" y="1130336"/>
                      </a:lnTo>
                      <a:lnTo>
                        <a:pt x="905052" y="1221776"/>
                      </a:lnTo>
                      <a:lnTo>
                        <a:pt x="927276" y="1235919"/>
                      </a:lnTo>
                      <a:lnTo>
                        <a:pt x="813612" y="1267492"/>
                      </a:lnTo>
                      <a:lnTo>
                        <a:pt x="805992" y="1336072"/>
                      </a:lnTo>
                      <a:lnTo>
                        <a:pt x="828852" y="1427512"/>
                      </a:lnTo>
                      <a:lnTo>
                        <a:pt x="691692" y="1610392"/>
                      </a:lnTo>
                      <a:lnTo>
                        <a:pt x="630732" y="1557052"/>
                      </a:lnTo>
                      <a:lnTo>
                        <a:pt x="562152" y="1579912"/>
                      </a:lnTo>
                      <a:lnTo>
                        <a:pt x="447852" y="1496092"/>
                      </a:lnTo>
                      <a:lnTo>
                        <a:pt x="303072" y="1579912"/>
                      </a:lnTo>
                      <a:lnTo>
                        <a:pt x="196392" y="1587532"/>
                      </a:lnTo>
                      <a:lnTo>
                        <a:pt x="120192" y="1450372"/>
                      </a:lnTo>
                      <a:lnTo>
                        <a:pt x="181152" y="1343692"/>
                      </a:lnTo>
                      <a:lnTo>
                        <a:pt x="188772" y="1198912"/>
                      </a:lnTo>
                      <a:lnTo>
                        <a:pt x="120192" y="1176052"/>
                      </a:lnTo>
                      <a:lnTo>
                        <a:pt x="112572" y="1084612"/>
                      </a:lnTo>
                      <a:lnTo>
                        <a:pt x="165912" y="1008412"/>
                      </a:lnTo>
                      <a:lnTo>
                        <a:pt x="97332" y="962692"/>
                      </a:lnTo>
                      <a:lnTo>
                        <a:pt x="97332" y="886492"/>
                      </a:lnTo>
                      <a:lnTo>
                        <a:pt x="59232" y="840772"/>
                      </a:lnTo>
                      <a:lnTo>
                        <a:pt x="59232" y="741712"/>
                      </a:lnTo>
                      <a:lnTo>
                        <a:pt x="0" y="569399"/>
                      </a:lnTo>
                      <a:lnTo>
                        <a:pt x="812" y="568992"/>
                      </a:lnTo>
                      <a:lnTo>
                        <a:pt x="96064" y="594392"/>
                      </a:lnTo>
                      <a:lnTo>
                        <a:pt x="127812" y="562642"/>
                      </a:lnTo>
                      <a:lnTo>
                        <a:pt x="89712" y="359442"/>
                      </a:lnTo>
                      <a:lnTo>
                        <a:pt x="108760" y="283242"/>
                      </a:lnTo>
                      <a:lnTo>
                        <a:pt x="105968" y="269272"/>
                      </a:lnTo>
                      <a:lnTo>
                        <a:pt x="211632" y="269272"/>
                      </a:lnTo>
                      <a:lnTo>
                        <a:pt x="242112" y="330232"/>
                      </a:lnTo>
                      <a:lnTo>
                        <a:pt x="364032" y="337852"/>
                      </a:lnTo>
                      <a:lnTo>
                        <a:pt x="501192" y="254032"/>
                      </a:lnTo>
                      <a:lnTo>
                        <a:pt x="485952" y="147352"/>
                      </a:lnTo>
                      <a:lnTo>
                        <a:pt x="7266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7" name="フリーフォーム: 図形 1246">
                  <a:extLst>
                    <a:ext uri="{FF2B5EF4-FFF2-40B4-BE49-F238E27FC236}">
                      <a16:creationId xmlns:a16="http://schemas.microsoft.com/office/drawing/2014/main" id="{7D7FB2E7-47E6-4B28-8952-B63E97E6F04F}"/>
                    </a:ext>
                  </a:extLst>
                </p:cNvPr>
                <p:cNvSpPr/>
                <p:nvPr/>
              </p:nvSpPr>
              <p:spPr>
                <a:xfrm>
                  <a:off x="53370480" y="-3825240"/>
                  <a:ext cx="647700" cy="716280"/>
                </a:xfrm>
                <a:custGeom>
                  <a:avLst/>
                  <a:gdLst>
                    <a:gd name="connsiteX0" fmla="*/ 556260 w 647700"/>
                    <a:gd name="connsiteY0" fmla="*/ 0 h 716280"/>
                    <a:gd name="connsiteX1" fmla="*/ 541020 w 647700"/>
                    <a:gd name="connsiteY1" fmla="*/ 289560 h 716280"/>
                    <a:gd name="connsiteX2" fmla="*/ 525780 w 647700"/>
                    <a:gd name="connsiteY2" fmla="*/ 411480 h 716280"/>
                    <a:gd name="connsiteX3" fmla="*/ 601980 w 647700"/>
                    <a:gd name="connsiteY3" fmla="*/ 480060 h 716280"/>
                    <a:gd name="connsiteX4" fmla="*/ 621272 w 647700"/>
                    <a:gd name="connsiteY4" fmla="*/ 480899 h 716280"/>
                    <a:gd name="connsiteX5" fmla="*/ 647700 w 647700"/>
                    <a:gd name="connsiteY5" fmla="*/ 502922 h 716280"/>
                    <a:gd name="connsiteX6" fmla="*/ 632460 w 647700"/>
                    <a:gd name="connsiteY6" fmla="*/ 571502 h 716280"/>
                    <a:gd name="connsiteX7" fmla="*/ 487680 w 647700"/>
                    <a:gd name="connsiteY7" fmla="*/ 571502 h 716280"/>
                    <a:gd name="connsiteX8" fmla="*/ 487680 w 647700"/>
                    <a:gd name="connsiteY8" fmla="*/ 678182 h 716280"/>
                    <a:gd name="connsiteX9" fmla="*/ 498504 w 647700"/>
                    <a:gd name="connsiteY9" fmla="*/ 696942 h 716280"/>
                    <a:gd name="connsiteX10" fmla="*/ 411480 w 647700"/>
                    <a:gd name="connsiteY10" fmla="*/ 716280 h 716280"/>
                    <a:gd name="connsiteX11" fmla="*/ 365760 w 647700"/>
                    <a:gd name="connsiteY11" fmla="*/ 617220 h 716280"/>
                    <a:gd name="connsiteX12" fmla="*/ 243840 w 647700"/>
                    <a:gd name="connsiteY12" fmla="*/ 617220 h 716280"/>
                    <a:gd name="connsiteX13" fmla="*/ 182880 w 647700"/>
                    <a:gd name="connsiteY13" fmla="*/ 678180 h 716280"/>
                    <a:gd name="connsiteX14" fmla="*/ 129540 w 647700"/>
                    <a:gd name="connsiteY14" fmla="*/ 617220 h 716280"/>
                    <a:gd name="connsiteX15" fmla="*/ 30480 w 647700"/>
                    <a:gd name="connsiteY15" fmla="*/ 617220 h 716280"/>
                    <a:gd name="connsiteX16" fmla="*/ 33792 w 647700"/>
                    <a:gd name="connsiteY16" fmla="*/ 633785 h 716280"/>
                    <a:gd name="connsiteX17" fmla="*/ 0 w 647700"/>
                    <a:gd name="connsiteY17" fmla="*/ 594360 h 716280"/>
                    <a:gd name="connsiteX18" fmla="*/ 0 w 647700"/>
                    <a:gd name="connsiteY18" fmla="*/ 525780 h 716280"/>
                    <a:gd name="connsiteX19" fmla="*/ 99060 w 647700"/>
                    <a:gd name="connsiteY19" fmla="*/ 472440 h 716280"/>
                    <a:gd name="connsiteX20" fmla="*/ 160020 w 647700"/>
                    <a:gd name="connsiteY20" fmla="*/ 449580 h 716280"/>
                    <a:gd name="connsiteX21" fmla="*/ 160020 w 647700"/>
                    <a:gd name="connsiteY21" fmla="*/ 403860 h 716280"/>
                    <a:gd name="connsiteX22" fmla="*/ 137160 w 647700"/>
                    <a:gd name="connsiteY22" fmla="*/ 365760 h 716280"/>
                    <a:gd name="connsiteX23" fmla="*/ 144780 w 647700"/>
                    <a:gd name="connsiteY23" fmla="*/ 289560 h 716280"/>
                    <a:gd name="connsiteX24" fmla="*/ 101960 w 647700"/>
                    <a:gd name="connsiteY24" fmla="*/ 61183 h 716280"/>
                    <a:gd name="connsiteX25" fmla="*/ 198120 w 647700"/>
                    <a:gd name="connsiteY25" fmla="*/ 68580 h 716280"/>
                    <a:gd name="connsiteX26" fmla="*/ 243840 w 647700"/>
                    <a:gd name="connsiteY26" fmla="*/ 7620 h 716280"/>
                    <a:gd name="connsiteX27" fmla="*/ 556260 w 647700"/>
                    <a:gd name="connsiteY27" fmla="*/ 0 h 71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47700" h="716280">
                      <a:moveTo>
                        <a:pt x="556260" y="0"/>
                      </a:moveTo>
                      <a:lnTo>
                        <a:pt x="541020" y="289560"/>
                      </a:lnTo>
                      <a:lnTo>
                        <a:pt x="525780" y="411480"/>
                      </a:lnTo>
                      <a:lnTo>
                        <a:pt x="601980" y="480060"/>
                      </a:lnTo>
                      <a:lnTo>
                        <a:pt x="621272" y="480899"/>
                      </a:lnTo>
                      <a:lnTo>
                        <a:pt x="647700" y="502922"/>
                      </a:lnTo>
                      <a:lnTo>
                        <a:pt x="632460" y="571502"/>
                      </a:lnTo>
                      <a:lnTo>
                        <a:pt x="487680" y="571502"/>
                      </a:lnTo>
                      <a:lnTo>
                        <a:pt x="487680" y="678182"/>
                      </a:lnTo>
                      <a:lnTo>
                        <a:pt x="498504" y="696942"/>
                      </a:lnTo>
                      <a:lnTo>
                        <a:pt x="411480" y="716280"/>
                      </a:lnTo>
                      <a:lnTo>
                        <a:pt x="365760" y="617220"/>
                      </a:lnTo>
                      <a:lnTo>
                        <a:pt x="243840" y="617220"/>
                      </a:lnTo>
                      <a:lnTo>
                        <a:pt x="182880" y="678180"/>
                      </a:lnTo>
                      <a:lnTo>
                        <a:pt x="129540" y="617220"/>
                      </a:lnTo>
                      <a:lnTo>
                        <a:pt x="30480" y="617220"/>
                      </a:lnTo>
                      <a:lnTo>
                        <a:pt x="33792" y="633785"/>
                      </a:lnTo>
                      <a:lnTo>
                        <a:pt x="0" y="594360"/>
                      </a:lnTo>
                      <a:lnTo>
                        <a:pt x="0" y="525780"/>
                      </a:lnTo>
                      <a:lnTo>
                        <a:pt x="99060" y="472440"/>
                      </a:lnTo>
                      <a:lnTo>
                        <a:pt x="160020" y="449580"/>
                      </a:lnTo>
                      <a:lnTo>
                        <a:pt x="160020" y="403860"/>
                      </a:lnTo>
                      <a:lnTo>
                        <a:pt x="137160" y="365760"/>
                      </a:lnTo>
                      <a:lnTo>
                        <a:pt x="144780" y="289560"/>
                      </a:lnTo>
                      <a:lnTo>
                        <a:pt x="101960" y="61183"/>
                      </a:lnTo>
                      <a:lnTo>
                        <a:pt x="198120" y="68580"/>
                      </a:lnTo>
                      <a:lnTo>
                        <a:pt x="243840" y="7620"/>
                      </a:lnTo>
                      <a:lnTo>
                        <a:pt x="5562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8" name="フリーフォーム: 図形 1247">
                  <a:extLst>
                    <a:ext uri="{FF2B5EF4-FFF2-40B4-BE49-F238E27FC236}">
                      <a16:creationId xmlns:a16="http://schemas.microsoft.com/office/drawing/2014/main" id="{15BC72AC-5DDE-43BD-BD95-93CF58F26161}"/>
                    </a:ext>
                  </a:extLst>
                </p:cNvPr>
                <p:cNvSpPr/>
                <p:nvPr/>
              </p:nvSpPr>
              <p:spPr>
                <a:xfrm>
                  <a:off x="51259740" y="-2204987"/>
                  <a:ext cx="670560" cy="1650156"/>
                </a:xfrm>
                <a:custGeom>
                  <a:avLst/>
                  <a:gdLst>
                    <a:gd name="connsiteX0" fmla="*/ 297180 w 670560"/>
                    <a:gd name="connsiteY0" fmla="*/ 0 h 1650156"/>
                    <a:gd name="connsiteX1" fmla="*/ 297180 w 670560"/>
                    <a:gd name="connsiteY1" fmla="*/ 25667 h 1650156"/>
                    <a:gd name="connsiteX2" fmla="*/ 411480 w 670560"/>
                    <a:gd name="connsiteY2" fmla="*/ 63767 h 1650156"/>
                    <a:gd name="connsiteX3" fmla="*/ 464820 w 670560"/>
                    <a:gd name="connsiteY3" fmla="*/ 48527 h 1650156"/>
                    <a:gd name="connsiteX4" fmla="*/ 670560 w 670560"/>
                    <a:gd name="connsiteY4" fmla="*/ 353327 h 1650156"/>
                    <a:gd name="connsiteX5" fmla="*/ 579120 w 670560"/>
                    <a:gd name="connsiteY5" fmla="*/ 437147 h 1650156"/>
                    <a:gd name="connsiteX6" fmla="*/ 548640 w 670560"/>
                    <a:gd name="connsiteY6" fmla="*/ 650507 h 1650156"/>
                    <a:gd name="connsiteX7" fmla="*/ 564080 w 670560"/>
                    <a:gd name="connsiteY7" fmla="*/ 654698 h 1650156"/>
                    <a:gd name="connsiteX8" fmla="*/ 571500 w 670560"/>
                    <a:gd name="connsiteY8" fmla="*/ 810527 h 1650156"/>
                    <a:gd name="connsiteX9" fmla="*/ 601980 w 670560"/>
                    <a:gd name="connsiteY9" fmla="*/ 940067 h 1650156"/>
                    <a:gd name="connsiteX10" fmla="*/ 639584 w 670560"/>
                    <a:gd name="connsiteY10" fmla="*/ 1054970 h 1650156"/>
                    <a:gd name="connsiteX11" fmla="*/ 426720 w 670560"/>
                    <a:gd name="connsiteY11" fmla="*/ 1016267 h 1650156"/>
                    <a:gd name="connsiteX12" fmla="*/ 335280 w 670560"/>
                    <a:gd name="connsiteY12" fmla="*/ 1412507 h 1650156"/>
                    <a:gd name="connsiteX13" fmla="*/ 403860 w 670560"/>
                    <a:gd name="connsiteY13" fmla="*/ 1458227 h 1650156"/>
                    <a:gd name="connsiteX14" fmla="*/ 418624 w 670560"/>
                    <a:gd name="connsiteY14" fmla="*/ 1650156 h 1650156"/>
                    <a:gd name="connsiteX15" fmla="*/ 297180 w 670560"/>
                    <a:gd name="connsiteY15" fmla="*/ 1557287 h 1650156"/>
                    <a:gd name="connsiteX16" fmla="*/ 152400 w 670560"/>
                    <a:gd name="connsiteY16" fmla="*/ 1465847 h 1650156"/>
                    <a:gd name="connsiteX17" fmla="*/ 30480 w 670560"/>
                    <a:gd name="connsiteY17" fmla="*/ 1321067 h 1650156"/>
                    <a:gd name="connsiteX18" fmla="*/ 0 w 670560"/>
                    <a:gd name="connsiteY18" fmla="*/ 1199147 h 1650156"/>
                    <a:gd name="connsiteX19" fmla="*/ 0 w 670560"/>
                    <a:gd name="connsiteY19" fmla="*/ 1008647 h 1650156"/>
                    <a:gd name="connsiteX20" fmla="*/ 45720 w 670560"/>
                    <a:gd name="connsiteY20" fmla="*/ 947687 h 1650156"/>
                    <a:gd name="connsiteX21" fmla="*/ 68580 w 670560"/>
                    <a:gd name="connsiteY21" fmla="*/ 833387 h 1650156"/>
                    <a:gd name="connsiteX22" fmla="*/ 137160 w 670560"/>
                    <a:gd name="connsiteY22" fmla="*/ 856247 h 1650156"/>
                    <a:gd name="connsiteX23" fmla="*/ 121920 w 670560"/>
                    <a:gd name="connsiteY23" fmla="*/ 749567 h 1650156"/>
                    <a:gd name="connsiteX24" fmla="*/ 167640 w 670560"/>
                    <a:gd name="connsiteY24" fmla="*/ 711467 h 1650156"/>
                    <a:gd name="connsiteX25" fmla="*/ 137160 w 670560"/>
                    <a:gd name="connsiteY25" fmla="*/ 581927 h 1650156"/>
                    <a:gd name="connsiteX26" fmla="*/ 167640 w 670560"/>
                    <a:gd name="connsiteY26" fmla="*/ 368567 h 1650156"/>
                    <a:gd name="connsiteX27" fmla="*/ 251460 w 670560"/>
                    <a:gd name="connsiteY27" fmla="*/ 292367 h 1650156"/>
                    <a:gd name="connsiteX28" fmla="*/ 236220 w 670560"/>
                    <a:gd name="connsiteY28" fmla="*/ 231407 h 1650156"/>
                    <a:gd name="connsiteX29" fmla="*/ 251460 w 670560"/>
                    <a:gd name="connsiteY29" fmla="*/ 139967 h 1650156"/>
                    <a:gd name="connsiteX30" fmla="*/ 281940 w 670560"/>
                    <a:gd name="connsiteY30" fmla="*/ 94247 h 1650156"/>
                    <a:gd name="connsiteX31" fmla="*/ 281940 w 670560"/>
                    <a:gd name="connsiteY31" fmla="*/ 25667 h 1650156"/>
                    <a:gd name="connsiteX32" fmla="*/ 297180 w 670560"/>
                    <a:gd name="connsiteY32" fmla="*/ 0 h 1650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70560" h="1650156">
                      <a:moveTo>
                        <a:pt x="297180" y="0"/>
                      </a:moveTo>
                      <a:lnTo>
                        <a:pt x="297180" y="25667"/>
                      </a:lnTo>
                      <a:lnTo>
                        <a:pt x="411480" y="63767"/>
                      </a:lnTo>
                      <a:lnTo>
                        <a:pt x="464820" y="48527"/>
                      </a:lnTo>
                      <a:lnTo>
                        <a:pt x="670560" y="353327"/>
                      </a:lnTo>
                      <a:lnTo>
                        <a:pt x="579120" y="437147"/>
                      </a:lnTo>
                      <a:lnTo>
                        <a:pt x="548640" y="650507"/>
                      </a:lnTo>
                      <a:lnTo>
                        <a:pt x="564080" y="654698"/>
                      </a:lnTo>
                      <a:lnTo>
                        <a:pt x="571500" y="810527"/>
                      </a:lnTo>
                      <a:lnTo>
                        <a:pt x="601980" y="940067"/>
                      </a:lnTo>
                      <a:lnTo>
                        <a:pt x="639584" y="1054970"/>
                      </a:lnTo>
                      <a:lnTo>
                        <a:pt x="426720" y="1016267"/>
                      </a:lnTo>
                      <a:lnTo>
                        <a:pt x="335280" y="1412507"/>
                      </a:lnTo>
                      <a:lnTo>
                        <a:pt x="403860" y="1458227"/>
                      </a:lnTo>
                      <a:lnTo>
                        <a:pt x="418624" y="1650156"/>
                      </a:lnTo>
                      <a:lnTo>
                        <a:pt x="297180" y="1557287"/>
                      </a:lnTo>
                      <a:lnTo>
                        <a:pt x="152400" y="1465847"/>
                      </a:lnTo>
                      <a:lnTo>
                        <a:pt x="30480" y="1321067"/>
                      </a:lnTo>
                      <a:lnTo>
                        <a:pt x="0" y="1199147"/>
                      </a:lnTo>
                      <a:lnTo>
                        <a:pt x="0" y="1008647"/>
                      </a:lnTo>
                      <a:lnTo>
                        <a:pt x="45720" y="947687"/>
                      </a:lnTo>
                      <a:lnTo>
                        <a:pt x="68580" y="833387"/>
                      </a:lnTo>
                      <a:lnTo>
                        <a:pt x="137160" y="856247"/>
                      </a:lnTo>
                      <a:lnTo>
                        <a:pt x="121920" y="749567"/>
                      </a:lnTo>
                      <a:lnTo>
                        <a:pt x="167640" y="711467"/>
                      </a:lnTo>
                      <a:lnTo>
                        <a:pt x="137160" y="581927"/>
                      </a:lnTo>
                      <a:lnTo>
                        <a:pt x="167640" y="368567"/>
                      </a:lnTo>
                      <a:lnTo>
                        <a:pt x="251460" y="292367"/>
                      </a:lnTo>
                      <a:lnTo>
                        <a:pt x="236220" y="231407"/>
                      </a:lnTo>
                      <a:lnTo>
                        <a:pt x="251460" y="139967"/>
                      </a:lnTo>
                      <a:lnTo>
                        <a:pt x="281940" y="94247"/>
                      </a:lnTo>
                      <a:lnTo>
                        <a:pt x="281940" y="25667"/>
                      </a:lnTo>
                      <a:lnTo>
                        <a:pt x="29718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9" name="フリーフォーム: 図形 1248">
                  <a:extLst>
                    <a:ext uri="{FF2B5EF4-FFF2-40B4-BE49-F238E27FC236}">
                      <a16:creationId xmlns:a16="http://schemas.microsoft.com/office/drawing/2014/main" id="{F370570F-B4CE-4E8C-8135-FA9402A923EE}"/>
                    </a:ext>
                  </a:extLst>
                </p:cNvPr>
                <p:cNvSpPr/>
                <p:nvPr/>
              </p:nvSpPr>
              <p:spPr>
                <a:xfrm>
                  <a:off x="49248060" y="-1074420"/>
                  <a:ext cx="1371364" cy="1055082"/>
                </a:xfrm>
                <a:custGeom>
                  <a:avLst/>
                  <a:gdLst>
                    <a:gd name="connsiteX0" fmla="*/ 739140 w 1371364"/>
                    <a:gd name="connsiteY0" fmla="*/ 0 h 1055082"/>
                    <a:gd name="connsiteX1" fmla="*/ 830580 w 1371364"/>
                    <a:gd name="connsiteY1" fmla="*/ 0 h 1055082"/>
                    <a:gd name="connsiteX2" fmla="*/ 990600 w 1371364"/>
                    <a:gd name="connsiteY2" fmla="*/ 160020 h 1055082"/>
                    <a:gd name="connsiteX3" fmla="*/ 975360 w 1371364"/>
                    <a:gd name="connsiteY3" fmla="*/ 213360 h 1055082"/>
                    <a:gd name="connsiteX4" fmla="*/ 1112520 w 1371364"/>
                    <a:gd name="connsiteY4" fmla="*/ 259080 h 1055082"/>
                    <a:gd name="connsiteX5" fmla="*/ 1165860 w 1371364"/>
                    <a:gd name="connsiteY5" fmla="*/ 327660 h 1055082"/>
                    <a:gd name="connsiteX6" fmla="*/ 1318260 w 1371364"/>
                    <a:gd name="connsiteY6" fmla="*/ 464820 h 1055082"/>
                    <a:gd name="connsiteX7" fmla="*/ 1371364 w 1371364"/>
                    <a:gd name="connsiteY7" fmla="*/ 535627 h 1055082"/>
                    <a:gd name="connsiteX8" fmla="*/ 1219200 w 1371364"/>
                    <a:gd name="connsiteY8" fmla="*/ 632460 h 1055082"/>
                    <a:gd name="connsiteX9" fmla="*/ 1066800 w 1371364"/>
                    <a:gd name="connsiteY9" fmla="*/ 640080 h 1055082"/>
                    <a:gd name="connsiteX10" fmla="*/ 937260 w 1371364"/>
                    <a:gd name="connsiteY10" fmla="*/ 701040 h 1055082"/>
                    <a:gd name="connsiteX11" fmla="*/ 876300 w 1371364"/>
                    <a:gd name="connsiteY11" fmla="*/ 906780 h 1055082"/>
                    <a:gd name="connsiteX12" fmla="*/ 807720 w 1371364"/>
                    <a:gd name="connsiteY12" fmla="*/ 929640 h 1055082"/>
                    <a:gd name="connsiteX13" fmla="*/ 746760 w 1371364"/>
                    <a:gd name="connsiteY13" fmla="*/ 883920 h 1055082"/>
                    <a:gd name="connsiteX14" fmla="*/ 685800 w 1371364"/>
                    <a:gd name="connsiteY14" fmla="*/ 914400 h 1055082"/>
                    <a:gd name="connsiteX15" fmla="*/ 609600 w 1371364"/>
                    <a:gd name="connsiteY15" fmla="*/ 914400 h 1055082"/>
                    <a:gd name="connsiteX16" fmla="*/ 480060 w 1371364"/>
                    <a:gd name="connsiteY16" fmla="*/ 922020 h 1055082"/>
                    <a:gd name="connsiteX17" fmla="*/ 449580 w 1371364"/>
                    <a:gd name="connsiteY17" fmla="*/ 853440 h 1055082"/>
                    <a:gd name="connsiteX18" fmla="*/ 388620 w 1371364"/>
                    <a:gd name="connsiteY18" fmla="*/ 845820 h 1055082"/>
                    <a:gd name="connsiteX19" fmla="*/ 388620 w 1371364"/>
                    <a:gd name="connsiteY19" fmla="*/ 982980 h 1055082"/>
                    <a:gd name="connsiteX20" fmla="*/ 305252 w 1371364"/>
                    <a:gd name="connsiteY20" fmla="*/ 1055082 h 1055082"/>
                    <a:gd name="connsiteX21" fmla="*/ 289560 w 1371364"/>
                    <a:gd name="connsiteY21" fmla="*/ 1021082 h 1055082"/>
                    <a:gd name="connsiteX22" fmla="*/ 132716 w 1371364"/>
                    <a:gd name="connsiteY22" fmla="*/ 1037592 h 1055082"/>
                    <a:gd name="connsiteX23" fmla="*/ 167640 w 1371364"/>
                    <a:gd name="connsiteY23" fmla="*/ 967743 h 1055082"/>
                    <a:gd name="connsiteX24" fmla="*/ 106680 w 1371364"/>
                    <a:gd name="connsiteY24" fmla="*/ 822963 h 1055082"/>
                    <a:gd name="connsiteX25" fmla="*/ 0 w 1371364"/>
                    <a:gd name="connsiteY25" fmla="*/ 792483 h 1055082"/>
                    <a:gd name="connsiteX26" fmla="*/ 30480 w 1371364"/>
                    <a:gd name="connsiteY26" fmla="*/ 708663 h 1055082"/>
                    <a:gd name="connsiteX27" fmla="*/ 7892 w 1371364"/>
                    <a:gd name="connsiteY27" fmla="*/ 640898 h 1055082"/>
                    <a:gd name="connsiteX28" fmla="*/ 60960 w 1371364"/>
                    <a:gd name="connsiteY28" fmla="*/ 502920 h 1055082"/>
                    <a:gd name="connsiteX29" fmla="*/ 152400 w 1371364"/>
                    <a:gd name="connsiteY29" fmla="*/ 441960 h 1055082"/>
                    <a:gd name="connsiteX30" fmla="*/ 121920 w 1371364"/>
                    <a:gd name="connsiteY30" fmla="*/ 335280 h 1055082"/>
                    <a:gd name="connsiteX31" fmla="*/ 190500 w 1371364"/>
                    <a:gd name="connsiteY31" fmla="*/ 289560 h 1055082"/>
                    <a:gd name="connsiteX32" fmla="*/ 228600 w 1371364"/>
                    <a:gd name="connsiteY32" fmla="*/ 198120 h 1055082"/>
                    <a:gd name="connsiteX33" fmla="*/ 312420 w 1371364"/>
                    <a:gd name="connsiteY33" fmla="*/ 160020 h 1055082"/>
                    <a:gd name="connsiteX34" fmla="*/ 358140 w 1371364"/>
                    <a:gd name="connsiteY34" fmla="*/ 198120 h 1055082"/>
                    <a:gd name="connsiteX35" fmla="*/ 495300 w 1371364"/>
                    <a:gd name="connsiteY35" fmla="*/ 198120 h 1055082"/>
                    <a:gd name="connsiteX36" fmla="*/ 563880 w 1371364"/>
                    <a:gd name="connsiteY36" fmla="*/ 220980 h 1055082"/>
                    <a:gd name="connsiteX37" fmla="*/ 632460 w 1371364"/>
                    <a:gd name="connsiteY37" fmla="*/ 167640 h 1055082"/>
                    <a:gd name="connsiteX38" fmla="*/ 739140 w 1371364"/>
                    <a:gd name="connsiteY38" fmla="*/ 0 h 1055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371364" h="1055082">
                      <a:moveTo>
                        <a:pt x="739140" y="0"/>
                      </a:moveTo>
                      <a:lnTo>
                        <a:pt x="830580" y="0"/>
                      </a:lnTo>
                      <a:lnTo>
                        <a:pt x="990600" y="160020"/>
                      </a:lnTo>
                      <a:lnTo>
                        <a:pt x="975360" y="213360"/>
                      </a:lnTo>
                      <a:lnTo>
                        <a:pt x="1112520" y="259080"/>
                      </a:lnTo>
                      <a:lnTo>
                        <a:pt x="1165860" y="327660"/>
                      </a:lnTo>
                      <a:lnTo>
                        <a:pt x="1318260" y="464820"/>
                      </a:lnTo>
                      <a:lnTo>
                        <a:pt x="1371364" y="535627"/>
                      </a:lnTo>
                      <a:lnTo>
                        <a:pt x="1219200" y="632460"/>
                      </a:lnTo>
                      <a:lnTo>
                        <a:pt x="1066800" y="640080"/>
                      </a:lnTo>
                      <a:lnTo>
                        <a:pt x="937260" y="701040"/>
                      </a:lnTo>
                      <a:lnTo>
                        <a:pt x="876300" y="906780"/>
                      </a:lnTo>
                      <a:lnTo>
                        <a:pt x="807720" y="929640"/>
                      </a:lnTo>
                      <a:lnTo>
                        <a:pt x="746760" y="883920"/>
                      </a:lnTo>
                      <a:lnTo>
                        <a:pt x="685800" y="914400"/>
                      </a:lnTo>
                      <a:lnTo>
                        <a:pt x="609600" y="914400"/>
                      </a:lnTo>
                      <a:lnTo>
                        <a:pt x="480060" y="922020"/>
                      </a:lnTo>
                      <a:lnTo>
                        <a:pt x="449580" y="853440"/>
                      </a:lnTo>
                      <a:lnTo>
                        <a:pt x="388620" y="845820"/>
                      </a:lnTo>
                      <a:lnTo>
                        <a:pt x="388620" y="982980"/>
                      </a:lnTo>
                      <a:lnTo>
                        <a:pt x="305252" y="1055082"/>
                      </a:lnTo>
                      <a:lnTo>
                        <a:pt x="289560" y="1021082"/>
                      </a:lnTo>
                      <a:lnTo>
                        <a:pt x="132716" y="1037592"/>
                      </a:lnTo>
                      <a:lnTo>
                        <a:pt x="167640" y="967743"/>
                      </a:lnTo>
                      <a:lnTo>
                        <a:pt x="106680" y="822963"/>
                      </a:lnTo>
                      <a:lnTo>
                        <a:pt x="0" y="792483"/>
                      </a:lnTo>
                      <a:lnTo>
                        <a:pt x="30480" y="708663"/>
                      </a:lnTo>
                      <a:lnTo>
                        <a:pt x="7892" y="640898"/>
                      </a:lnTo>
                      <a:lnTo>
                        <a:pt x="60960" y="502920"/>
                      </a:lnTo>
                      <a:lnTo>
                        <a:pt x="152400" y="441960"/>
                      </a:lnTo>
                      <a:lnTo>
                        <a:pt x="121920" y="335280"/>
                      </a:lnTo>
                      <a:lnTo>
                        <a:pt x="190500" y="289560"/>
                      </a:lnTo>
                      <a:lnTo>
                        <a:pt x="228600" y="198120"/>
                      </a:lnTo>
                      <a:lnTo>
                        <a:pt x="312420" y="160020"/>
                      </a:lnTo>
                      <a:lnTo>
                        <a:pt x="358140" y="198120"/>
                      </a:lnTo>
                      <a:lnTo>
                        <a:pt x="495300" y="198120"/>
                      </a:lnTo>
                      <a:lnTo>
                        <a:pt x="563880" y="220980"/>
                      </a:lnTo>
                      <a:lnTo>
                        <a:pt x="632460" y="167640"/>
                      </a:lnTo>
                      <a:lnTo>
                        <a:pt x="7391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0" name="フリーフォーム: 図形 1249">
                  <a:extLst>
                    <a:ext uri="{FF2B5EF4-FFF2-40B4-BE49-F238E27FC236}">
                      <a16:creationId xmlns:a16="http://schemas.microsoft.com/office/drawing/2014/main" id="{B7ACD7E1-4817-49D7-BC71-68D348EC6F20}"/>
                    </a:ext>
                  </a:extLst>
                </p:cNvPr>
                <p:cNvSpPr/>
                <p:nvPr/>
              </p:nvSpPr>
              <p:spPr>
                <a:xfrm>
                  <a:off x="51896964" y="-5521338"/>
                  <a:ext cx="2952784" cy="2517592"/>
                </a:xfrm>
                <a:custGeom>
                  <a:avLst/>
                  <a:gdLst>
                    <a:gd name="connsiteX0" fmla="*/ 1956648 w 2952784"/>
                    <a:gd name="connsiteY0" fmla="*/ 0 h 2517592"/>
                    <a:gd name="connsiteX1" fmla="*/ 1980448 w 2952784"/>
                    <a:gd name="connsiteY1" fmla="*/ 10879 h 2517592"/>
                    <a:gd name="connsiteX2" fmla="*/ 2952784 w 2952784"/>
                    <a:gd name="connsiteY2" fmla="*/ 200604 h 2517592"/>
                    <a:gd name="connsiteX3" fmla="*/ 2753676 w 2952784"/>
                    <a:gd name="connsiteY3" fmla="*/ 598822 h 2517592"/>
                    <a:gd name="connsiteX4" fmla="*/ 2814636 w 2952784"/>
                    <a:gd name="connsiteY4" fmla="*/ 796942 h 2517592"/>
                    <a:gd name="connsiteX5" fmla="*/ 2723196 w 2952784"/>
                    <a:gd name="connsiteY5" fmla="*/ 934102 h 2517592"/>
                    <a:gd name="connsiteX6" fmla="*/ 2761296 w 2952784"/>
                    <a:gd name="connsiteY6" fmla="*/ 1155082 h 2517592"/>
                    <a:gd name="connsiteX7" fmla="*/ 2807016 w 2952784"/>
                    <a:gd name="connsiteY7" fmla="*/ 1136032 h 2517592"/>
                    <a:gd name="connsiteX8" fmla="*/ 2807016 w 2952784"/>
                    <a:gd name="connsiteY8" fmla="*/ 1231280 h 2517592"/>
                    <a:gd name="connsiteX9" fmla="*/ 2822256 w 2952784"/>
                    <a:gd name="connsiteY9" fmla="*/ 1234667 h 2517592"/>
                    <a:gd name="connsiteX10" fmla="*/ 2822256 w 2952784"/>
                    <a:gd name="connsiteY10" fmla="*/ 1299860 h 2517592"/>
                    <a:gd name="connsiteX11" fmla="*/ 2707956 w 2952784"/>
                    <a:gd name="connsiteY11" fmla="*/ 1368440 h 2517592"/>
                    <a:gd name="connsiteX12" fmla="*/ 2563176 w 2952784"/>
                    <a:gd name="connsiteY12" fmla="*/ 1772300 h 2517592"/>
                    <a:gd name="connsiteX13" fmla="*/ 2479356 w 2952784"/>
                    <a:gd name="connsiteY13" fmla="*/ 1741820 h 2517592"/>
                    <a:gd name="connsiteX14" fmla="*/ 2448876 w 2952784"/>
                    <a:gd name="connsiteY14" fmla="*/ 1787540 h 2517592"/>
                    <a:gd name="connsiteX15" fmla="*/ 2441256 w 2952784"/>
                    <a:gd name="connsiteY15" fmla="*/ 1825640 h 2517592"/>
                    <a:gd name="connsiteX16" fmla="*/ 2387916 w 2952784"/>
                    <a:gd name="connsiteY16" fmla="*/ 1878980 h 2517592"/>
                    <a:gd name="connsiteX17" fmla="*/ 2401832 w 2952784"/>
                    <a:gd name="connsiteY17" fmla="*/ 1916086 h 2517592"/>
                    <a:gd name="connsiteX18" fmla="*/ 2380296 w 2952784"/>
                    <a:gd name="connsiteY18" fmla="*/ 1909460 h 2517592"/>
                    <a:gd name="connsiteX19" fmla="*/ 2334576 w 2952784"/>
                    <a:gd name="connsiteY19" fmla="*/ 2039000 h 2517592"/>
                    <a:gd name="connsiteX20" fmla="*/ 2220276 w 2952784"/>
                    <a:gd name="connsiteY20" fmla="*/ 1985660 h 2517592"/>
                    <a:gd name="connsiteX21" fmla="*/ 2075496 w 2952784"/>
                    <a:gd name="connsiteY21" fmla="*/ 2160920 h 2517592"/>
                    <a:gd name="connsiteX22" fmla="*/ 2094788 w 2952784"/>
                    <a:gd name="connsiteY22" fmla="*/ 2176997 h 2517592"/>
                    <a:gd name="connsiteX23" fmla="*/ 2075496 w 2952784"/>
                    <a:gd name="connsiteY23" fmla="*/ 2176158 h 2517592"/>
                    <a:gd name="connsiteX24" fmla="*/ 1999296 w 2952784"/>
                    <a:gd name="connsiteY24" fmla="*/ 2107578 h 2517592"/>
                    <a:gd name="connsiteX25" fmla="*/ 2014536 w 2952784"/>
                    <a:gd name="connsiteY25" fmla="*/ 1985658 h 2517592"/>
                    <a:gd name="connsiteX26" fmla="*/ 2029776 w 2952784"/>
                    <a:gd name="connsiteY26" fmla="*/ 1696098 h 2517592"/>
                    <a:gd name="connsiteX27" fmla="*/ 1717356 w 2952784"/>
                    <a:gd name="connsiteY27" fmla="*/ 1703718 h 2517592"/>
                    <a:gd name="connsiteX28" fmla="*/ 1671636 w 2952784"/>
                    <a:gd name="connsiteY28" fmla="*/ 1764678 h 2517592"/>
                    <a:gd name="connsiteX29" fmla="*/ 1575476 w 2952784"/>
                    <a:gd name="connsiteY29" fmla="*/ 1757281 h 2517592"/>
                    <a:gd name="connsiteX30" fmla="*/ 1572576 w 2952784"/>
                    <a:gd name="connsiteY30" fmla="*/ 1741818 h 2517592"/>
                    <a:gd name="connsiteX31" fmla="*/ 1481136 w 2952784"/>
                    <a:gd name="connsiteY31" fmla="*/ 1795158 h 2517592"/>
                    <a:gd name="connsiteX32" fmla="*/ 1351596 w 2952784"/>
                    <a:gd name="connsiteY32" fmla="*/ 1795158 h 2517592"/>
                    <a:gd name="connsiteX33" fmla="*/ 1298256 w 2952784"/>
                    <a:gd name="connsiteY33" fmla="*/ 1871358 h 2517592"/>
                    <a:gd name="connsiteX34" fmla="*/ 1206816 w 2952784"/>
                    <a:gd name="connsiteY34" fmla="*/ 1909458 h 2517592"/>
                    <a:gd name="connsiteX35" fmla="*/ 1183956 w 2952784"/>
                    <a:gd name="connsiteY35" fmla="*/ 2016138 h 2517592"/>
                    <a:gd name="connsiteX36" fmla="*/ 902016 w 2952784"/>
                    <a:gd name="connsiteY36" fmla="*/ 2107578 h 2517592"/>
                    <a:gd name="connsiteX37" fmla="*/ 894396 w 2952784"/>
                    <a:gd name="connsiteY37" fmla="*/ 2183778 h 2517592"/>
                    <a:gd name="connsiteX38" fmla="*/ 802956 w 2952784"/>
                    <a:gd name="connsiteY38" fmla="*/ 2160918 h 2517592"/>
                    <a:gd name="connsiteX39" fmla="*/ 795336 w 2952784"/>
                    <a:gd name="connsiteY39" fmla="*/ 2229498 h 2517592"/>
                    <a:gd name="connsiteX40" fmla="*/ 696276 w 2952784"/>
                    <a:gd name="connsiteY40" fmla="*/ 2305698 h 2517592"/>
                    <a:gd name="connsiteX41" fmla="*/ 467676 w 2952784"/>
                    <a:gd name="connsiteY41" fmla="*/ 2275218 h 2517592"/>
                    <a:gd name="connsiteX42" fmla="*/ 254316 w 2952784"/>
                    <a:gd name="connsiteY42" fmla="*/ 2320938 h 2517592"/>
                    <a:gd name="connsiteX43" fmla="*/ 147636 w 2952784"/>
                    <a:gd name="connsiteY43" fmla="*/ 2419998 h 2517592"/>
                    <a:gd name="connsiteX44" fmla="*/ 127988 w 2952784"/>
                    <a:gd name="connsiteY44" fmla="*/ 2505959 h 2517592"/>
                    <a:gd name="connsiteX45" fmla="*/ 124776 w 2952784"/>
                    <a:gd name="connsiteY45" fmla="*/ 2503818 h 2517592"/>
                    <a:gd name="connsiteX46" fmla="*/ 49020 w 2952784"/>
                    <a:gd name="connsiteY46" fmla="*/ 2517592 h 2517592"/>
                    <a:gd name="connsiteX47" fmla="*/ 23812 w 2952784"/>
                    <a:gd name="connsiteY47" fmla="*/ 2449525 h 2517592"/>
                    <a:gd name="connsiteX48" fmla="*/ 52388 w 2952784"/>
                    <a:gd name="connsiteY48" fmla="*/ 2354275 h 2517592"/>
                    <a:gd name="connsiteX49" fmla="*/ 100012 w 2952784"/>
                    <a:gd name="connsiteY49" fmla="*/ 2301888 h 2517592"/>
                    <a:gd name="connsiteX50" fmla="*/ 95248 w 2952784"/>
                    <a:gd name="connsiteY50" fmla="*/ 2273313 h 2517592"/>
                    <a:gd name="connsiteX51" fmla="*/ 0 w 2952784"/>
                    <a:gd name="connsiteY51" fmla="*/ 2163775 h 2517592"/>
                    <a:gd name="connsiteX52" fmla="*/ 90484 w 2952784"/>
                    <a:gd name="connsiteY52" fmla="*/ 2025663 h 2517592"/>
                    <a:gd name="connsiteX53" fmla="*/ 276224 w 2952784"/>
                    <a:gd name="connsiteY53" fmla="*/ 2054238 h 2517592"/>
                    <a:gd name="connsiteX54" fmla="*/ 357188 w 2952784"/>
                    <a:gd name="connsiteY54" fmla="*/ 2011375 h 2517592"/>
                    <a:gd name="connsiteX55" fmla="*/ 361948 w 2952784"/>
                    <a:gd name="connsiteY55" fmla="*/ 1873263 h 2517592"/>
                    <a:gd name="connsiteX56" fmla="*/ 485772 w 2952784"/>
                    <a:gd name="connsiteY56" fmla="*/ 1787538 h 2517592"/>
                    <a:gd name="connsiteX57" fmla="*/ 633412 w 2952784"/>
                    <a:gd name="connsiteY57" fmla="*/ 1758963 h 2517592"/>
                    <a:gd name="connsiteX58" fmla="*/ 752476 w 2952784"/>
                    <a:gd name="connsiteY58" fmla="*/ 1639900 h 2517592"/>
                    <a:gd name="connsiteX59" fmla="*/ 914400 w 2952784"/>
                    <a:gd name="connsiteY59" fmla="*/ 1625613 h 2517592"/>
                    <a:gd name="connsiteX60" fmla="*/ 985836 w 2952784"/>
                    <a:gd name="connsiteY60" fmla="*/ 1577988 h 2517592"/>
                    <a:gd name="connsiteX61" fmla="*/ 1104900 w 2952784"/>
                    <a:gd name="connsiteY61" fmla="*/ 1601800 h 2517592"/>
                    <a:gd name="connsiteX62" fmla="*/ 1204912 w 2952784"/>
                    <a:gd name="connsiteY62" fmla="*/ 1525600 h 2517592"/>
                    <a:gd name="connsiteX63" fmla="*/ 1204912 w 2952784"/>
                    <a:gd name="connsiteY63" fmla="*/ 1473213 h 2517592"/>
                    <a:gd name="connsiteX64" fmla="*/ 1319212 w 2952784"/>
                    <a:gd name="connsiteY64" fmla="*/ 1435113 h 2517592"/>
                    <a:gd name="connsiteX65" fmla="*/ 1319212 w 2952784"/>
                    <a:gd name="connsiteY65" fmla="*/ 1297000 h 2517592"/>
                    <a:gd name="connsiteX66" fmla="*/ 1366836 w 2952784"/>
                    <a:gd name="connsiteY66" fmla="*/ 1216038 h 2517592"/>
                    <a:gd name="connsiteX67" fmla="*/ 1347788 w 2952784"/>
                    <a:gd name="connsiteY67" fmla="*/ 1158888 h 2517592"/>
                    <a:gd name="connsiteX68" fmla="*/ 1390648 w 2952784"/>
                    <a:gd name="connsiteY68" fmla="*/ 1030300 h 2517592"/>
                    <a:gd name="connsiteX69" fmla="*/ 1428748 w 2952784"/>
                    <a:gd name="connsiteY69" fmla="*/ 1016013 h 2517592"/>
                    <a:gd name="connsiteX70" fmla="*/ 1476372 w 2952784"/>
                    <a:gd name="connsiteY70" fmla="*/ 1063638 h 2517592"/>
                    <a:gd name="connsiteX71" fmla="*/ 1504948 w 2952784"/>
                    <a:gd name="connsiteY71" fmla="*/ 1035063 h 2517592"/>
                    <a:gd name="connsiteX72" fmla="*/ 1562100 w 2952784"/>
                    <a:gd name="connsiteY72" fmla="*/ 1101738 h 2517592"/>
                    <a:gd name="connsiteX73" fmla="*/ 1638300 w 2952784"/>
                    <a:gd name="connsiteY73" fmla="*/ 1092213 h 2517592"/>
                    <a:gd name="connsiteX74" fmla="*/ 1633536 w 2952784"/>
                    <a:gd name="connsiteY74" fmla="*/ 1196988 h 2517592"/>
                    <a:gd name="connsiteX75" fmla="*/ 1719260 w 2952784"/>
                    <a:gd name="connsiteY75" fmla="*/ 1320813 h 2517592"/>
                    <a:gd name="connsiteX76" fmla="*/ 1771648 w 2952784"/>
                    <a:gd name="connsiteY76" fmla="*/ 1306525 h 2517592"/>
                    <a:gd name="connsiteX77" fmla="*/ 1809748 w 2952784"/>
                    <a:gd name="connsiteY77" fmla="*/ 1187463 h 2517592"/>
                    <a:gd name="connsiteX78" fmla="*/ 1890712 w 2952784"/>
                    <a:gd name="connsiteY78" fmla="*/ 1101738 h 2517592"/>
                    <a:gd name="connsiteX79" fmla="*/ 1862136 w 2952784"/>
                    <a:gd name="connsiteY79" fmla="*/ 954100 h 2517592"/>
                    <a:gd name="connsiteX80" fmla="*/ 1957388 w 2952784"/>
                    <a:gd name="connsiteY80" fmla="*/ 968388 h 2517592"/>
                    <a:gd name="connsiteX81" fmla="*/ 2000248 w 2952784"/>
                    <a:gd name="connsiteY81" fmla="*/ 849325 h 2517592"/>
                    <a:gd name="connsiteX82" fmla="*/ 2138360 w 2952784"/>
                    <a:gd name="connsiteY82" fmla="*/ 839800 h 2517592"/>
                    <a:gd name="connsiteX83" fmla="*/ 2257424 w 2952784"/>
                    <a:gd name="connsiteY83" fmla="*/ 882663 h 2517592"/>
                    <a:gd name="connsiteX84" fmla="*/ 2347912 w 2952784"/>
                    <a:gd name="connsiteY84" fmla="*/ 782650 h 2517592"/>
                    <a:gd name="connsiteX85" fmla="*/ 2424112 w 2952784"/>
                    <a:gd name="connsiteY85" fmla="*/ 777888 h 2517592"/>
                    <a:gd name="connsiteX86" fmla="*/ 2490788 w 2952784"/>
                    <a:gd name="connsiteY86" fmla="*/ 596913 h 2517592"/>
                    <a:gd name="connsiteX87" fmla="*/ 2481260 w 2952784"/>
                    <a:gd name="connsiteY87" fmla="*/ 530238 h 2517592"/>
                    <a:gd name="connsiteX88" fmla="*/ 2543172 w 2952784"/>
                    <a:gd name="connsiteY88" fmla="*/ 425463 h 2517592"/>
                    <a:gd name="connsiteX89" fmla="*/ 2409824 w 2952784"/>
                    <a:gd name="connsiteY89" fmla="*/ 263538 h 2517592"/>
                    <a:gd name="connsiteX90" fmla="*/ 1971676 w 2952784"/>
                    <a:gd name="connsiteY90" fmla="*/ 154000 h 2517592"/>
                    <a:gd name="connsiteX91" fmla="*/ 1956648 w 2952784"/>
                    <a:gd name="connsiteY91" fmla="*/ 0 h 2517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</a:cxnLst>
                  <a:rect l="l" t="t" r="r" b="b"/>
                  <a:pathLst>
                    <a:path w="2952784" h="2517592">
                      <a:moveTo>
                        <a:pt x="1956648" y="0"/>
                      </a:moveTo>
                      <a:lnTo>
                        <a:pt x="1980448" y="10879"/>
                      </a:lnTo>
                      <a:lnTo>
                        <a:pt x="2952784" y="200604"/>
                      </a:lnTo>
                      <a:lnTo>
                        <a:pt x="2753676" y="598822"/>
                      </a:lnTo>
                      <a:lnTo>
                        <a:pt x="2814636" y="796942"/>
                      </a:lnTo>
                      <a:lnTo>
                        <a:pt x="2723196" y="934102"/>
                      </a:lnTo>
                      <a:lnTo>
                        <a:pt x="2761296" y="1155082"/>
                      </a:lnTo>
                      <a:lnTo>
                        <a:pt x="2807016" y="1136032"/>
                      </a:lnTo>
                      <a:lnTo>
                        <a:pt x="2807016" y="1231280"/>
                      </a:lnTo>
                      <a:lnTo>
                        <a:pt x="2822256" y="1234667"/>
                      </a:lnTo>
                      <a:lnTo>
                        <a:pt x="2822256" y="1299860"/>
                      </a:lnTo>
                      <a:lnTo>
                        <a:pt x="2707956" y="1368440"/>
                      </a:lnTo>
                      <a:lnTo>
                        <a:pt x="2563176" y="1772300"/>
                      </a:lnTo>
                      <a:lnTo>
                        <a:pt x="2479356" y="1741820"/>
                      </a:lnTo>
                      <a:lnTo>
                        <a:pt x="2448876" y="1787540"/>
                      </a:lnTo>
                      <a:lnTo>
                        <a:pt x="2441256" y="1825640"/>
                      </a:lnTo>
                      <a:lnTo>
                        <a:pt x="2387916" y="1878980"/>
                      </a:lnTo>
                      <a:lnTo>
                        <a:pt x="2401832" y="1916086"/>
                      </a:lnTo>
                      <a:lnTo>
                        <a:pt x="2380296" y="1909460"/>
                      </a:lnTo>
                      <a:lnTo>
                        <a:pt x="2334576" y="2039000"/>
                      </a:lnTo>
                      <a:lnTo>
                        <a:pt x="2220276" y="1985660"/>
                      </a:lnTo>
                      <a:lnTo>
                        <a:pt x="2075496" y="2160920"/>
                      </a:lnTo>
                      <a:lnTo>
                        <a:pt x="2094788" y="2176997"/>
                      </a:lnTo>
                      <a:lnTo>
                        <a:pt x="2075496" y="2176158"/>
                      </a:lnTo>
                      <a:lnTo>
                        <a:pt x="1999296" y="2107578"/>
                      </a:lnTo>
                      <a:lnTo>
                        <a:pt x="2014536" y="1985658"/>
                      </a:lnTo>
                      <a:lnTo>
                        <a:pt x="2029776" y="1696098"/>
                      </a:lnTo>
                      <a:lnTo>
                        <a:pt x="1717356" y="1703718"/>
                      </a:lnTo>
                      <a:lnTo>
                        <a:pt x="1671636" y="1764678"/>
                      </a:lnTo>
                      <a:lnTo>
                        <a:pt x="1575476" y="1757281"/>
                      </a:lnTo>
                      <a:lnTo>
                        <a:pt x="1572576" y="1741818"/>
                      </a:lnTo>
                      <a:lnTo>
                        <a:pt x="1481136" y="1795158"/>
                      </a:lnTo>
                      <a:lnTo>
                        <a:pt x="1351596" y="1795158"/>
                      </a:lnTo>
                      <a:lnTo>
                        <a:pt x="1298256" y="1871358"/>
                      </a:lnTo>
                      <a:lnTo>
                        <a:pt x="1206816" y="1909458"/>
                      </a:lnTo>
                      <a:lnTo>
                        <a:pt x="1183956" y="2016138"/>
                      </a:lnTo>
                      <a:lnTo>
                        <a:pt x="902016" y="2107578"/>
                      </a:lnTo>
                      <a:lnTo>
                        <a:pt x="894396" y="2183778"/>
                      </a:lnTo>
                      <a:lnTo>
                        <a:pt x="802956" y="2160918"/>
                      </a:lnTo>
                      <a:lnTo>
                        <a:pt x="795336" y="2229498"/>
                      </a:lnTo>
                      <a:lnTo>
                        <a:pt x="696276" y="2305698"/>
                      </a:lnTo>
                      <a:lnTo>
                        <a:pt x="467676" y="2275218"/>
                      </a:lnTo>
                      <a:lnTo>
                        <a:pt x="254316" y="2320938"/>
                      </a:lnTo>
                      <a:lnTo>
                        <a:pt x="147636" y="2419998"/>
                      </a:lnTo>
                      <a:lnTo>
                        <a:pt x="127988" y="2505959"/>
                      </a:lnTo>
                      <a:lnTo>
                        <a:pt x="124776" y="2503818"/>
                      </a:lnTo>
                      <a:lnTo>
                        <a:pt x="49020" y="2517592"/>
                      </a:lnTo>
                      <a:lnTo>
                        <a:pt x="23812" y="2449525"/>
                      </a:lnTo>
                      <a:lnTo>
                        <a:pt x="52388" y="2354275"/>
                      </a:lnTo>
                      <a:lnTo>
                        <a:pt x="100012" y="2301888"/>
                      </a:lnTo>
                      <a:lnTo>
                        <a:pt x="95248" y="2273313"/>
                      </a:lnTo>
                      <a:lnTo>
                        <a:pt x="0" y="2163775"/>
                      </a:lnTo>
                      <a:lnTo>
                        <a:pt x="90484" y="2025663"/>
                      </a:lnTo>
                      <a:lnTo>
                        <a:pt x="276224" y="2054238"/>
                      </a:lnTo>
                      <a:lnTo>
                        <a:pt x="357188" y="2011375"/>
                      </a:lnTo>
                      <a:lnTo>
                        <a:pt x="361948" y="1873263"/>
                      </a:lnTo>
                      <a:lnTo>
                        <a:pt x="485772" y="1787538"/>
                      </a:lnTo>
                      <a:lnTo>
                        <a:pt x="633412" y="1758963"/>
                      </a:lnTo>
                      <a:lnTo>
                        <a:pt x="752476" y="1639900"/>
                      </a:lnTo>
                      <a:lnTo>
                        <a:pt x="914400" y="1625613"/>
                      </a:lnTo>
                      <a:lnTo>
                        <a:pt x="985836" y="1577988"/>
                      </a:lnTo>
                      <a:lnTo>
                        <a:pt x="1104900" y="1601800"/>
                      </a:lnTo>
                      <a:lnTo>
                        <a:pt x="1204912" y="1525600"/>
                      </a:lnTo>
                      <a:lnTo>
                        <a:pt x="1204912" y="1473213"/>
                      </a:lnTo>
                      <a:lnTo>
                        <a:pt x="1319212" y="1435113"/>
                      </a:lnTo>
                      <a:lnTo>
                        <a:pt x="1319212" y="1297000"/>
                      </a:lnTo>
                      <a:lnTo>
                        <a:pt x="1366836" y="1216038"/>
                      </a:lnTo>
                      <a:lnTo>
                        <a:pt x="1347788" y="1158888"/>
                      </a:lnTo>
                      <a:lnTo>
                        <a:pt x="1390648" y="1030300"/>
                      </a:lnTo>
                      <a:lnTo>
                        <a:pt x="1428748" y="1016013"/>
                      </a:lnTo>
                      <a:lnTo>
                        <a:pt x="1476372" y="1063638"/>
                      </a:lnTo>
                      <a:lnTo>
                        <a:pt x="1504948" y="1035063"/>
                      </a:lnTo>
                      <a:lnTo>
                        <a:pt x="1562100" y="1101738"/>
                      </a:lnTo>
                      <a:lnTo>
                        <a:pt x="1638300" y="1092213"/>
                      </a:lnTo>
                      <a:lnTo>
                        <a:pt x="1633536" y="1196988"/>
                      </a:lnTo>
                      <a:lnTo>
                        <a:pt x="1719260" y="1320813"/>
                      </a:lnTo>
                      <a:lnTo>
                        <a:pt x="1771648" y="1306525"/>
                      </a:lnTo>
                      <a:lnTo>
                        <a:pt x="1809748" y="1187463"/>
                      </a:lnTo>
                      <a:lnTo>
                        <a:pt x="1890712" y="1101738"/>
                      </a:lnTo>
                      <a:lnTo>
                        <a:pt x="1862136" y="954100"/>
                      </a:lnTo>
                      <a:lnTo>
                        <a:pt x="1957388" y="968388"/>
                      </a:lnTo>
                      <a:lnTo>
                        <a:pt x="2000248" y="849325"/>
                      </a:lnTo>
                      <a:lnTo>
                        <a:pt x="2138360" y="839800"/>
                      </a:lnTo>
                      <a:lnTo>
                        <a:pt x="2257424" y="882663"/>
                      </a:lnTo>
                      <a:lnTo>
                        <a:pt x="2347912" y="782650"/>
                      </a:lnTo>
                      <a:lnTo>
                        <a:pt x="2424112" y="777888"/>
                      </a:lnTo>
                      <a:lnTo>
                        <a:pt x="2490788" y="596913"/>
                      </a:lnTo>
                      <a:lnTo>
                        <a:pt x="2481260" y="530238"/>
                      </a:lnTo>
                      <a:lnTo>
                        <a:pt x="2543172" y="425463"/>
                      </a:lnTo>
                      <a:lnTo>
                        <a:pt x="2409824" y="263538"/>
                      </a:lnTo>
                      <a:lnTo>
                        <a:pt x="1971676" y="154000"/>
                      </a:lnTo>
                      <a:lnTo>
                        <a:pt x="19566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1" name="フリーフォーム: 図形 1250">
                  <a:extLst>
                    <a:ext uri="{FF2B5EF4-FFF2-40B4-BE49-F238E27FC236}">
                      <a16:creationId xmlns:a16="http://schemas.microsoft.com/office/drawing/2014/main" id="{19F4244D-6EEC-4E1A-A7D4-E3C5E8596BD7}"/>
                    </a:ext>
                  </a:extLst>
                </p:cNvPr>
                <p:cNvSpPr/>
                <p:nvPr/>
              </p:nvSpPr>
              <p:spPr>
                <a:xfrm>
                  <a:off x="50660988" y="-1009650"/>
                  <a:ext cx="895932" cy="1200150"/>
                </a:xfrm>
                <a:custGeom>
                  <a:avLst/>
                  <a:gdLst>
                    <a:gd name="connsiteX0" fmla="*/ 554936 w 895932"/>
                    <a:gd name="connsiteY0" fmla="*/ 0 h 1200150"/>
                    <a:gd name="connsiteX1" fmla="*/ 598752 w 895932"/>
                    <a:gd name="connsiteY1" fmla="*/ 0 h 1200150"/>
                    <a:gd name="connsiteX2" fmla="*/ 598752 w 895932"/>
                    <a:gd name="connsiteY2" fmla="*/ 3810 h 1200150"/>
                    <a:gd name="connsiteX3" fmla="*/ 629232 w 895932"/>
                    <a:gd name="connsiteY3" fmla="*/ 125730 h 1200150"/>
                    <a:gd name="connsiteX4" fmla="*/ 751152 w 895932"/>
                    <a:gd name="connsiteY4" fmla="*/ 270510 h 1200150"/>
                    <a:gd name="connsiteX5" fmla="*/ 895932 w 895932"/>
                    <a:gd name="connsiteY5" fmla="*/ 361950 h 1200150"/>
                    <a:gd name="connsiteX6" fmla="*/ 888312 w 895932"/>
                    <a:gd name="connsiteY6" fmla="*/ 461010 h 1200150"/>
                    <a:gd name="connsiteX7" fmla="*/ 781632 w 895932"/>
                    <a:gd name="connsiteY7" fmla="*/ 483870 h 1200150"/>
                    <a:gd name="connsiteX8" fmla="*/ 789252 w 895932"/>
                    <a:gd name="connsiteY8" fmla="*/ 651510 h 1200150"/>
                    <a:gd name="connsiteX9" fmla="*/ 697812 w 895932"/>
                    <a:gd name="connsiteY9" fmla="*/ 689610 h 1200150"/>
                    <a:gd name="connsiteX10" fmla="*/ 812112 w 895932"/>
                    <a:gd name="connsiteY10" fmla="*/ 803910 h 1200150"/>
                    <a:gd name="connsiteX11" fmla="*/ 774012 w 895932"/>
                    <a:gd name="connsiteY11" fmla="*/ 842010 h 1200150"/>
                    <a:gd name="connsiteX12" fmla="*/ 690192 w 895932"/>
                    <a:gd name="connsiteY12" fmla="*/ 803910 h 1200150"/>
                    <a:gd name="connsiteX13" fmla="*/ 682572 w 895932"/>
                    <a:gd name="connsiteY13" fmla="*/ 925830 h 1200150"/>
                    <a:gd name="connsiteX14" fmla="*/ 583512 w 895932"/>
                    <a:gd name="connsiteY14" fmla="*/ 1009650 h 1200150"/>
                    <a:gd name="connsiteX15" fmla="*/ 636852 w 895932"/>
                    <a:gd name="connsiteY15" fmla="*/ 1108710 h 1200150"/>
                    <a:gd name="connsiteX16" fmla="*/ 583512 w 895932"/>
                    <a:gd name="connsiteY16" fmla="*/ 1200150 h 1200150"/>
                    <a:gd name="connsiteX17" fmla="*/ 522552 w 895932"/>
                    <a:gd name="connsiteY17" fmla="*/ 1139190 h 1200150"/>
                    <a:gd name="connsiteX18" fmla="*/ 469212 w 895932"/>
                    <a:gd name="connsiteY18" fmla="*/ 1154430 h 1200150"/>
                    <a:gd name="connsiteX19" fmla="*/ 332052 w 895932"/>
                    <a:gd name="connsiteY19" fmla="*/ 1123950 h 1200150"/>
                    <a:gd name="connsiteX20" fmla="*/ 255852 w 895932"/>
                    <a:gd name="connsiteY20" fmla="*/ 1047750 h 1200150"/>
                    <a:gd name="connsiteX21" fmla="*/ 210132 w 895932"/>
                    <a:gd name="connsiteY21" fmla="*/ 1032510 h 1200150"/>
                    <a:gd name="connsiteX22" fmla="*/ 156224 w 895932"/>
                    <a:gd name="connsiteY22" fmla="*/ 1049173 h 1200150"/>
                    <a:gd name="connsiteX23" fmla="*/ 156792 w 895932"/>
                    <a:gd name="connsiteY23" fmla="*/ 1047750 h 1200150"/>
                    <a:gd name="connsiteX24" fmla="*/ 95832 w 895932"/>
                    <a:gd name="connsiteY24" fmla="*/ 1002030 h 1200150"/>
                    <a:gd name="connsiteX25" fmla="*/ 80592 w 895932"/>
                    <a:gd name="connsiteY25" fmla="*/ 895350 h 1200150"/>
                    <a:gd name="connsiteX26" fmla="*/ 126312 w 895932"/>
                    <a:gd name="connsiteY26" fmla="*/ 803910 h 1200150"/>
                    <a:gd name="connsiteX27" fmla="*/ 34872 w 895932"/>
                    <a:gd name="connsiteY27" fmla="*/ 674370 h 1200150"/>
                    <a:gd name="connsiteX28" fmla="*/ 88212 w 895932"/>
                    <a:gd name="connsiteY28" fmla="*/ 537210 h 1200150"/>
                    <a:gd name="connsiteX29" fmla="*/ 0 w 895932"/>
                    <a:gd name="connsiteY29" fmla="*/ 478401 h 1200150"/>
                    <a:gd name="connsiteX30" fmla="*/ 64400 w 895932"/>
                    <a:gd name="connsiteY30" fmla="*/ 438150 h 1200150"/>
                    <a:gd name="connsiteX31" fmla="*/ 126312 w 895932"/>
                    <a:gd name="connsiteY31" fmla="*/ 442912 h 1200150"/>
                    <a:gd name="connsiteX32" fmla="*/ 231088 w 895932"/>
                    <a:gd name="connsiteY32" fmla="*/ 338137 h 1200150"/>
                    <a:gd name="connsiteX33" fmla="*/ 378724 w 895932"/>
                    <a:gd name="connsiteY33" fmla="*/ 338137 h 1200150"/>
                    <a:gd name="connsiteX34" fmla="*/ 402536 w 895932"/>
                    <a:gd name="connsiteY34" fmla="*/ 219075 h 1200150"/>
                    <a:gd name="connsiteX35" fmla="*/ 483500 w 895932"/>
                    <a:gd name="connsiteY35" fmla="*/ 176212 h 1200150"/>
                    <a:gd name="connsiteX36" fmla="*/ 493024 w 895932"/>
                    <a:gd name="connsiteY36" fmla="*/ 123825 h 1200150"/>
                    <a:gd name="connsiteX37" fmla="*/ 559700 w 895932"/>
                    <a:gd name="connsiteY37" fmla="*/ 85725 h 1200150"/>
                    <a:gd name="connsiteX38" fmla="*/ 554936 w 895932"/>
                    <a:gd name="connsiteY38" fmla="*/ 0 h 120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895932" h="1200150">
                      <a:moveTo>
                        <a:pt x="554936" y="0"/>
                      </a:moveTo>
                      <a:lnTo>
                        <a:pt x="598752" y="0"/>
                      </a:lnTo>
                      <a:lnTo>
                        <a:pt x="598752" y="3810"/>
                      </a:lnTo>
                      <a:lnTo>
                        <a:pt x="629232" y="125730"/>
                      </a:lnTo>
                      <a:lnTo>
                        <a:pt x="751152" y="270510"/>
                      </a:lnTo>
                      <a:lnTo>
                        <a:pt x="895932" y="361950"/>
                      </a:lnTo>
                      <a:lnTo>
                        <a:pt x="888312" y="461010"/>
                      </a:lnTo>
                      <a:lnTo>
                        <a:pt x="781632" y="483870"/>
                      </a:lnTo>
                      <a:lnTo>
                        <a:pt x="789252" y="651510"/>
                      </a:lnTo>
                      <a:lnTo>
                        <a:pt x="697812" y="689610"/>
                      </a:lnTo>
                      <a:lnTo>
                        <a:pt x="812112" y="803910"/>
                      </a:lnTo>
                      <a:lnTo>
                        <a:pt x="774012" y="842010"/>
                      </a:lnTo>
                      <a:lnTo>
                        <a:pt x="690192" y="803910"/>
                      </a:lnTo>
                      <a:lnTo>
                        <a:pt x="682572" y="925830"/>
                      </a:lnTo>
                      <a:lnTo>
                        <a:pt x="583512" y="1009650"/>
                      </a:lnTo>
                      <a:lnTo>
                        <a:pt x="636852" y="1108710"/>
                      </a:lnTo>
                      <a:lnTo>
                        <a:pt x="583512" y="1200150"/>
                      </a:lnTo>
                      <a:lnTo>
                        <a:pt x="522552" y="1139190"/>
                      </a:lnTo>
                      <a:lnTo>
                        <a:pt x="469212" y="1154430"/>
                      </a:lnTo>
                      <a:lnTo>
                        <a:pt x="332052" y="1123950"/>
                      </a:lnTo>
                      <a:lnTo>
                        <a:pt x="255852" y="1047750"/>
                      </a:lnTo>
                      <a:lnTo>
                        <a:pt x="210132" y="1032510"/>
                      </a:lnTo>
                      <a:lnTo>
                        <a:pt x="156224" y="1049173"/>
                      </a:lnTo>
                      <a:lnTo>
                        <a:pt x="156792" y="1047750"/>
                      </a:lnTo>
                      <a:lnTo>
                        <a:pt x="95832" y="1002030"/>
                      </a:lnTo>
                      <a:lnTo>
                        <a:pt x="80592" y="895350"/>
                      </a:lnTo>
                      <a:lnTo>
                        <a:pt x="126312" y="803910"/>
                      </a:lnTo>
                      <a:lnTo>
                        <a:pt x="34872" y="674370"/>
                      </a:lnTo>
                      <a:lnTo>
                        <a:pt x="88212" y="537210"/>
                      </a:lnTo>
                      <a:lnTo>
                        <a:pt x="0" y="478401"/>
                      </a:lnTo>
                      <a:lnTo>
                        <a:pt x="64400" y="438150"/>
                      </a:lnTo>
                      <a:lnTo>
                        <a:pt x="126312" y="442912"/>
                      </a:lnTo>
                      <a:lnTo>
                        <a:pt x="231088" y="338137"/>
                      </a:lnTo>
                      <a:lnTo>
                        <a:pt x="378724" y="338137"/>
                      </a:lnTo>
                      <a:lnTo>
                        <a:pt x="402536" y="219075"/>
                      </a:lnTo>
                      <a:lnTo>
                        <a:pt x="483500" y="176212"/>
                      </a:lnTo>
                      <a:lnTo>
                        <a:pt x="493024" y="123825"/>
                      </a:lnTo>
                      <a:lnTo>
                        <a:pt x="559700" y="85725"/>
                      </a:lnTo>
                      <a:lnTo>
                        <a:pt x="5549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2" name="フリーフォーム: 図形 1251">
                  <a:extLst>
                    <a:ext uri="{FF2B5EF4-FFF2-40B4-BE49-F238E27FC236}">
                      <a16:creationId xmlns:a16="http://schemas.microsoft.com/office/drawing/2014/main" id="{7B3DEF26-C1C2-4426-BB3E-AC434BA337E9}"/>
                    </a:ext>
                  </a:extLst>
                </p:cNvPr>
                <p:cNvSpPr/>
                <p:nvPr/>
              </p:nvSpPr>
              <p:spPr>
                <a:xfrm>
                  <a:off x="48914048" y="-6019800"/>
                  <a:ext cx="2239012" cy="1631950"/>
                </a:xfrm>
                <a:custGeom>
                  <a:avLst/>
                  <a:gdLst>
                    <a:gd name="connsiteX0" fmla="*/ 190504 w 2239012"/>
                    <a:gd name="connsiteY0" fmla="*/ 0 h 1631950"/>
                    <a:gd name="connsiteX1" fmla="*/ 298452 w 2239012"/>
                    <a:gd name="connsiteY1" fmla="*/ 63500 h 1631950"/>
                    <a:gd name="connsiteX2" fmla="*/ 349252 w 2239012"/>
                    <a:gd name="connsiteY2" fmla="*/ 101600 h 1631950"/>
                    <a:gd name="connsiteX3" fmla="*/ 406400 w 2239012"/>
                    <a:gd name="connsiteY3" fmla="*/ 165100 h 1631950"/>
                    <a:gd name="connsiteX4" fmla="*/ 450852 w 2239012"/>
                    <a:gd name="connsiteY4" fmla="*/ 107950 h 1631950"/>
                    <a:gd name="connsiteX5" fmla="*/ 450020 w 2239012"/>
                    <a:gd name="connsiteY5" fmla="*/ 106680 h 1631950"/>
                    <a:gd name="connsiteX6" fmla="*/ 501652 w 2239012"/>
                    <a:gd name="connsiteY6" fmla="*/ 106680 h 1631950"/>
                    <a:gd name="connsiteX7" fmla="*/ 836932 w 2239012"/>
                    <a:gd name="connsiteY7" fmla="*/ 106680 h 1631950"/>
                    <a:gd name="connsiteX8" fmla="*/ 844552 w 2239012"/>
                    <a:gd name="connsiteY8" fmla="*/ 175260 h 1631950"/>
                    <a:gd name="connsiteX9" fmla="*/ 974092 w 2239012"/>
                    <a:gd name="connsiteY9" fmla="*/ 205740 h 1631950"/>
                    <a:gd name="connsiteX10" fmla="*/ 1012192 w 2239012"/>
                    <a:gd name="connsiteY10" fmla="*/ 335280 h 1631950"/>
                    <a:gd name="connsiteX11" fmla="*/ 1065532 w 2239012"/>
                    <a:gd name="connsiteY11" fmla="*/ 381000 h 1631950"/>
                    <a:gd name="connsiteX12" fmla="*/ 1073152 w 2239012"/>
                    <a:gd name="connsiteY12" fmla="*/ 472440 h 1631950"/>
                    <a:gd name="connsiteX13" fmla="*/ 1141732 w 2239012"/>
                    <a:gd name="connsiteY13" fmla="*/ 457200 h 1631950"/>
                    <a:gd name="connsiteX14" fmla="*/ 1233172 w 2239012"/>
                    <a:gd name="connsiteY14" fmla="*/ 480060 h 1631950"/>
                    <a:gd name="connsiteX15" fmla="*/ 1256032 w 2239012"/>
                    <a:gd name="connsiteY15" fmla="*/ 533400 h 1631950"/>
                    <a:gd name="connsiteX16" fmla="*/ 1396184 w 2239012"/>
                    <a:gd name="connsiteY16" fmla="*/ 527307 h 1631950"/>
                    <a:gd name="connsiteX17" fmla="*/ 1390652 w 2239012"/>
                    <a:gd name="connsiteY17" fmla="*/ 539750 h 1631950"/>
                    <a:gd name="connsiteX18" fmla="*/ 1403352 w 2239012"/>
                    <a:gd name="connsiteY18" fmla="*/ 584200 h 1631950"/>
                    <a:gd name="connsiteX19" fmla="*/ 1504952 w 2239012"/>
                    <a:gd name="connsiteY19" fmla="*/ 546100 h 1631950"/>
                    <a:gd name="connsiteX20" fmla="*/ 1524000 w 2239012"/>
                    <a:gd name="connsiteY20" fmla="*/ 482600 h 1631950"/>
                    <a:gd name="connsiteX21" fmla="*/ 1581152 w 2239012"/>
                    <a:gd name="connsiteY21" fmla="*/ 469900 h 1631950"/>
                    <a:gd name="connsiteX22" fmla="*/ 1606552 w 2239012"/>
                    <a:gd name="connsiteY22" fmla="*/ 533400 h 1631950"/>
                    <a:gd name="connsiteX23" fmla="*/ 1676400 w 2239012"/>
                    <a:gd name="connsiteY23" fmla="*/ 514350 h 1631950"/>
                    <a:gd name="connsiteX24" fmla="*/ 1689104 w 2239012"/>
                    <a:gd name="connsiteY24" fmla="*/ 476250 h 1631950"/>
                    <a:gd name="connsiteX25" fmla="*/ 1778000 w 2239012"/>
                    <a:gd name="connsiteY25" fmla="*/ 450850 h 1631950"/>
                    <a:gd name="connsiteX26" fmla="*/ 1784352 w 2239012"/>
                    <a:gd name="connsiteY26" fmla="*/ 514350 h 1631950"/>
                    <a:gd name="connsiteX27" fmla="*/ 1866904 w 2239012"/>
                    <a:gd name="connsiteY27" fmla="*/ 527050 h 1631950"/>
                    <a:gd name="connsiteX28" fmla="*/ 1924052 w 2239012"/>
                    <a:gd name="connsiteY28" fmla="*/ 603250 h 1631950"/>
                    <a:gd name="connsiteX29" fmla="*/ 1892304 w 2239012"/>
                    <a:gd name="connsiteY29" fmla="*/ 654050 h 1631950"/>
                    <a:gd name="connsiteX30" fmla="*/ 1962152 w 2239012"/>
                    <a:gd name="connsiteY30" fmla="*/ 673100 h 1631950"/>
                    <a:gd name="connsiteX31" fmla="*/ 2000252 w 2239012"/>
                    <a:gd name="connsiteY31" fmla="*/ 622300 h 1631950"/>
                    <a:gd name="connsiteX32" fmla="*/ 2050240 w 2239012"/>
                    <a:gd name="connsiteY32" fmla="*/ 597307 h 1631950"/>
                    <a:gd name="connsiteX33" fmla="*/ 2109472 w 2239012"/>
                    <a:gd name="connsiteY33" fmla="*/ 769620 h 1631950"/>
                    <a:gd name="connsiteX34" fmla="*/ 2109472 w 2239012"/>
                    <a:gd name="connsiteY34" fmla="*/ 868680 h 1631950"/>
                    <a:gd name="connsiteX35" fmla="*/ 2147572 w 2239012"/>
                    <a:gd name="connsiteY35" fmla="*/ 914400 h 1631950"/>
                    <a:gd name="connsiteX36" fmla="*/ 2147572 w 2239012"/>
                    <a:gd name="connsiteY36" fmla="*/ 990600 h 1631950"/>
                    <a:gd name="connsiteX37" fmla="*/ 2216152 w 2239012"/>
                    <a:gd name="connsiteY37" fmla="*/ 1036320 h 1631950"/>
                    <a:gd name="connsiteX38" fmla="*/ 2162812 w 2239012"/>
                    <a:gd name="connsiteY38" fmla="*/ 1112520 h 1631950"/>
                    <a:gd name="connsiteX39" fmla="*/ 2170432 w 2239012"/>
                    <a:gd name="connsiteY39" fmla="*/ 1203960 h 1631950"/>
                    <a:gd name="connsiteX40" fmla="*/ 2239012 w 2239012"/>
                    <a:gd name="connsiteY40" fmla="*/ 1226820 h 1631950"/>
                    <a:gd name="connsiteX41" fmla="*/ 2231392 w 2239012"/>
                    <a:gd name="connsiteY41" fmla="*/ 1371600 h 1631950"/>
                    <a:gd name="connsiteX42" fmla="*/ 2170432 w 2239012"/>
                    <a:gd name="connsiteY42" fmla="*/ 1478280 h 1631950"/>
                    <a:gd name="connsiteX43" fmla="*/ 2174096 w 2239012"/>
                    <a:gd name="connsiteY43" fmla="*/ 1484874 h 1631950"/>
                    <a:gd name="connsiteX44" fmla="*/ 2038352 w 2239012"/>
                    <a:gd name="connsiteY44" fmla="*/ 1543050 h 1631950"/>
                    <a:gd name="connsiteX45" fmla="*/ 2038352 w 2239012"/>
                    <a:gd name="connsiteY45" fmla="*/ 1631950 h 1631950"/>
                    <a:gd name="connsiteX46" fmla="*/ 1955800 w 2239012"/>
                    <a:gd name="connsiteY46" fmla="*/ 1631950 h 1631950"/>
                    <a:gd name="connsiteX47" fmla="*/ 1790704 w 2239012"/>
                    <a:gd name="connsiteY47" fmla="*/ 1517650 h 1631950"/>
                    <a:gd name="connsiteX48" fmla="*/ 1714504 w 2239012"/>
                    <a:gd name="connsiteY48" fmla="*/ 1384300 h 1631950"/>
                    <a:gd name="connsiteX49" fmla="*/ 1714504 w 2239012"/>
                    <a:gd name="connsiteY49" fmla="*/ 1320800 h 1631950"/>
                    <a:gd name="connsiteX50" fmla="*/ 1574800 w 2239012"/>
                    <a:gd name="connsiteY50" fmla="*/ 1206500 h 1631950"/>
                    <a:gd name="connsiteX51" fmla="*/ 1460504 w 2239012"/>
                    <a:gd name="connsiteY51" fmla="*/ 1244600 h 1631950"/>
                    <a:gd name="connsiteX52" fmla="*/ 1346200 w 2239012"/>
                    <a:gd name="connsiteY52" fmla="*/ 1143000 h 1631950"/>
                    <a:gd name="connsiteX53" fmla="*/ 1289052 w 2239012"/>
                    <a:gd name="connsiteY53" fmla="*/ 1174750 h 1631950"/>
                    <a:gd name="connsiteX54" fmla="*/ 1276352 w 2239012"/>
                    <a:gd name="connsiteY54" fmla="*/ 1212850 h 1631950"/>
                    <a:gd name="connsiteX55" fmla="*/ 1187452 w 2239012"/>
                    <a:gd name="connsiteY55" fmla="*/ 1231900 h 1631950"/>
                    <a:gd name="connsiteX56" fmla="*/ 1111252 w 2239012"/>
                    <a:gd name="connsiteY56" fmla="*/ 1308100 h 1631950"/>
                    <a:gd name="connsiteX57" fmla="*/ 990600 w 2239012"/>
                    <a:gd name="connsiteY57" fmla="*/ 1377950 h 1631950"/>
                    <a:gd name="connsiteX58" fmla="*/ 946152 w 2239012"/>
                    <a:gd name="connsiteY58" fmla="*/ 1263650 h 1631950"/>
                    <a:gd name="connsiteX59" fmla="*/ 958852 w 2239012"/>
                    <a:gd name="connsiteY59" fmla="*/ 1016000 h 1631950"/>
                    <a:gd name="connsiteX60" fmla="*/ 889000 w 2239012"/>
                    <a:gd name="connsiteY60" fmla="*/ 857250 h 1631950"/>
                    <a:gd name="connsiteX61" fmla="*/ 863600 w 2239012"/>
                    <a:gd name="connsiteY61" fmla="*/ 793750 h 1631950"/>
                    <a:gd name="connsiteX62" fmla="*/ 749304 w 2239012"/>
                    <a:gd name="connsiteY62" fmla="*/ 736600 h 1631950"/>
                    <a:gd name="connsiteX63" fmla="*/ 755652 w 2239012"/>
                    <a:gd name="connsiteY63" fmla="*/ 673100 h 1631950"/>
                    <a:gd name="connsiteX64" fmla="*/ 546104 w 2239012"/>
                    <a:gd name="connsiteY64" fmla="*/ 654050 h 1631950"/>
                    <a:gd name="connsiteX65" fmla="*/ 444504 w 2239012"/>
                    <a:gd name="connsiteY65" fmla="*/ 482600 h 1631950"/>
                    <a:gd name="connsiteX66" fmla="*/ 342904 w 2239012"/>
                    <a:gd name="connsiteY66" fmla="*/ 723900 h 1631950"/>
                    <a:gd name="connsiteX67" fmla="*/ 361952 w 2239012"/>
                    <a:gd name="connsiteY67" fmla="*/ 793750 h 1631950"/>
                    <a:gd name="connsiteX68" fmla="*/ 342904 w 2239012"/>
                    <a:gd name="connsiteY68" fmla="*/ 920750 h 1631950"/>
                    <a:gd name="connsiteX69" fmla="*/ 292104 w 2239012"/>
                    <a:gd name="connsiteY69" fmla="*/ 958850 h 1631950"/>
                    <a:gd name="connsiteX70" fmla="*/ 349252 w 2239012"/>
                    <a:gd name="connsiteY70" fmla="*/ 1085850 h 1631950"/>
                    <a:gd name="connsiteX71" fmla="*/ 216656 w 2239012"/>
                    <a:gd name="connsiteY71" fmla="*/ 1166561 h 1631950"/>
                    <a:gd name="connsiteX72" fmla="*/ 215904 w 2239012"/>
                    <a:gd name="connsiteY72" fmla="*/ 1162050 h 1631950"/>
                    <a:gd name="connsiteX73" fmla="*/ 76200 w 2239012"/>
                    <a:gd name="connsiteY73" fmla="*/ 1123950 h 1631950"/>
                    <a:gd name="connsiteX74" fmla="*/ 31752 w 2239012"/>
                    <a:gd name="connsiteY74" fmla="*/ 1066800 h 1631950"/>
                    <a:gd name="connsiteX75" fmla="*/ 57152 w 2239012"/>
                    <a:gd name="connsiteY75" fmla="*/ 831850 h 1631950"/>
                    <a:gd name="connsiteX76" fmla="*/ 95252 w 2239012"/>
                    <a:gd name="connsiteY76" fmla="*/ 781050 h 1631950"/>
                    <a:gd name="connsiteX77" fmla="*/ 114304 w 2239012"/>
                    <a:gd name="connsiteY77" fmla="*/ 736600 h 1631950"/>
                    <a:gd name="connsiteX78" fmla="*/ 19052 w 2239012"/>
                    <a:gd name="connsiteY78" fmla="*/ 603250 h 1631950"/>
                    <a:gd name="connsiteX79" fmla="*/ 57152 w 2239012"/>
                    <a:gd name="connsiteY79" fmla="*/ 552450 h 1631950"/>
                    <a:gd name="connsiteX80" fmla="*/ 57152 w 2239012"/>
                    <a:gd name="connsiteY80" fmla="*/ 482600 h 1631950"/>
                    <a:gd name="connsiteX81" fmla="*/ 12704 w 2239012"/>
                    <a:gd name="connsiteY81" fmla="*/ 463550 h 1631950"/>
                    <a:gd name="connsiteX82" fmla="*/ 95252 w 2239012"/>
                    <a:gd name="connsiteY82" fmla="*/ 368300 h 1631950"/>
                    <a:gd name="connsiteX83" fmla="*/ 127000 w 2239012"/>
                    <a:gd name="connsiteY83" fmla="*/ 203200 h 1631950"/>
                    <a:gd name="connsiteX84" fmla="*/ 82552 w 2239012"/>
                    <a:gd name="connsiteY84" fmla="*/ 171450 h 1631950"/>
                    <a:gd name="connsiteX85" fmla="*/ 44452 w 2239012"/>
                    <a:gd name="connsiteY85" fmla="*/ 209550 h 1631950"/>
                    <a:gd name="connsiteX86" fmla="*/ 0 w 2239012"/>
                    <a:gd name="connsiteY86" fmla="*/ 171450 h 1631950"/>
                    <a:gd name="connsiteX87" fmla="*/ 63504 w 2239012"/>
                    <a:gd name="connsiteY87" fmla="*/ 88900 h 1631950"/>
                    <a:gd name="connsiteX88" fmla="*/ 133352 w 2239012"/>
                    <a:gd name="connsiteY88" fmla="*/ 95250 h 1631950"/>
                    <a:gd name="connsiteX89" fmla="*/ 139704 w 2239012"/>
                    <a:gd name="connsiteY89" fmla="*/ 31750 h 1631950"/>
                    <a:gd name="connsiteX90" fmla="*/ 190504 w 2239012"/>
                    <a:gd name="connsiteY90" fmla="*/ 0 h 163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</a:cxnLst>
                  <a:rect l="l" t="t" r="r" b="b"/>
                  <a:pathLst>
                    <a:path w="2239012" h="1631950">
                      <a:moveTo>
                        <a:pt x="190504" y="0"/>
                      </a:moveTo>
                      <a:lnTo>
                        <a:pt x="298452" y="63500"/>
                      </a:lnTo>
                      <a:lnTo>
                        <a:pt x="349252" y="101600"/>
                      </a:lnTo>
                      <a:lnTo>
                        <a:pt x="406400" y="165100"/>
                      </a:lnTo>
                      <a:lnTo>
                        <a:pt x="450852" y="107950"/>
                      </a:lnTo>
                      <a:lnTo>
                        <a:pt x="450020" y="106680"/>
                      </a:lnTo>
                      <a:lnTo>
                        <a:pt x="501652" y="106680"/>
                      </a:lnTo>
                      <a:lnTo>
                        <a:pt x="836932" y="106680"/>
                      </a:lnTo>
                      <a:lnTo>
                        <a:pt x="844552" y="175260"/>
                      </a:lnTo>
                      <a:lnTo>
                        <a:pt x="974092" y="205740"/>
                      </a:lnTo>
                      <a:lnTo>
                        <a:pt x="1012192" y="335280"/>
                      </a:lnTo>
                      <a:lnTo>
                        <a:pt x="1065532" y="381000"/>
                      </a:lnTo>
                      <a:lnTo>
                        <a:pt x="1073152" y="472440"/>
                      </a:lnTo>
                      <a:lnTo>
                        <a:pt x="1141732" y="457200"/>
                      </a:lnTo>
                      <a:lnTo>
                        <a:pt x="1233172" y="480060"/>
                      </a:lnTo>
                      <a:lnTo>
                        <a:pt x="1256032" y="533400"/>
                      </a:lnTo>
                      <a:lnTo>
                        <a:pt x="1396184" y="527307"/>
                      </a:lnTo>
                      <a:lnTo>
                        <a:pt x="1390652" y="539750"/>
                      </a:lnTo>
                      <a:lnTo>
                        <a:pt x="1403352" y="584200"/>
                      </a:lnTo>
                      <a:lnTo>
                        <a:pt x="1504952" y="546100"/>
                      </a:lnTo>
                      <a:lnTo>
                        <a:pt x="1524000" y="482600"/>
                      </a:lnTo>
                      <a:lnTo>
                        <a:pt x="1581152" y="469900"/>
                      </a:lnTo>
                      <a:lnTo>
                        <a:pt x="1606552" y="533400"/>
                      </a:lnTo>
                      <a:lnTo>
                        <a:pt x="1676400" y="514350"/>
                      </a:lnTo>
                      <a:lnTo>
                        <a:pt x="1689104" y="476250"/>
                      </a:lnTo>
                      <a:lnTo>
                        <a:pt x="1778000" y="450850"/>
                      </a:lnTo>
                      <a:lnTo>
                        <a:pt x="1784352" y="514350"/>
                      </a:lnTo>
                      <a:lnTo>
                        <a:pt x="1866904" y="527050"/>
                      </a:lnTo>
                      <a:lnTo>
                        <a:pt x="1924052" y="603250"/>
                      </a:lnTo>
                      <a:lnTo>
                        <a:pt x="1892304" y="654050"/>
                      </a:lnTo>
                      <a:lnTo>
                        <a:pt x="1962152" y="673100"/>
                      </a:lnTo>
                      <a:lnTo>
                        <a:pt x="2000252" y="622300"/>
                      </a:lnTo>
                      <a:lnTo>
                        <a:pt x="2050240" y="597307"/>
                      </a:lnTo>
                      <a:lnTo>
                        <a:pt x="2109472" y="769620"/>
                      </a:lnTo>
                      <a:lnTo>
                        <a:pt x="2109472" y="868680"/>
                      </a:lnTo>
                      <a:lnTo>
                        <a:pt x="2147572" y="914400"/>
                      </a:lnTo>
                      <a:lnTo>
                        <a:pt x="2147572" y="990600"/>
                      </a:lnTo>
                      <a:lnTo>
                        <a:pt x="2216152" y="1036320"/>
                      </a:lnTo>
                      <a:lnTo>
                        <a:pt x="2162812" y="1112520"/>
                      </a:lnTo>
                      <a:lnTo>
                        <a:pt x="2170432" y="1203960"/>
                      </a:lnTo>
                      <a:lnTo>
                        <a:pt x="2239012" y="1226820"/>
                      </a:lnTo>
                      <a:lnTo>
                        <a:pt x="2231392" y="1371600"/>
                      </a:lnTo>
                      <a:lnTo>
                        <a:pt x="2170432" y="1478280"/>
                      </a:lnTo>
                      <a:lnTo>
                        <a:pt x="2174096" y="1484874"/>
                      </a:lnTo>
                      <a:lnTo>
                        <a:pt x="2038352" y="1543050"/>
                      </a:lnTo>
                      <a:lnTo>
                        <a:pt x="2038352" y="1631950"/>
                      </a:lnTo>
                      <a:lnTo>
                        <a:pt x="1955800" y="1631950"/>
                      </a:lnTo>
                      <a:lnTo>
                        <a:pt x="1790704" y="1517650"/>
                      </a:lnTo>
                      <a:lnTo>
                        <a:pt x="1714504" y="1384300"/>
                      </a:lnTo>
                      <a:lnTo>
                        <a:pt x="1714504" y="1320800"/>
                      </a:lnTo>
                      <a:lnTo>
                        <a:pt x="1574800" y="1206500"/>
                      </a:lnTo>
                      <a:lnTo>
                        <a:pt x="1460504" y="1244600"/>
                      </a:lnTo>
                      <a:lnTo>
                        <a:pt x="1346200" y="1143000"/>
                      </a:lnTo>
                      <a:lnTo>
                        <a:pt x="1289052" y="1174750"/>
                      </a:lnTo>
                      <a:lnTo>
                        <a:pt x="1276352" y="1212850"/>
                      </a:lnTo>
                      <a:lnTo>
                        <a:pt x="1187452" y="1231900"/>
                      </a:lnTo>
                      <a:lnTo>
                        <a:pt x="1111252" y="1308100"/>
                      </a:lnTo>
                      <a:lnTo>
                        <a:pt x="990600" y="1377950"/>
                      </a:lnTo>
                      <a:lnTo>
                        <a:pt x="946152" y="1263650"/>
                      </a:lnTo>
                      <a:lnTo>
                        <a:pt x="958852" y="1016000"/>
                      </a:lnTo>
                      <a:lnTo>
                        <a:pt x="889000" y="857250"/>
                      </a:lnTo>
                      <a:lnTo>
                        <a:pt x="863600" y="793750"/>
                      </a:lnTo>
                      <a:lnTo>
                        <a:pt x="749304" y="736600"/>
                      </a:lnTo>
                      <a:lnTo>
                        <a:pt x="755652" y="673100"/>
                      </a:lnTo>
                      <a:lnTo>
                        <a:pt x="546104" y="654050"/>
                      </a:lnTo>
                      <a:lnTo>
                        <a:pt x="444504" y="482600"/>
                      </a:lnTo>
                      <a:lnTo>
                        <a:pt x="342904" y="723900"/>
                      </a:lnTo>
                      <a:lnTo>
                        <a:pt x="361952" y="793750"/>
                      </a:lnTo>
                      <a:lnTo>
                        <a:pt x="342904" y="920750"/>
                      </a:lnTo>
                      <a:lnTo>
                        <a:pt x="292104" y="958850"/>
                      </a:lnTo>
                      <a:lnTo>
                        <a:pt x="349252" y="1085850"/>
                      </a:lnTo>
                      <a:lnTo>
                        <a:pt x="216656" y="1166561"/>
                      </a:lnTo>
                      <a:lnTo>
                        <a:pt x="215904" y="1162050"/>
                      </a:lnTo>
                      <a:lnTo>
                        <a:pt x="76200" y="1123950"/>
                      </a:lnTo>
                      <a:lnTo>
                        <a:pt x="31752" y="1066800"/>
                      </a:lnTo>
                      <a:lnTo>
                        <a:pt x="57152" y="831850"/>
                      </a:lnTo>
                      <a:lnTo>
                        <a:pt x="95252" y="781050"/>
                      </a:lnTo>
                      <a:lnTo>
                        <a:pt x="114304" y="736600"/>
                      </a:lnTo>
                      <a:lnTo>
                        <a:pt x="19052" y="603250"/>
                      </a:lnTo>
                      <a:lnTo>
                        <a:pt x="57152" y="552450"/>
                      </a:lnTo>
                      <a:lnTo>
                        <a:pt x="57152" y="482600"/>
                      </a:lnTo>
                      <a:lnTo>
                        <a:pt x="12704" y="463550"/>
                      </a:lnTo>
                      <a:lnTo>
                        <a:pt x="95252" y="368300"/>
                      </a:lnTo>
                      <a:lnTo>
                        <a:pt x="127000" y="203200"/>
                      </a:lnTo>
                      <a:lnTo>
                        <a:pt x="82552" y="171450"/>
                      </a:lnTo>
                      <a:lnTo>
                        <a:pt x="44452" y="209550"/>
                      </a:lnTo>
                      <a:lnTo>
                        <a:pt x="0" y="171450"/>
                      </a:lnTo>
                      <a:lnTo>
                        <a:pt x="63504" y="88900"/>
                      </a:lnTo>
                      <a:lnTo>
                        <a:pt x="133352" y="95250"/>
                      </a:lnTo>
                      <a:lnTo>
                        <a:pt x="139704" y="31750"/>
                      </a:lnTo>
                      <a:lnTo>
                        <a:pt x="19050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3" name="フリーフォーム: 図形 1252">
                  <a:extLst>
                    <a:ext uri="{FF2B5EF4-FFF2-40B4-BE49-F238E27FC236}">
                      <a16:creationId xmlns:a16="http://schemas.microsoft.com/office/drawing/2014/main" id="{DDD50930-7A0A-405E-AE88-C6B8AB96DDD4}"/>
                    </a:ext>
                  </a:extLst>
                </p:cNvPr>
                <p:cNvSpPr/>
                <p:nvPr/>
              </p:nvSpPr>
              <p:spPr>
                <a:xfrm>
                  <a:off x="49206152" y="-5537200"/>
                  <a:ext cx="574800" cy="647700"/>
                </a:xfrm>
                <a:custGeom>
                  <a:avLst/>
                  <a:gdLst>
                    <a:gd name="connsiteX0" fmla="*/ 152400 w 574800"/>
                    <a:gd name="connsiteY0" fmla="*/ 0 h 647700"/>
                    <a:gd name="connsiteX1" fmla="*/ 254000 w 574800"/>
                    <a:gd name="connsiteY1" fmla="*/ 171450 h 647700"/>
                    <a:gd name="connsiteX2" fmla="*/ 463548 w 574800"/>
                    <a:gd name="connsiteY2" fmla="*/ 190500 h 647700"/>
                    <a:gd name="connsiteX3" fmla="*/ 457200 w 574800"/>
                    <a:gd name="connsiteY3" fmla="*/ 254000 h 647700"/>
                    <a:gd name="connsiteX4" fmla="*/ 571496 w 574800"/>
                    <a:gd name="connsiteY4" fmla="*/ 311150 h 647700"/>
                    <a:gd name="connsiteX5" fmla="*/ 574800 w 574800"/>
                    <a:gd name="connsiteY5" fmla="*/ 319410 h 647700"/>
                    <a:gd name="connsiteX6" fmla="*/ 495296 w 574800"/>
                    <a:gd name="connsiteY6" fmla="*/ 469900 h 647700"/>
                    <a:gd name="connsiteX7" fmla="*/ 419096 w 574800"/>
                    <a:gd name="connsiteY7" fmla="*/ 520700 h 647700"/>
                    <a:gd name="connsiteX8" fmla="*/ 336548 w 574800"/>
                    <a:gd name="connsiteY8" fmla="*/ 482600 h 647700"/>
                    <a:gd name="connsiteX9" fmla="*/ 279400 w 574800"/>
                    <a:gd name="connsiteY9" fmla="*/ 577850 h 647700"/>
                    <a:gd name="connsiteX10" fmla="*/ 139696 w 574800"/>
                    <a:gd name="connsiteY10" fmla="*/ 647700 h 647700"/>
                    <a:gd name="connsiteX11" fmla="*/ 42976 w 574800"/>
                    <a:gd name="connsiteY11" fmla="*/ 611877 h 647700"/>
                    <a:gd name="connsiteX12" fmla="*/ 57148 w 574800"/>
                    <a:gd name="connsiteY12" fmla="*/ 603250 h 647700"/>
                    <a:gd name="connsiteX13" fmla="*/ 0 w 574800"/>
                    <a:gd name="connsiteY13" fmla="*/ 476250 h 647700"/>
                    <a:gd name="connsiteX14" fmla="*/ 50800 w 574800"/>
                    <a:gd name="connsiteY14" fmla="*/ 438150 h 647700"/>
                    <a:gd name="connsiteX15" fmla="*/ 69848 w 574800"/>
                    <a:gd name="connsiteY15" fmla="*/ 311150 h 647700"/>
                    <a:gd name="connsiteX16" fmla="*/ 50800 w 574800"/>
                    <a:gd name="connsiteY16" fmla="*/ 241300 h 647700"/>
                    <a:gd name="connsiteX17" fmla="*/ 152400 w 574800"/>
                    <a:gd name="connsiteY17" fmla="*/ 0 h 647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74800" h="647700">
                      <a:moveTo>
                        <a:pt x="152400" y="0"/>
                      </a:moveTo>
                      <a:lnTo>
                        <a:pt x="254000" y="171450"/>
                      </a:lnTo>
                      <a:lnTo>
                        <a:pt x="463548" y="190500"/>
                      </a:lnTo>
                      <a:lnTo>
                        <a:pt x="457200" y="254000"/>
                      </a:lnTo>
                      <a:lnTo>
                        <a:pt x="571496" y="311150"/>
                      </a:lnTo>
                      <a:lnTo>
                        <a:pt x="574800" y="319410"/>
                      </a:lnTo>
                      <a:lnTo>
                        <a:pt x="495296" y="469900"/>
                      </a:lnTo>
                      <a:lnTo>
                        <a:pt x="419096" y="520700"/>
                      </a:lnTo>
                      <a:lnTo>
                        <a:pt x="336548" y="482600"/>
                      </a:lnTo>
                      <a:lnTo>
                        <a:pt x="279400" y="577850"/>
                      </a:lnTo>
                      <a:lnTo>
                        <a:pt x="139696" y="647700"/>
                      </a:lnTo>
                      <a:lnTo>
                        <a:pt x="42976" y="611877"/>
                      </a:lnTo>
                      <a:lnTo>
                        <a:pt x="57148" y="603250"/>
                      </a:lnTo>
                      <a:lnTo>
                        <a:pt x="0" y="476250"/>
                      </a:lnTo>
                      <a:lnTo>
                        <a:pt x="50800" y="438150"/>
                      </a:lnTo>
                      <a:lnTo>
                        <a:pt x="69848" y="311150"/>
                      </a:lnTo>
                      <a:lnTo>
                        <a:pt x="50800" y="241300"/>
                      </a:lnTo>
                      <a:lnTo>
                        <a:pt x="1524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4" name="フリーフォーム: 図形 1253">
                  <a:extLst>
                    <a:ext uri="{FF2B5EF4-FFF2-40B4-BE49-F238E27FC236}">
                      <a16:creationId xmlns:a16="http://schemas.microsoft.com/office/drawing/2014/main" id="{34972C4F-EF40-4DA8-842F-A526FD2FC9E6}"/>
                    </a:ext>
                  </a:extLst>
                </p:cNvPr>
                <p:cNvSpPr/>
                <p:nvPr/>
              </p:nvSpPr>
              <p:spPr>
                <a:xfrm>
                  <a:off x="49130704" y="-5217790"/>
                  <a:ext cx="775384" cy="715640"/>
                </a:xfrm>
                <a:custGeom>
                  <a:avLst/>
                  <a:gdLst>
                    <a:gd name="connsiteX0" fmla="*/ 650248 w 775384"/>
                    <a:gd name="connsiteY0" fmla="*/ 0 h 715640"/>
                    <a:gd name="connsiteX1" fmla="*/ 672344 w 775384"/>
                    <a:gd name="connsiteY1" fmla="*/ 55240 h 715640"/>
                    <a:gd name="connsiteX2" fmla="*/ 742196 w 775384"/>
                    <a:gd name="connsiteY2" fmla="*/ 213990 h 715640"/>
                    <a:gd name="connsiteX3" fmla="*/ 729496 w 775384"/>
                    <a:gd name="connsiteY3" fmla="*/ 461640 h 715640"/>
                    <a:gd name="connsiteX4" fmla="*/ 773944 w 775384"/>
                    <a:gd name="connsiteY4" fmla="*/ 575940 h 715640"/>
                    <a:gd name="connsiteX5" fmla="*/ 775384 w 775384"/>
                    <a:gd name="connsiteY5" fmla="*/ 575107 h 715640"/>
                    <a:gd name="connsiteX6" fmla="*/ 761248 w 775384"/>
                    <a:gd name="connsiteY6" fmla="*/ 645790 h 715640"/>
                    <a:gd name="connsiteX7" fmla="*/ 615196 w 775384"/>
                    <a:gd name="connsiteY7" fmla="*/ 620390 h 715640"/>
                    <a:gd name="connsiteX8" fmla="*/ 608848 w 775384"/>
                    <a:gd name="connsiteY8" fmla="*/ 696590 h 715640"/>
                    <a:gd name="connsiteX9" fmla="*/ 577096 w 775384"/>
                    <a:gd name="connsiteY9" fmla="*/ 715640 h 715640"/>
                    <a:gd name="connsiteX10" fmla="*/ 513596 w 775384"/>
                    <a:gd name="connsiteY10" fmla="*/ 658490 h 715640"/>
                    <a:gd name="connsiteX11" fmla="*/ 437396 w 775384"/>
                    <a:gd name="connsiteY11" fmla="*/ 652140 h 715640"/>
                    <a:gd name="connsiteX12" fmla="*/ 316744 w 775384"/>
                    <a:gd name="connsiteY12" fmla="*/ 645790 h 715640"/>
                    <a:gd name="connsiteX13" fmla="*/ 215144 w 775384"/>
                    <a:gd name="connsiteY13" fmla="*/ 645790 h 715640"/>
                    <a:gd name="connsiteX14" fmla="*/ 138944 w 775384"/>
                    <a:gd name="connsiteY14" fmla="*/ 709290 h 715640"/>
                    <a:gd name="connsiteX15" fmla="*/ 28184 w 775384"/>
                    <a:gd name="connsiteY15" fmla="*/ 657371 h 715640"/>
                    <a:gd name="connsiteX16" fmla="*/ 37344 w 775384"/>
                    <a:gd name="connsiteY16" fmla="*/ 588640 h 715640"/>
                    <a:gd name="connsiteX17" fmla="*/ 0 w 775384"/>
                    <a:gd name="connsiteY17" fmla="*/ 364551 h 715640"/>
                    <a:gd name="connsiteX18" fmla="*/ 118424 w 775384"/>
                    <a:gd name="connsiteY18" fmla="*/ 292467 h 715640"/>
                    <a:gd name="connsiteX19" fmla="*/ 215144 w 775384"/>
                    <a:gd name="connsiteY19" fmla="*/ 328290 h 715640"/>
                    <a:gd name="connsiteX20" fmla="*/ 354848 w 775384"/>
                    <a:gd name="connsiteY20" fmla="*/ 258440 h 715640"/>
                    <a:gd name="connsiteX21" fmla="*/ 411996 w 775384"/>
                    <a:gd name="connsiteY21" fmla="*/ 163190 h 715640"/>
                    <a:gd name="connsiteX22" fmla="*/ 494544 w 775384"/>
                    <a:gd name="connsiteY22" fmla="*/ 201290 h 715640"/>
                    <a:gd name="connsiteX23" fmla="*/ 570744 w 775384"/>
                    <a:gd name="connsiteY23" fmla="*/ 150490 h 715640"/>
                    <a:gd name="connsiteX24" fmla="*/ 650248 w 775384"/>
                    <a:gd name="connsiteY24" fmla="*/ 0 h 715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75384" h="715640">
                      <a:moveTo>
                        <a:pt x="650248" y="0"/>
                      </a:moveTo>
                      <a:lnTo>
                        <a:pt x="672344" y="55240"/>
                      </a:lnTo>
                      <a:lnTo>
                        <a:pt x="742196" y="213990"/>
                      </a:lnTo>
                      <a:lnTo>
                        <a:pt x="729496" y="461640"/>
                      </a:lnTo>
                      <a:lnTo>
                        <a:pt x="773944" y="575940"/>
                      </a:lnTo>
                      <a:lnTo>
                        <a:pt x="775384" y="575107"/>
                      </a:lnTo>
                      <a:lnTo>
                        <a:pt x="761248" y="645790"/>
                      </a:lnTo>
                      <a:lnTo>
                        <a:pt x="615196" y="620390"/>
                      </a:lnTo>
                      <a:lnTo>
                        <a:pt x="608848" y="696590"/>
                      </a:lnTo>
                      <a:lnTo>
                        <a:pt x="577096" y="715640"/>
                      </a:lnTo>
                      <a:lnTo>
                        <a:pt x="513596" y="658490"/>
                      </a:lnTo>
                      <a:lnTo>
                        <a:pt x="437396" y="652140"/>
                      </a:lnTo>
                      <a:lnTo>
                        <a:pt x="316744" y="645790"/>
                      </a:lnTo>
                      <a:lnTo>
                        <a:pt x="215144" y="645790"/>
                      </a:lnTo>
                      <a:lnTo>
                        <a:pt x="138944" y="709290"/>
                      </a:lnTo>
                      <a:lnTo>
                        <a:pt x="28184" y="657371"/>
                      </a:lnTo>
                      <a:lnTo>
                        <a:pt x="37344" y="588640"/>
                      </a:lnTo>
                      <a:lnTo>
                        <a:pt x="0" y="364551"/>
                      </a:lnTo>
                      <a:lnTo>
                        <a:pt x="118424" y="292467"/>
                      </a:lnTo>
                      <a:lnTo>
                        <a:pt x="215144" y="328290"/>
                      </a:lnTo>
                      <a:lnTo>
                        <a:pt x="354848" y="258440"/>
                      </a:lnTo>
                      <a:lnTo>
                        <a:pt x="411996" y="163190"/>
                      </a:lnTo>
                      <a:lnTo>
                        <a:pt x="494544" y="201290"/>
                      </a:lnTo>
                      <a:lnTo>
                        <a:pt x="570744" y="150490"/>
                      </a:lnTo>
                      <a:lnTo>
                        <a:pt x="6502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5" name="フリーフォーム: 図形 1254">
                  <a:extLst>
                    <a:ext uri="{FF2B5EF4-FFF2-40B4-BE49-F238E27FC236}">
                      <a16:creationId xmlns:a16="http://schemas.microsoft.com/office/drawing/2014/main" id="{50B6F987-E995-4663-A859-4F3B8A16B779}"/>
                    </a:ext>
                  </a:extLst>
                </p:cNvPr>
                <p:cNvSpPr/>
                <p:nvPr/>
              </p:nvSpPr>
              <p:spPr>
                <a:xfrm>
                  <a:off x="49726848" y="-4735718"/>
                  <a:ext cx="355600" cy="665368"/>
                </a:xfrm>
                <a:custGeom>
                  <a:avLst/>
                  <a:gdLst>
                    <a:gd name="connsiteX0" fmla="*/ 322472 w 355600"/>
                    <a:gd name="connsiteY0" fmla="*/ 0 h 665368"/>
                    <a:gd name="connsiteX1" fmla="*/ 355600 w 355600"/>
                    <a:gd name="connsiteY1" fmla="*/ 68468 h 665368"/>
                    <a:gd name="connsiteX2" fmla="*/ 311152 w 355600"/>
                    <a:gd name="connsiteY2" fmla="*/ 157368 h 665368"/>
                    <a:gd name="connsiteX3" fmla="*/ 260352 w 355600"/>
                    <a:gd name="connsiteY3" fmla="*/ 176418 h 665368"/>
                    <a:gd name="connsiteX4" fmla="*/ 260352 w 355600"/>
                    <a:gd name="connsiteY4" fmla="*/ 278018 h 665368"/>
                    <a:gd name="connsiteX5" fmla="*/ 311152 w 355600"/>
                    <a:gd name="connsiteY5" fmla="*/ 303418 h 665368"/>
                    <a:gd name="connsiteX6" fmla="*/ 336552 w 355600"/>
                    <a:gd name="connsiteY6" fmla="*/ 379618 h 665368"/>
                    <a:gd name="connsiteX7" fmla="*/ 203200 w 355600"/>
                    <a:gd name="connsiteY7" fmla="*/ 595518 h 665368"/>
                    <a:gd name="connsiteX8" fmla="*/ 82552 w 355600"/>
                    <a:gd name="connsiteY8" fmla="*/ 665368 h 665368"/>
                    <a:gd name="connsiteX9" fmla="*/ 0 w 355600"/>
                    <a:gd name="connsiteY9" fmla="*/ 354218 h 665368"/>
                    <a:gd name="connsiteX10" fmla="*/ 12704 w 355600"/>
                    <a:gd name="connsiteY10" fmla="*/ 220868 h 665368"/>
                    <a:gd name="connsiteX11" fmla="*/ 10872 w 355600"/>
                    <a:gd name="connsiteY11" fmla="*/ 215617 h 665368"/>
                    <a:gd name="connsiteX12" fmla="*/ 12704 w 355600"/>
                    <a:gd name="connsiteY12" fmla="*/ 214518 h 665368"/>
                    <a:gd name="connsiteX13" fmla="*/ 19052 w 355600"/>
                    <a:gd name="connsiteY13" fmla="*/ 138318 h 665368"/>
                    <a:gd name="connsiteX14" fmla="*/ 165104 w 355600"/>
                    <a:gd name="connsiteY14" fmla="*/ 163718 h 665368"/>
                    <a:gd name="connsiteX15" fmla="*/ 179240 w 355600"/>
                    <a:gd name="connsiteY15" fmla="*/ 93035 h 665368"/>
                    <a:gd name="connsiteX16" fmla="*/ 298452 w 355600"/>
                    <a:gd name="connsiteY16" fmla="*/ 24018 h 665368"/>
                    <a:gd name="connsiteX17" fmla="*/ 322472 w 355600"/>
                    <a:gd name="connsiteY17" fmla="*/ 0 h 665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5600" h="665368">
                      <a:moveTo>
                        <a:pt x="322472" y="0"/>
                      </a:moveTo>
                      <a:lnTo>
                        <a:pt x="355600" y="68468"/>
                      </a:lnTo>
                      <a:lnTo>
                        <a:pt x="311152" y="157368"/>
                      </a:lnTo>
                      <a:lnTo>
                        <a:pt x="260352" y="176418"/>
                      </a:lnTo>
                      <a:lnTo>
                        <a:pt x="260352" y="278018"/>
                      </a:lnTo>
                      <a:lnTo>
                        <a:pt x="311152" y="303418"/>
                      </a:lnTo>
                      <a:lnTo>
                        <a:pt x="336552" y="379618"/>
                      </a:lnTo>
                      <a:lnTo>
                        <a:pt x="203200" y="595518"/>
                      </a:lnTo>
                      <a:lnTo>
                        <a:pt x="82552" y="665368"/>
                      </a:lnTo>
                      <a:lnTo>
                        <a:pt x="0" y="354218"/>
                      </a:lnTo>
                      <a:lnTo>
                        <a:pt x="12704" y="220868"/>
                      </a:lnTo>
                      <a:lnTo>
                        <a:pt x="10872" y="215617"/>
                      </a:lnTo>
                      <a:lnTo>
                        <a:pt x="12704" y="214518"/>
                      </a:lnTo>
                      <a:lnTo>
                        <a:pt x="19052" y="138318"/>
                      </a:lnTo>
                      <a:lnTo>
                        <a:pt x="165104" y="163718"/>
                      </a:lnTo>
                      <a:lnTo>
                        <a:pt x="179240" y="93035"/>
                      </a:lnTo>
                      <a:lnTo>
                        <a:pt x="298452" y="24018"/>
                      </a:lnTo>
                      <a:lnTo>
                        <a:pt x="3224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6" name="フリーフォーム: 図形 1255">
                  <a:extLst>
                    <a:ext uri="{FF2B5EF4-FFF2-40B4-BE49-F238E27FC236}">
                      <a16:creationId xmlns:a16="http://schemas.microsoft.com/office/drawing/2014/main" id="{EA3017CA-8176-47D9-BE53-9D7B02FB7E05}"/>
                    </a:ext>
                  </a:extLst>
                </p:cNvPr>
                <p:cNvSpPr/>
                <p:nvPr/>
              </p:nvSpPr>
              <p:spPr>
                <a:xfrm>
                  <a:off x="49244248" y="-4572000"/>
                  <a:ext cx="444052" cy="742950"/>
                </a:xfrm>
                <a:custGeom>
                  <a:avLst/>
                  <a:gdLst>
                    <a:gd name="connsiteX0" fmla="*/ 101600 w 444052"/>
                    <a:gd name="connsiteY0" fmla="*/ 0 h 742950"/>
                    <a:gd name="connsiteX1" fmla="*/ 203200 w 444052"/>
                    <a:gd name="connsiteY1" fmla="*/ 0 h 742950"/>
                    <a:gd name="connsiteX2" fmla="*/ 323852 w 444052"/>
                    <a:gd name="connsiteY2" fmla="*/ 6350 h 742950"/>
                    <a:gd name="connsiteX3" fmla="*/ 400052 w 444052"/>
                    <a:gd name="connsiteY3" fmla="*/ 12700 h 742950"/>
                    <a:gd name="connsiteX4" fmla="*/ 444052 w 444052"/>
                    <a:gd name="connsiteY4" fmla="*/ 52299 h 742950"/>
                    <a:gd name="connsiteX5" fmla="*/ 368304 w 444052"/>
                    <a:gd name="connsiteY5" fmla="*/ 247650 h 742950"/>
                    <a:gd name="connsiteX6" fmla="*/ 374652 w 444052"/>
                    <a:gd name="connsiteY6" fmla="*/ 355600 h 742950"/>
                    <a:gd name="connsiteX7" fmla="*/ 304800 w 444052"/>
                    <a:gd name="connsiteY7" fmla="*/ 425450 h 742950"/>
                    <a:gd name="connsiteX8" fmla="*/ 349252 w 444052"/>
                    <a:gd name="connsiteY8" fmla="*/ 488950 h 742950"/>
                    <a:gd name="connsiteX9" fmla="*/ 222252 w 444052"/>
                    <a:gd name="connsiteY9" fmla="*/ 552450 h 742950"/>
                    <a:gd name="connsiteX10" fmla="*/ 127000 w 444052"/>
                    <a:gd name="connsiteY10" fmla="*/ 673100 h 742950"/>
                    <a:gd name="connsiteX11" fmla="*/ 88904 w 444052"/>
                    <a:gd name="connsiteY11" fmla="*/ 742950 h 742950"/>
                    <a:gd name="connsiteX12" fmla="*/ 57152 w 444052"/>
                    <a:gd name="connsiteY12" fmla="*/ 603250 h 742950"/>
                    <a:gd name="connsiteX13" fmla="*/ 57152 w 444052"/>
                    <a:gd name="connsiteY13" fmla="*/ 539750 h 742950"/>
                    <a:gd name="connsiteX14" fmla="*/ 25400 w 444052"/>
                    <a:gd name="connsiteY14" fmla="*/ 476250 h 742950"/>
                    <a:gd name="connsiteX15" fmla="*/ 82552 w 444052"/>
                    <a:gd name="connsiteY15" fmla="*/ 355600 h 742950"/>
                    <a:gd name="connsiteX16" fmla="*/ 12704 w 444052"/>
                    <a:gd name="connsiteY16" fmla="*/ 336550 h 742950"/>
                    <a:gd name="connsiteX17" fmla="*/ 0 w 444052"/>
                    <a:gd name="connsiteY17" fmla="*/ 222250 h 742950"/>
                    <a:gd name="connsiteX18" fmla="*/ 38104 w 444052"/>
                    <a:gd name="connsiteY18" fmla="*/ 158750 h 742950"/>
                    <a:gd name="connsiteX19" fmla="*/ 35064 w 444052"/>
                    <a:gd name="connsiteY19" fmla="*/ 55446 h 742950"/>
                    <a:gd name="connsiteX20" fmla="*/ 101600 w 444052"/>
                    <a:gd name="connsiteY20" fmla="*/ 0 h 74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44052" h="742950">
                      <a:moveTo>
                        <a:pt x="101600" y="0"/>
                      </a:moveTo>
                      <a:lnTo>
                        <a:pt x="203200" y="0"/>
                      </a:lnTo>
                      <a:lnTo>
                        <a:pt x="323852" y="6350"/>
                      </a:lnTo>
                      <a:lnTo>
                        <a:pt x="400052" y="12700"/>
                      </a:lnTo>
                      <a:lnTo>
                        <a:pt x="444052" y="52299"/>
                      </a:lnTo>
                      <a:lnTo>
                        <a:pt x="368304" y="247650"/>
                      </a:lnTo>
                      <a:lnTo>
                        <a:pt x="374652" y="355600"/>
                      </a:lnTo>
                      <a:lnTo>
                        <a:pt x="304800" y="425450"/>
                      </a:lnTo>
                      <a:lnTo>
                        <a:pt x="349252" y="488950"/>
                      </a:lnTo>
                      <a:lnTo>
                        <a:pt x="222252" y="552450"/>
                      </a:lnTo>
                      <a:lnTo>
                        <a:pt x="127000" y="673100"/>
                      </a:lnTo>
                      <a:lnTo>
                        <a:pt x="88904" y="742950"/>
                      </a:lnTo>
                      <a:lnTo>
                        <a:pt x="57152" y="603250"/>
                      </a:lnTo>
                      <a:lnTo>
                        <a:pt x="57152" y="539750"/>
                      </a:lnTo>
                      <a:lnTo>
                        <a:pt x="25400" y="476250"/>
                      </a:lnTo>
                      <a:lnTo>
                        <a:pt x="82552" y="355600"/>
                      </a:lnTo>
                      <a:lnTo>
                        <a:pt x="12704" y="336550"/>
                      </a:lnTo>
                      <a:lnTo>
                        <a:pt x="0" y="222250"/>
                      </a:lnTo>
                      <a:lnTo>
                        <a:pt x="38104" y="158750"/>
                      </a:lnTo>
                      <a:lnTo>
                        <a:pt x="35064" y="55446"/>
                      </a:lnTo>
                      <a:lnTo>
                        <a:pt x="1016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7" name="フリーフォーム: 図形 1256">
                  <a:extLst>
                    <a:ext uri="{FF2B5EF4-FFF2-40B4-BE49-F238E27FC236}">
                      <a16:creationId xmlns:a16="http://schemas.microsoft.com/office/drawing/2014/main" id="{D61992DD-A5A5-4BC0-88EB-B877413E2CF3}"/>
                    </a:ext>
                  </a:extLst>
                </p:cNvPr>
                <p:cNvSpPr/>
                <p:nvPr/>
              </p:nvSpPr>
              <p:spPr>
                <a:xfrm>
                  <a:off x="52715160" y="-5831248"/>
                  <a:ext cx="1154232" cy="1138598"/>
                </a:xfrm>
                <a:custGeom>
                  <a:avLst/>
                  <a:gdLst>
                    <a:gd name="connsiteX0" fmla="*/ 460524 w 1154232"/>
                    <a:gd name="connsiteY0" fmla="*/ 0 h 1138598"/>
                    <a:gd name="connsiteX1" fmla="*/ 1138452 w 1154232"/>
                    <a:gd name="connsiteY1" fmla="*/ 309910 h 1138598"/>
                    <a:gd name="connsiteX2" fmla="*/ 1153480 w 1154232"/>
                    <a:gd name="connsiteY2" fmla="*/ 463910 h 1138598"/>
                    <a:gd name="connsiteX3" fmla="*/ 1154232 w 1154232"/>
                    <a:gd name="connsiteY3" fmla="*/ 464098 h 1138598"/>
                    <a:gd name="connsiteX4" fmla="*/ 1037592 w 1154232"/>
                    <a:gd name="connsiteY4" fmla="*/ 573448 h 1138598"/>
                    <a:gd name="connsiteX5" fmla="*/ 1050288 w 1154232"/>
                    <a:gd name="connsiteY5" fmla="*/ 681398 h 1138598"/>
                    <a:gd name="connsiteX6" fmla="*/ 948688 w 1154232"/>
                    <a:gd name="connsiteY6" fmla="*/ 992548 h 1138598"/>
                    <a:gd name="connsiteX7" fmla="*/ 929640 w 1154232"/>
                    <a:gd name="connsiteY7" fmla="*/ 1049698 h 1138598"/>
                    <a:gd name="connsiteX8" fmla="*/ 828040 w 1154232"/>
                    <a:gd name="connsiteY8" fmla="*/ 1011598 h 1138598"/>
                    <a:gd name="connsiteX9" fmla="*/ 758192 w 1154232"/>
                    <a:gd name="connsiteY9" fmla="*/ 1075098 h 1138598"/>
                    <a:gd name="connsiteX10" fmla="*/ 764540 w 1154232"/>
                    <a:gd name="connsiteY10" fmla="*/ 1138598 h 1138598"/>
                    <a:gd name="connsiteX11" fmla="*/ 516888 w 1154232"/>
                    <a:gd name="connsiteY11" fmla="*/ 1125898 h 1138598"/>
                    <a:gd name="connsiteX12" fmla="*/ 478792 w 1154232"/>
                    <a:gd name="connsiteY12" fmla="*/ 935398 h 1138598"/>
                    <a:gd name="connsiteX13" fmla="*/ 510540 w 1154232"/>
                    <a:gd name="connsiteY13" fmla="*/ 903648 h 1138598"/>
                    <a:gd name="connsiteX14" fmla="*/ 510540 w 1154232"/>
                    <a:gd name="connsiteY14" fmla="*/ 802048 h 1138598"/>
                    <a:gd name="connsiteX15" fmla="*/ 510540 w 1154232"/>
                    <a:gd name="connsiteY15" fmla="*/ 694098 h 1138598"/>
                    <a:gd name="connsiteX16" fmla="*/ 351792 w 1154232"/>
                    <a:gd name="connsiteY16" fmla="*/ 668698 h 1138598"/>
                    <a:gd name="connsiteX17" fmla="*/ 224792 w 1154232"/>
                    <a:gd name="connsiteY17" fmla="*/ 763948 h 1138598"/>
                    <a:gd name="connsiteX18" fmla="*/ 148592 w 1154232"/>
                    <a:gd name="connsiteY18" fmla="*/ 763948 h 1138598"/>
                    <a:gd name="connsiteX19" fmla="*/ 15240 w 1154232"/>
                    <a:gd name="connsiteY19" fmla="*/ 655998 h 1138598"/>
                    <a:gd name="connsiteX20" fmla="*/ 14608 w 1154232"/>
                    <a:gd name="connsiteY20" fmla="*/ 654796 h 1138598"/>
                    <a:gd name="connsiteX21" fmla="*/ 0 w 1154232"/>
                    <a:gd name="connsiteY21" fmla="*/ 421052 h 1138598"/>
                    <a:gd name="connsiteX22" fmla="*/ 460524 w 1154232"/>
                    <a:gd name="connsiteY22" fmla="*/ 0 h 1138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54232" h="1138598">
                      <a:moveTo>
                        <a:pt x="460524" y="0"/>
                      </a:moveTo>
                      <a:lnTo>
                        <a:pt x="1138452" y="309910"/>
                      </a:lnTo>
                      <a:lnTo>
                        <a:pt x="1153480" y="463910"/>
                      </a:lnTo>
                      <a:lnTo>
                        <a:pt x="1154232" y="464098"/>
                      </a:lnTo>
                      <a:lnTo>
                        <a:pt x="1037592" y="573448"/>
                      </a:lnTo>
                      <a:lnTo>
                        <a:pt x="1050288" y="681398"/>
                      </a:lnTo>
                      <a:lnTo>
                        <a:pt x="948688" y="992548"/>
                      </a:lnTo>
                      <a:lnTo>
                        <a:pt x="929640" y="1049698"/>
                      </a:lnTo>
                      <a:lnTo>
                        <a:pt x="828040" y="1011598"/>
                      </a:lnTo>
                      <a:lnTo>
                        <a:pt x="758192" y="1075098"/>
                      </a:lnTo>
                      <a:lnTo>
                        <a:pt x="764540" y="1138598"/>
                      </a:lnTo>
                      <a:lnTo>
                        <a:pt x="516888" y="1125898"/>
                      </a:lnTo>
                      <a:lnTo>
                        <a:pt x="478792" y="935398"/>
                      </a:lnTo>
                      <a:lnTo>
                        <a:pt x="510540" y="903648"/>
                      </a:lnTo>
                      <a:lnTo>
                        <a:pt x="510540" y="802048"/>
                      </a:lnTo>
                      <a:lnTo>
                        <a:pt x="510540" y="694098"/>
                      </a:lnTo>
                      <a:lnTo>
                        <a:pt x="351792" y="668698"/>
                      </a:lnTo>
                      <a:lnTo>
                        <a:pt x="224792" y="763948"/>
                      </a:lnTo>
                      <a:lnTo>
                        <a:pt x="148592" y="763948"/>
                      </a:lnTo>
                      <a:lnTo>
                        <a:pt x="15240" y="655998"/>
                      </a:lnTo>
                      <a:lnTo>
                        <a:pt x="14608" y="654796"/>
                      </a:lnTo>
                      <a:lnTo>
                        <a:pt x="0" y="421052"/>
                      </a:lnTo>
                      <a:lnTo>
                        <a:pt x="4605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フリーフォーム: 図形 1257">
                  <a:extLst>
                    <a:ext uri="{FF2B5EF4-FFF2-40B4-BE49-F238E27FC236}">
                      <a16:creationId xmlns:a16="http://schemas.microsoft.com/office/drawing/2014/main" id="{CCCCA34D-BAD3-483F-AF58-DB4E4D79A3B7}"/>
                    </a:ext>
                  </a:extLst>
                </p:cNvPr>
                <p:cNvSpPr/>
                <p:nvPr/>
              </p:nvSpPr>
              <p:spPr>
                <a:xfrm>
                  <a:off x="53251100" y="-5367149"/>
                  <a:ext cx="1189036" cy="1166625"/>
                </a:xfrm>
                <a:custGeom>
                  <a:avLst/>
                  <a:gdLst>
                    <a:gd name="connsiteX0" fmla="*/ 618292 w 1189036"/>
                    <a:gd name="connsiteY0" fmla="*/ 0 h 1166625"/>
                    <a:gd name="connsiteX1" fmla="*/ 1055688 w 1189036"/>
                    <a:gd name="connsiteY1" fmla="*/ 109350 h 1166625"/>
                    <a:gd name="connsiteX2" fmla="*/ 1189036 w 1189036"/>
                    <a:gd name="connsiteY2" fmla="*/ 271275 h 1166625"/>
                    <a:gd name="connsiteX3" fmla="*/ 1127124 w 1189036"/>
                    <a:gd name="connsiteY3" fmla="*/ 376050 h 1166625"/>
                    <a:gd name="connsiteX4" fmla="*/ 1136652 w 1189036"/>
                    <a:gd name="connsiteY4" fmla="*/ 442725 h 1166625"/>
                    <a:gd name="connsiteX5" fmla="*/ 1069976 w 1189036"/>
                    <a:gd name="connsiteY5" fmla="*/ 623700 h 1166625"/>
                    <a:gd name="connsiteX6" fmla="*/ 993776 w 1189036"/>
                    <a:gd name="connsiteY6" fmla="*/ 628462 h 1166625"/>
                    <a:gd name="connsiteX7" fmla="*/ 903288 w 1189036"/>
                    <a:gd name="connsiteY7" fmla="*/ 728475 h 1166625"/>
                    <a:gd name="connsiteX8" fmla="*/ 784224 w 1189036"/>
                    <a:gd name="connsiteY8" fmla="*/ 685612 h 1166625"/>
                    <a:gd name="connsiteX9" fmla="*/ 646112 w 1189036"/>
                    <a:gd name="connsiteY9" fmla="*/ 695137 h 1166625"/>
                    <a:gd name="connsiteX10" fmla="*/ 603252 w 1189036"/>
                    <a:gd name="connsiteY10" fmla="*/ 814200 h 1166625"/>
                    <a:gd name="connsiteX11" fmla="*/ 508000 w 1189036"/>
                    <a:gd name="connsiteY11" fmla="*/ 799912 h 1166625"/>
                    <a:gd name="connsiteX12" fmla="*/ 536576 w 1189036"/>
                    <a:gd name="connsiteY12" fmla="*/ 947550 h 1166625"/>
                    <a:gd name="connsiteX13" fmla="*/ 455612 w 1189036"/>
                    <a:gd name="connsiteY13" fmla="*/ 1033275 h 1166625"/>
                    <a:gd name="connsiteX14" fmla="*/ 417512 w 1189036"/>
                    <a:gd name="connsiteY14" fmla="*/ 1152337 h 1166625"/>
                    <a:gd name="connsiteX15" fmla="*/ 365124 w 1189036"/>
                    <a:gd name="connsiteY15" fmla="*/ 1166625 h 1166625"/>
                    <a:gd name="connsiteX16" fmla="*/ 279400 w 1189036"/>
                    <a:gd name="connsiteY16" fmla="*/ 1042800 h 1166625"/>
                    <a:gd name="connsiteX17" fmla="*/ 284164 w 1189036"/>
                    <a:gd name="connsiteY17" fmla="*/ 938025 h 1166625"/>
                    <a:gd name="connsiteX18" fmla="*/ 207964 w 1189036"/>
                    <a:gd name="connsiteY18" fmla="*/ 947550 h 1166625"/>
                    <a:gd name="connsiteX19" fmla="*/ 150812 w 1189036"/>
                    <a:gd name="connsiteY19" fmla="*/ 880875 h 1166625"/>
                    <a:gd name="connsiteX20" fmla="*/ 122236 w 1189036"/>
                    <a:gd name="connsiteY20" fmla="*/ 909450 h 1166625"/>
                    <a:gd name="connsiteX21" fmla="*/ 74612 w 1189036"/>
                    <a:gd name="connsiteY21" fmla="*/ 861825 h 1166625"/>
                    <a:gd name="connsiteX22" fmla="*/ 41988 w 1189036"/>
                    <a:gd name="connsiteY22" fmla="*/ 874059 h 1166625"/>
                    <a:gd name="connsiteX23" fmla="*/ 0 w 1189036"/>
                    <a:gd name="connsiteY23" fmla="*/ 782450 h 1166625"/>
                    <a:gd name="connsiteX24" fmla="*/ 38100 w 1189036"/>
                    <a:gd name="connsiteY24" fmla="*/ 763400 h 1166625"/>
                    <a:gd name="connsiteX25" fmla="*/ 70436 w 1189036"/>
                    <a:gd name="connsiteY25" fmla="*/ 666389 h 1166625"/>
                    <a:gd name="connsiteX26" fmla="*/ 228600 w 1189036"/>
                    <a:gd name="connsiteY26" fmla="*/ 674500 h 1166625"/>
                    <a:gd name="connsiteX27" fmla="*/ 222252 w 1189036"/>
                    <a:gd name="connsiteY27" fmla="*/ 611000 h 1166625"/>
                    <a:gd name="connsiteX28" fmla="*/ 292100 w 1189036"/>
                    <a:gd name="connsiteY28" fmla="*/ 547500 h 1166625"/>
                    <a:gd name="connsiteX29" fmla="*/ 393700 w 1189036"/>
                    <a:gd name="connsiteY29" fmla="*/ 585600 h 1166625"/>
                    <a:gd name="connsiteX30" fmla="*/ 412748 w 1189036"/>
                    <a:gd name="connsiteY30" fmla="*/ 528450 h 1166625"/>
                    <a:gd name="connsiteX31" fmla="*/ 514348 w 1189036"/>
                    <a:gd name="connsiteY31" fmla="*/ 217300 h 1166625"/>
                    <a:gd name="connsiteX32" fmla="*/ 501652 w 1189036"/>
                    <a:gd name="connsiteY32" fmla="*/ 109350 h 1166625"/>
                    <a:gd name="connsiteX33" fmla="*/ 618292 w 1189036"/>
                    <a:gd name="connsiteY33" fmla="*/ 0 h 1166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89036" h="1166625">
                      <a:moveTo>
                        <a:pt x="618292" y="0"/>
                      </a:moveTo>
                      <a:lnTo>
                        <a:pt x="1055688" y="109350"/>
                      </a:lnTo>
                      <a:lnTo>
                        <a:pt x="1189036" y="271275"/>
                      </a:lnTo>
                      <a:lnTo>
                        <a:pt x="1127124" y="376050"/>
                      </a:lnTo>
                      <a:lnTo>
                        <a:pt x="1136652" y="442725"/>
                      </a:lnTo>
                      <a:lnTo>
                        <a:pt x="1069976" y="623700"/>
                      </a:lnTo>
                      <a:lnTo>
                        <a:pt x="993776" y="628462"/>
                      </a:lnTo>
                      <a:lnTo>
                        <a:pt x="903288" y="728475"/>
                      </a:lnTo>
                      <a:lnTo>
                        <a:pt x="784224" y="685612"/>
                      </a:lnTo>
                      <a:lnTo>
                        <a:pt x="646112" y="695137"/>
                      </a:lnTo>
                      <a:lnTo>
                        <a:pt x="603252" y="814200"/>
                      </a:lnTo>
                      <a:lnTo>
                        <a:pt x="508000" y="799912"/>
                      </a:lnTo>
                      <a:lnTo>
                        <a:pt x="536576" y="947550"/>
                      </a:lnTo>
                      <a:lnTo>
                        <a:pt x="455612" y="1033275"/>
                      </a:lnTo>
                      <a:lnTo>
                        <a:pt x="417512" y="1152337"/>
                      </a:lnTo>
                      <a:lnTo>
                        <a:pt x="365124" y="1166625"/>
                      </a:lnTo>
                      <a:lnTo>
                        <a:pt x="279400" y="1042800"/>
                      </a:lnTo>
                      <a:lnTo>
                        <a:pt x="284164" y="938025"/>
                      </a:lnTo>
                      <a:lnTo>
                        <a:pt x="207964" y="947550"/>
                      </a:lnTo>
                      <a:lnTo>
                        <a:pt x="150812" y="880875"/>
                      </a:lnTo>
                      <a:lnTo>
                        <a:pt x="122236" y="909450"/>
                      </a:lnTo>
                      <a:lnTo>
                        <a:pt x="74612" y="861825"/>
                      </a:lnTo>
                      <a:lnTo>
                        <a:pt x="41988" y="874059"/>
                      </a:lnTo>
                      <a:lnTo>
                        <a:pt x="0" y="782450"/>
                      </a:lnTo>
                      <a:lnTo>
                        <a:pt x="38100" y="763400"/>
                      </a:lnTo>
                      <a:lnTo>
                        <a:pt x="70436" y="666389"/>
                      </a:lnTo>
                      <a:lnTo>
                        <a:pt x="228600" y="674500"/>
                      </a:lnTo>
                      <a:lnTo>
                        <a:pt x="222252" y="611000"/>
                      </a:lnTo>
                      <a:lnTo>
                        <a:pt x="292100" y="547500"/>
                      </a:lnTo>
                      <a:lnTo>
                        <a:pt x="393700" y="585600"/>
                      </a:lnTo>
                      <a:lnTo>
                        <a:pt x="412748" y="528450"/>
                      </a:lnTo>
                      <a:lnTo>
                        <a:pt x="514348" y="217300"/>
                      </a:lnTo>
                      <a:lnTo>
                        <a:pt x="501652" y="109350"/>
                      </a:lnTo>
                      <a:lnTo>
                        <a:pt x="61829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フリーフォーム: 図形 1258">
                  <a:extLst>
                    <a:ext uri="{FF2B5EF4-FFF2-40B4-BE49-F238E27FC236}">
                      <a16:creationId xmlns:a16="http://schemas.microsoft.com/office/drawing/2014/main" id="{9F4A509D-6E18-424E-A1C1-808B828692F1}"/>
                    </a:ext>
                  </a:extLst>
                </p:cNvPr>
                <p:cNvSpPr/>
                <p:nvPr/>
              </p:nvSpPr>
              <p:spPr>
                <a:xfrm>
                  <a:off x="51492152" y="-5212076"/>
                  <a:ext cx="1829384" cy="1744976"/>
                </a:xfrm>
                <a:custGeom>
                  <a:avLst/>
                  <a:gdLst>
                    <a:gd name="connsiteX0" fmla="*/ 1139188 w 1829384"/>
                    <a:gd name="connsiteY0" fmla="*/ 0 h 1744976"/>
                    <a:gd name="connsiteX1" fmla="*/ 1238248 w 1829384"/>
                    <a:gd name="connsiteY1" fmla="*/ 45720 h 1744976"/>
                    <a:gd name="connsiteX2" fmla="*/ 1237616 w 1829384"/>
                    <a:gd name="connsiteY2" fmla="*/ 35624 h 1744976"/>
                    <a:gd name="connsiteX3" fmla="*/ 1238248 w 1829384"/>
                    <a:gd name="connsiteY3" fmla="*/ 36826 h 1744976"/>
                    <a:gd name="connsiteX4" fmla="*/ 1371600 w 1829384"/>
                    <a:gd name="connsiteY4" fmla="*/ 144776 h 1744976"/>
                    <a:gd name="connsiteX5" fmla="*/ 1447800 w 1829384"/>
                    <a:gd name="connsiteY5" fmla="*/ 144776 h 1744976"/>
                    <a:gd name="connsiteX6" fmla="*/ 1574800 w 1829384"/>
                    <a:gd name="connsiteY6" fmla="*/ 49526 h 1744976"/>
                    <a:gd name="connsiteX7" fmla="*/ 1733548 w 1829384"/>
                    <a:gd name="connsiteY7" fmla="*/ 74926 h 1744976"/>
                    <a:gd name="connsiteX8" fmla="*/ 1733548 w 1829384"/>
                    <a:gd name="connsiteY8" fmla="*/ 182876 h 1744976"/>
                    <a:gd name="connsiteX9" fmla="*/ 1733548 w 1829384"/>
                    <a:gd name="connsiteY9" fmla="*/ 284476 h 1744976"/>
                    <a:gd name="connsiteX10" fmla="*/ 1701800 w 1829384"/>
                    <a:gd name="connsiteY10" fmla="*/ 316226 h 1744976"/>
                    <a:gd name="connsiteX11" fmla="*/ 1739896 w 1829384"/>
                    <a:gd name="connsiteY11" fmla="*/ 506726 h 1744976"/>
                    <a:gd name="connsiteX12" fmla="*/ 1829384 w 1829384"/>
                    <a:gd name="connsiteY12" fmla="*/ 511315 h 1744976"/>
                    <a:gd name="connsiteX13" fmla="*/ 1797048 w 1829384"/>
                    <a:gd name="connsiteY13" fmla="*/ 608326 h 1744976"/>
                    <a:gd name="connsiteX14" fmla="*/ 1758948 w 1829384"/>
                    <a:gd name="connsiteY14" fmla="*/ 627376 h 1744976"/>
                    <a:gd name="connsiteX15" fmla="*/ 1800936 w 1829384"/>
                    <a:gd name="connsiteY15" fmla="*/ 718985 h 1744976"/>
                    <a:gd name="connsiteX16" fmla="*/ 1795460 w 1829384"/>
                    <a:gd name="connsiteY16" fmla="*/ 721038 h 1744976"/>
                    <a:gd name="connsiteX17" fmla="*/ 1752600 w 1829384"/>
                    <a:gd name="connsiteY17" fmla="*/ 849626 h 1744976"/>
                    <a:gd name="connsiteX18" fmla="*/ 1771648 w 1829384"/>
                    <a:gd name="connsiteY18" fmla="*/ 906776 h 1744976"/>
                    <a:gd name="connsiteX19" fmla="*/ 1724024 w 1829384"/>
                    <a:gd name="connsiteY19" fmla="*/ 987738 h 1744976"/>
                    <a:gd name="connsiteX20" fmla="*/ 1724024 w 1829384"/>
                    <a:gd name="connsiteY20" fmla="*/ 1125851 h 1744976"/>
                    <a:gd name="connsiteX21" fmla="*/ 1609724 w 1829384"/>
                    <a:gd name="connsiteY21" fmla="*/ 1163951 h 1744976"/>
                    <a:gd name="connsiteX22" fmla="*/ 1609724 w 1829384"/>
                    <a:gd name="connsiteY22" fmla="*/ 1216338 h 1744976"/>
                    <a:gd name="connsiteX23" fmla="*/ 1509712 w 1829384"/>
                    <a:gd name="connsiteY23" fmla="*/ 1292538 h 1744976"/>
                    <a:gd name="connsiteX24" fmla="*/ 1390648 w 1829384"/>
                    <a:gd name="connsiteY24" fmla="*/ 1268726 h 1744976"/>
                    <a:gd name="connsiteX25" fmla="*/ 1319212 w 1829384"/>
                    <a:gd name="connsiteY25" fmla="*/ 1316351 h 1744976"/>
                    <a:gd name="connsiteX26" fmla="*/ 1157288 w 1829384"/>
                    <a:gd name="connsiteY26" fmla="*/ 1330638 h 1744976"/>
                    <a:gd name="connsiteX27" fmla="*/ 1038224 w 1829384"/>
                    <a:gd name="connsiteY27" fmla="*/ 1449701 h 1744976"/>
                    <a:gd name="connsiteX28" fmla="*/ 890584 w 1829384"/>
                    <a:gd name="connsiteY28" fmla="*/ 1478276 h 1744976"/>
                    <a:gd name="connsiteX29" fmla="*/ 766760 w 1829384"/>
                    <a:gd name="connsiteY29" fmla="*/ 1564001 h 1744976"/>
                    <a:gd name="connsiteX30" fmla="*/ 762000 w 1829384"/>
                    <a:gd name="connsiteY30" fmla="*/ 1702113 h 1744976"/>
                    <a:gd name="connsiteX31" fmla="*/ 681036 w 1829384"/>
                    <a:gd name="connsiteY31" fmla="*/ 1744976 h 1744976"/>
                    <a:gd name="connsiteX32" fmla="*/ 511228 w 1829384"/>
                    <a:gd name="connsiteY32" fmla="*/ 1718852 h 1744976"/>
                    <a:gd name="connsiteX33" fmla="*/ 501648 w 1829384"/>
                    <a:gd name="connsiteY33" fmla="*/ 1706876 h 1744976"/>
                    <a:gd name="connsiteX34" fmla="*/ 514348 w 1829384"/>
                    <a:gd name="connsiteY34" fmla="*/ 1554476 h 1744976"/>
                    <a:gd name="connsiteX35" fmla="*/ 431800 w 1829384"/>
                    <a:gd name="connsiteY35" fmla="*/ 1465576 h 1744976"/>
                    <a:gd name="connsiteX36" fmla="*/ 260348 w 1829384"/>
                    <a:gd name="connsiteY36" fmla="*/ 1586226 h 1744976"/>
                    <a:gd name="connsiteX37" fmla="*/ 165096 w 1829384"/>
                    <a:gd name="connsiteY37" fmla="*/ 1554476 h 1744976"/>
                    <a:gd name="connsiteX38" fmla="*/ 63496 w 1829384"/>
                    <a:gd name="connsiteY38" fmla="*/ 1554476 h 1744976"/>
                    <a:gd name="connsiteX39" fmla="*/ 6348 w 1829384"/>
                    <a:gd name="connsiteY39" fmla="*/ 1510026 h 1744976"/>
                    <a:gd name="connsiteX40" fmla="*/ 6348 w 1829384"/>
                    <a:gd name="connsiteY40" fmla="*/ 1338576 h 1744976"/>
                    <a:gd name="connsiteX41" fmla="*/ 127000 w 1829384"/>
                    <a:gd name="connsiteY41" fmla="*/ 1268726 h 1744976"/>
                    <a:gd name="connsiteX42" fmla="*/ 31748 w 1829384"/>
                    <a:gd name="connsiteY42" fmla="*/ 1192526 h 1744976"/>
                    <a:gd name="connsiteX43" fmla="*/ 0 w 1829384"/>
                    <a:gd name="connsiteY43" fmla="*/ 1040126 h 1744976"/>
                    <a:gd name="connsiteX44" fmla="*/ 63496 w 1829384"/>
                    <a:gd name="connsiteY44" fmla="*/ 906776 h 1744976"/>
                    <a:gd name="connsiteX45" fmla="*/ 171448 w 1829384"/>
                    <a:gd name="connsiteY45" fmla="*/ 830576 h 1744976"/>
                    <a:gd name="connsiteX46" fmla="*/ 170908 w 1829384"/>
                    <a:gd name="connsiteY46" fmla="*/ 821136 h 1744976"/>
                    <a:gd name="connsiteX47" fmla="*/ 300988 w 1829384"/>
                    <a:gd name="connsiteY47" fmla="*/ 647696 h 1744976"/>
                    <a:gd name="connsiteX48" fmla="*/ 278128 w 1829384"/>
                    <a:gd name="connsiteY48" fmla="*/ 556256 h 1744976"/>
                    <a:gd name="connsiteX49" fmla="*/ 285748 w 1829384"/>
                    <a:gd name="connsiteY49" fmla="*/ 487676 h 1744976"/>
                    <a:gd name="connsiteX50" fmla="*/ 399412 w 1829384"/>
                    <a:gd name="connsiteY50" fmla="*/ 456103 h 1744976"/>
                    <a:gd name="connsiteX51" fmla="*/ 461008 w 1829384"/>
                    <a:gd name="connsiteY51" fmla="*/ 495300 h 1744976"/>
                    <a:gd name="connsiteX52" fmla="*/ 537208 w 1829384"/>
                    <a:gd name="connsiteY52" fmla="*/ 411480 h 1744976"/>
                    <a:gd name="connsiteX53" fmla="*/ 720088 w 1829384"/>
                    <a:gd name="connsiteY53" fmla="*/ 297180 h 1744976"/>
                    <a:gd name="connsiteX54" fmla="*/ 910588 w 1829384"/>
                    <a:gd name="connsiteY54" fmla="*/ 365760 h 1744976"/>
                    <a:gd name="connsiteX55" fmla="*/ 1139188 w 1829384"/>
                    <a:gd name="connsiteY55" fmla="*/ 0 h 1744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1829384" h="1744976">
                      <a:moveTo>
                        <a:pt x="1139188" y="0"/>
                      </a:moveTo>
                      <a:lnTo>
                        <a:pt x="1238248" y="45720"/>
                      </a:lnTo>
                      <a:lnTo>
                        <a:pt x="1237616" y="35624"/>
                      </a:lnTo>
                      <a:lnTo>
                        <a:pt x="1238248" y="36826"/>
                      </a:lnTo>
                      <a:lnTo>
                        <a:pt x="1371600" y="144776"/>
                      </a:lnTo>
                      <a:lnTo>
                        <a:pt x="1447800" y="144776"/>
                      </a:lnTo>
                      <a:lnTo>
                        <a:pt x="1574800" y="49526"/>
                      </a:lnTo>
                      <a:lnTo>
                        <a:pt x="1733548" y="74926"/>
                      </a:lnTo>
                      <a:lnTo>
                        <a:pt x="1733548" y="182876"/>
                      </a:lnTo>
                      <a:lnTo>
                        <a:pt x="1733548" y="284476"/>
                      </a:lnTo>
                      <a:lnTo>
                        <a:pt x="1701800" y="316226"/>
                      </a:lnTo>
                      <a:lnTo>
                        <a:pt x="1739896" y="506726"/>
                      </a:lnTo>
                      <a:lnTo>
                        <a:pt x="1829384" y="511315"/>
                      </a:lnTo>
                      <a:lnTo>
                        <a:pt x="1797048" y="608326"/>
                      </a:lnTo>
                      <a:lnTo>
                        <a:pt x="1758948" y="627376"/>
                      </a:lnTo>
                      <a:lnTo>
                        <a:pt x="1800936" y="718985"/>
                      </a:lnTo>
                      <a:lnTo>
                        <a:pt x="1795460" y="721038"/>
                      </a:lnTo>
                      <a:lnTo>
                        <a:pt x="1752600" y="849626"/>
                      </a:lnTo>
                      <a:lnTo>
                        <a:pt x="1771648" y="906776"/>
                      </a:lnTo>
                      <a:lnTo>
                        <a:pt x="1724024" y="987738"/>
                      </a:lnTo>
                      <a:lnTo>
                        <a:pt x="1724024" y="1125851"/>
                      </a:lnTo>
                      <a:lnTo>
                        <a:pt x="1609724" y="1163951"/>
                      </a:lnTo>
                      <a:lnTo>
                        <a:pt x="1609724" y="1216338"/>
                      </a:lnTo>
                      <a:lnTo>
                        <a:pt x="1509712" y="1292538"/>
                      </a:lnTo>
                      <a:lnTo>
                        <a:pt x="1390648" y="1268726"/>
                      </a:lnTo>
                      <a:lnTo>
                        <a:pt x="1319212" y="1316351"/>
                      </a:lnTo>
                      <a:lnTo>
                        <a:pt x="1157288" y="1330638"/>
                      </a:lnTo>
                      <a:lnTo>
                        <a:pt x="1038224" y="1449701"/>
                      </a:lnTo>
                      <a:lnTo>
                        <a:pt x="890584" y="1478276"/>
                      </a:lnTo>
                      <a:lnTo>
                        <a:pt x="766760" y="1564001"/>
                      </a:lnTo>
                      <a:lnTo>
                        <a:pt x="762000" y="1702113"/>
                      </a:lnTo>
                      <a:lnTo>
                        <a:pt x="681036" y="1744976"/>
                      </a:lnTo>
                      <a:lnTo>
                        <a:pt x="511228" y="1718852"/>
                      </a:lnTo>
                      <a:lnTo>
                        <a:pt x="501648" y="1706876"/>
                      </a:lnTo>
                      <a:lnTo>
                        <a:pt x="514348" y="1554476"/>
                      </a:lnTo>
                      <a:lnTo>
                        <a:pt x="431800" y="1465576"/>
                      </a:lnTo>
                      <a:lnTo>
                        <a:pt x="260348" y="1586226"/>
                      </a:lnTo>
                      <a:lnTo>
                        <a:pt x="165096" y="1554476"/>
                      </a:lnTo>
                      <a:lnTo>
                        <a:pt x="63496" y="1554476"/>
                      </a:lnTo>
                      <a:lnTo>
                        <a:pt x="6348" y="1510026"/>
                      </a:lnTo>
                      <a:lnTo>
                        <a:pt x="6348" y="1338576"/>
                      </a:lnTo>
                      <a:lnTo>
                        <a:pt x="127000" y="1268726"/>
                      </a:lnTo>
                      <a:lnTo>
                        <a:pt x="31748" y="1192526"/>
                      </a:lnTo>
                      <a:lnTo>
                        <a:pt x="0" y="1040126"/>
                      </a:lnTo>
                      <a:lnTo>
                        <a:pt x="63496" y="906776"/>
                      </a:lnTo>
                      <a:lnTo>
                        <a:pt x="171448" y="830576"/>
                      </a:lnTo>
                      <a:lnTo>
                        <a:pt x="170908" y="821136"/>
                      </a:lnTo>
                      <a:lnTo>
                        <a:pt x="300988" y="647696"/>
                      </a:lnTo>
                      <a:lnTo>
                        <a:pt x="278128" y="556256"/>
                      </a:lnTo>
                      <a:lnTo>
                        <a:pt x="285748" y="487676"/>
                      </a:lnTo>
                      <a:lnTo>
                        <a:pt x="399412" y="456103"/>
                      </a:lnTo>
                      <a:lnTo>
                        <a:pt x="461008" y="495300"/>
                      </a:lnTo>
                      <a:lnTo>
                        <a:pt x="537208" y="411480"/>
                      </a:lnTo>
                      <a:lnTo>
                        <a:pt x="720088" y="297180"/>
                      </a:lnTo>
                      <a:lnTo>
                        <a:pt x="910588" y="365760"/>
                      </a:lnTo>
                      <a:lnTo>
                        <a:pt x="11391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フリーフォーム: 図形 1259">
                  <a:extLst>
                    <a:ext uri="{FF2B5EF4-FFF2-40B4-BE49-F238E27FC236}">
                      <a16:creationId xmlns:a16="http://schemas.microsoft.com/office/drawing/2014/main" id="{C84B0B3B-72CD-4848-A66A-E893DDE08411}"/>
                    </a:ext>
                  </a:extLst>
                </p:cNvPr>
                <p:cNvSpPr/>
                <p:nvPr/>
              </p:nvSpPr>
              <p:spPr>
                <a:xfrm>
                  <a:off x="50507900" y="-4534925"/>
                  <a:ext cx="1498600" cy="1817125"/>
                </a:xfrm>
                <a:custGeom>
                  <a:avLst/>
                  <a:gdLst>
                    <a:gd name="connsiteX0" fmla="*/ 580244 w 1498600"/>
                    <a:gd name="connsiteY0" fmla="*/ 0 h 1817125"/>
                    <a:gd name="connsiteX1" fmla="*/ 652780 w 1498600"/>
                    <a:gd name="connsiteY1" fmla="*/ 130566 h 1817125"/>
                    <a:gd name="connsiteX2" fmla="*/ 759460 w 1498600"/>
                    <a:gd name="connsiteY2" fmla="*/ 122946 h 1817125"/>
                    <a:gd name="connsiteX3" fmla="*/ 904240 w 1498600"/>
                    <a:gd name="connsiteY3" fmla="*/ 39126 h 1817125"/>
                    <a:gd name="connsiteX4" fmla="*/ 1018540 w 1498600"/>
                    <a:gd name="connsiteY4" fmla="*/ 122946 h 1817125"/>
                    <a:gd name="connsiteX5" fmla="*/ 1087120 w 1498600"/>
                    <a:gd name="connsiteY5" fmla="*/ 100086 h 1817125"/>
                    <a:gd name="connsiteX6" fmla="*/ 1148080 w 1498600"/>
                    <a:gd name="connsiteY6" fmla="*/ 153426 h 1817125"/>
                    <a:gd name="connsiteX7" fmla="*/ 1155160 w 1498600"/>
                    <a:gd name="connsiteY7" fmla="*/ 143986 h 1817125"/>
                    <a:gd name="connsiteX8" fmla="*/ 1155700 w 1498600"/>
                    <a:gd name="connsiteY8" fmla="*/ 153426 h 1817125"/>
                    <a:gd name="connsiteX9" fmla="*/ 1047748 w 1498600"/>
                    <a:gd name="connsiteY9" fmla="*/ 229626 h 1817125"/>
                    <a:gd name="connsiteX10" fmla="*/ 984252 w 1498600"/>
                    <a:gd name="connsiteY10" fmla="*/ 362976 h 1817125"/>
                    <a:gd name="connsiteX11" fmla="*/ 1016000 w 1498600"/>
                    <a:gd name="connsiteY11" fmla="*/ 515376 h 1817125"/>
                    <a:gd name="connsiteX12" fmla="*/ 1111252 w 1498600"/>
                    <a:gd name="connsiteY12" fmla="*/ 591576 h 1817125"/>
                    <a:gd name="connsiteX13" fmla="*/ 990600 w 1498600"/>
                    <a:gd name="connsiteY13" fmla="*/ 661426 h 1817125"/>
                    <a:gd name="connsiteX14" fmla="*/ 990600 w 1498600"/>
                    <a:gd name="connsiteY14" fmla="*/ 832876 h 1817125"/>
                    <a:gd name="connsiteX15" fmla="*/ 1047748 w 1498600"/>
                    <a:gd name="connsiteY15" fmla="*/ 877326 h 1817125"/>
                    <a:gd name="connsiteX16" fmla="*/ 1149348 w 1498600"/>
                    <a:gd name="connsiteY16" fmla="*/ 877326 h 1817125"/>
                    <a:gd name="connsiteX17" fmla="*/ 1244600 w 1498600"/>
                    <a:gd name="connsiteY17" fmla="*/ 909076 h 1817125"/>
                    <a:gd name="connsiteX18" fmla="*/ 1416052 w 1498600"/>
                    <a:gd name="connsiteY18" fmla="*/ 788426 h 1817125"/>
                    <a:gd name="connsiteX19" fmla="*/ 1498600 w 1498600"/>
                    <a:gd name="connsiteY19" fmla="*/ 877326 h 1817125"/>
                    <a:gd name="connsiteX20" fmla="*/ 1485900 w 1498600"/>
                    <a:gd name="connsiteY20" fmla="*/ 1029726 h 1817125"/>
                    <a:gd name="connsiteX21" fmla="*/ 1495480 w 1498600"/>
                    <a:gd name="connsiteY21" fmla="*/ 1041702 h 1817125"/>
                    <a:gd name="connsiteX22" fmla="*/ 1479548 w 1498600"/>
                    <a:gd name="connsiteY22" fmla="*/ 1039251 h 1817125"/>
                    <a:gd name="connsiteX23" fmla="*/ 1389064 w 1498600"/>
                    <a:gd name="connsiteY23" fmla="*/ 1177363 h 1817125"/>
                    <a:gd name="connsiteX24" fmla="*/ 1484312 w 1498600"/>
                    <a:gd name="connsiteY24" fmla="*/ 1286901 h 1817125"/>
                    <a:gd name="connsiteX25" fmla="*/ 1489076 w 1498600"/>
                    <a:gd name="connsiteY25" fmla="*/ 1315476 h 1817125"/>
                    <a:gd name="connsiteX26" fmla="*/ 1441452 w 1498600"/>
                    <a:gd name="connsiteY26" fmla="*/ 1367863 h 1817125"/>
                    <a:gd name="connsiteX27" fmla="*/ 1412876 w 1498600"/>
                    <a:gd name="connsiteY27" fmla="*/ 1463113 h 1817125"/>
                    <a:gd name="connsiteX28" fmla="*/ 1438084 w 1498600"/>
                    <a:gd name="connsiteY28" fmla="*/ 1531180 h 1817125"/>
                    <a:gd name="connsiteX29" fmla="*/ 1430020 w 1498600"/>
                    <a:gd name="connsiteY29" fmla="*/ 1532646 h 1817125"/>
                    <a:gd name="connsiteX30" fmla="*/ 1201420 w 1498600"/>
                    <a:gd name="connsiteY30" fmla="*/ 1669806 h 1817125"/>
                    <a:gd name="connsiteX31" fmla="*/ 1125220 w 1498600"/>
                    <a:gd name="connsiteY31" fmla="*/ 1662186 h 1817125"/>
                    <a:gd name="connsiteX32" fmla="*/ 1041400 w 1498600"/>
                    <a:gd name="connsiteY32" fmla="*/ 1692666 h 1817125"/>
                    <a:gd name="connsiteX33" fmla="*/ 1005204 w 1498600"/>
                    <a:gd name="connsiteY33" fmla="*/ 1789185 h 1817125"/>
                    <a:gd name="connsiteX34" fmla="*/ 850900 w 1498600"/>
                    <a:gd name="connsiteY34" fmla="*/ 1766325 h 1817125"/>
                    <a:gd name="connsiteX35" fmla="*/ 825500 w 1498600"/>
                    <a:gd name="connsiteY35" fmla="*/ 1817125 h 1817125"/>
                    <a:gd name="connsiteX36" fmla="*/ 717548 w 1498600"/>
                    <a:gd name="connsiteY36" fmla="*/ 1683775 h 1817125"/>
                    <a:gd name="connsiteX37" fmla="*/ 628652 w 1498600"/>
                    <a:gd name="connsiteY37" fmla="*/ 1639325 h 1817125"/>
                    <a:gd name="connsiteX38" fmla="*/ 647700 w 1498600"/>
                    <a:gd name="connsiteY38" fmla="*/ 1448825 h 1817125"/>
                    <a:gd name="connsiteX39" fmla="*/ 679452 w 1498600"/>
                    <a:gd name="connsiteY39" fmla="*/ 1277375 h 1817125"/>
                    <a:gd name="connsiteX40" fmla="*/ 660400 w 1498600"/>
                    <a:gd name="connsiteY40" fmla="*/ 1175775 h 1817125"/>
                    <a:gd name="connsiteX41" fmla="*/ 571500 w 1498600"/>
                    <a:gd name="connsiteY41" fmla="*/ 1163075 h 1817125"/>
                    <a:gd name="connsiteX42" fmla="*/ 584200 w 1498600"/>
                    <a:gd name="connsiteY42" fmla="*/ 1093225 h 1817125"/>
                    <a:gd name="connsiteX43" fmla="*/ 508000 w 1498600"/>
                    <a:gd name="connsiteY43" fmla="*/ 1086875 h 1817125"/>
                    <a:gd name="connsiteX44" fmla="*/ 381000 w 1498600"/>
                    <a:gd name="connsiteY44" fmla="*/ 1118625 h 1817125"/>
                    <a:gd name="connsiteX45" fmla="*/ 336548 w 1498600"/>
                    <a:gd name="connsiteY45" fmla="*/ 1067825 h 1817125"/>
                    <a:gd name="connsiteX46" fmla="*/ 190500 w 1498600"/>
                    <a:gd name="connsiteY46" fmla="*/ 1124975 h 1817125"/>
                    <a:gd name="connsiteX47" fmla="*/ 101600 w 1498600"/>
                    <a:gd name="connsiteY47" fmla="*/ 909075 h 1817125"/>
                    <a:gd name="connsiteX48" fmla="*/ 57148 w 1498600"/>
                    <a:gd name="connsiteY48" fmla="*/ 845575 h 1817125"/>
                    <a:gd name="connsiteX49" fmla="*/ 0 w 1498600"/>
                    <a:gd name="connsiteY49" fmla="*/ 540775 h 1817125"/>
                    <a:gd name="connsiteX50" fmla="*/ 31748 w 1498600"/>
                    <a:gd name="connsiteY50" fmla="*/ 458225 h 1817125"/>
                    <a:gd name="connsiteX51" fmla="*/ 63500 w 1498600"/>
                    <a:gd name="connsiteY51" fmla="*/ 299475 h 1817125"/>
                    <a:gd name="connsiteX52" fmla="*/ 69852 w 1498600"/>
                    <a:gd name="connsiteY52" fmla="*/ 166125 h 1817125"/>
                    <a:gd name="connsiteX53" fmla="*/ 127000 w 1498600"/>
                    <a:gd name="connsiteY53" fmla="*/ 115325 h 1817125"/>
                    <a:gd name="connsiteX54" fmla="*/ 241300 w 1498600"/>
                    <a:gd name="connsiteY54" fmla="*/ 147075 h 1817125"/>
                    <a:gd name="connsiteX55" fmla="*/ 275820 w 1498600"/>
                    <a:gd name="connsiteY55" fmla="*/ 87448 h 1817125"/>
                    <a:gd name="connsiteX56" fmla="*/ 361948 w 1498600"/>
                    <a:gd name="connsiteY56" fmla="*/ 147076 h 1817125"/>
                    <a:gd name="connsiteX57" fmla="*/ 444500 w 1498600"/>
                    <a:gd name="connsiteY57" fmla="*/ 147076 h 1817125"/>
                    <a:gd name="connsiteX58" fmla="*/ 444500 w 1498600"/>
                    <a:gd name="connsiteY58" fmla="*/ 58176 h 1817125"/>
                    <a:gd name="connsiteX59" fmla="*/ 580244 w 1498600"/>
                    <a:gd name="connsiteY59" fmla="*/ 0 h 1817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98600" h="1817125">
                      <a:moveTo>
                        <a:pt x="580244" y="0"/>
                      </a:moveTo>
                      <a:lnTo>
                        <a:pt x="652780" y="130566"/>
                      </a:lnTo>
                      <a:lnTo>
                        <a:pt x="759460" y="122946"/>
                      </a:lnTo>
                      <a:lnTo>
                        <a:pt x="904240" y="39126"/>
                      </a:lnTo>
                      <a:lnTo>
                        <a:pt x="1018540" y="122946"/>
                      </a:lnTo>
                      <a:lnTo>
                        <a:pt x="1087120" y="100086"/>
                      </a:lnTo>
                      <a:lnTo>
                        <a:pt x="1148080" y="153426"/>
                      </a:lnTo>
                      <a:lnTo>
                        <a:pt x="1155160" y="143986"/>
                      </a:lnTo>
                      <a:lnTo>
                        <a:pt x="1155700" y="153426"/>
                      </a:lnTo>
                      <a:lnTo>
                        <a:pt x="1047748" y="229626"/>
                      </a:lnTo>
                      <a:lnTo>
                        <a:pt x="984252" y="362976"/>
                      </a:lnTo>
                      <a:lnTo>
                        <a:pt x="1016000" y="515376"/>
                      </a:lnTo>
                      <a:lnTo>
                        <a:pt x="1111252" y="591576"/>
                      </a:lnTo>
                      <a:lnTo>
                        <a:pt x="990600" y="661426"/>
                      </a:lnTo>
                      <a:lnTo>
                        <a:pt x="990600" y="832876"/>
                      </a:lnTo>
                      <a:lnTo>
                        <a:pt x="1047748" y="877326"/>
                      </a:lnTo>
                      <a:lnTo>
                        <a:pt x="1149348" y="877326"/>
                      </a:lnTo>
                      <a:lnTo>
                        <a:pt x="1244600" y="909076"/>
                      </a:lnTo>
                      <a:lnTo>
                        <a:pt x="1416052" y="788426"/>
                      </a:lnTo>
                      <a:lnTo>
                        <a:pt x="1498600" y="877326"/>
                      </a:lnTo>
                      <a:lnTo>
                        <a:pt x="1485900" y="1029726"/>
                      </a:lnTo>
                      <a:lnTo>
                        <a:pt x="1495480" y="1041702"/>
                      </a:lnTo>
                      <a:lnTo>
                        <a:pt x="1479548" y="1039251"/>
                      </a:lnTo>
                      <a:lnTo>
                        <a:pt x="1389064" y="1177363"/>
                      </a:lnTo>
                      <a:lnTo>
                        <a:pt x="1484312" y="1286901"/>
                      </a:lnTo>
                      <a:lnTo>
                        <a:pt x="1489076" y="1315476"/>
                      </a:lnTo>
                      <a:lnTo>
                        <a:pt x="1441452" y="1367863"/>
                      </a:lnTo>
                      <a:lnTo>
                        <a:pt x="1412876" y="1463113"/>
                      </a:lnTo>
                      <a:lnTo>
                        <a:pt x="1438084" y="1531180"/>
                      </a:lnTo>
                      <a:lnTo>
                        <a:pt x="1430020" y="1532646"/>
                      </a:lnTo>
                      <a:lnTo>
                        <a:pt x="1201420" y="1669806"/>
                      </a:lnTo>
                      <a:lnTo>
                        <a:pt x="1125220" y="1662186"/>
                      </a:lnTo>
                      <a:lnTo>
                        <a:pt x="1041400" y="1692666"/>
                      </a:lnTo>
                      <a:lnTo>
                        <a:pt x="1005204" y="1789185"/>
                      </a:lnTo>
                      <a:lnTo>
                        <a:pt x="850900" y="1766325"/>
                      </a:lnTo>
                      <a:lnTo>
                        <a:pt x="825500" y="1817125"/>
                      </a:lnTo>
                      <a:lnTo>
                        <a:pt x="717548" y="1683775"/>
                      </a:lnTo>
                      <a:lnTo>
                        <a:pt x="628652" y="1639325"/>
                      </a:lnTo>
                      <a:lnTo>
                        <a:pt x="647700" y="1448825"/>
                      </a:lnTo>
                      <a:lnTo>
                        <a:pt x="679452" y="1277375"/>
                      </a:lnTo>
                      <a:lnTo>
                        <a:pt x="660400" y="1175775"/>
                      </a:lnTo>
                      <a:lnTo>
                        <a:pt x="571500" y="1163075"/>
                      </a:lnTo>
                      <a:lnTo>
                        <a:pt x="584200" y="1093225"/>
                      </a:lnTo>
                      <a:lnTo>
                        <a:pt x="508000" y="1086875"/>
                      </a:lnTo>
                      <a:lnTo>
                        <a:pt x="381000" y="1118625"/>
                      </a:lnTo>
                      <a:lnTo>
                        <a:pt x="336548" y="1067825"/>
                      </a:lnTo>
                      <a:lnTo>
                        <a:pt x="190500" y="1124975"/>
                      </a:lnTo>
                      <a:lnTo>
                        <a:pt x="101600" y="909075"/>
                      </a:lnTo>
                      <a:lnTo>
                        <a:pt x="57148" y="845575"/>
                      </a:lnTo>
                      <a:lnTo>
                        <a:pt x="0" y="540775"/>
                      </a:lnTo>
                      <a:lnTo>
                        <a:pt x="31748" y="458225"/>
                      </a:lnTo>
                      <a:lnTo>
                        <a:pt x="63500" y="299475"/>
                      </a:lnTo>
                      <a:lnTo>
                        <a:pt x="69852" y="166125"/>
                      </a:lnTo>
                      <a:lnTo>
                        <a:pt x="127000" y="115325"/>
                      </a:lnTo>
                      <a:lnTo>
                        <a:pt x="241300" y="147075"/>
                      </a:lnTo>
                      <a:lnTo>
                        <a:pt x="275820" y="87448"/>
                      </a:lnTo>
                      <a:lnTo>
                        <a:pt x="361948" y="147076"/>
                      </a:lnTo>
                      <a:lnTo>
                        <a:pt x="444500" y="147076"/>
                      </a:lnTo>
                      <a:lnTo>
                        <a:pt x="444500" y="58176"/>
                      </a:lnTo>
                      <a:lnTo>
                        <a:pt x="5802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1" name="フリーフォーム: 図形 1260">
                  <a:extLst>
                    <a:ext uri="{FF2B5EF4-FFF2-40B4-BE49-F238E27FC236}">
                      <a16:creationId xmlns:a16="http://schemas.microsoft.com/office/drawing/2014/main" id="{26394106-D861-4DBB-84A0-DF047C1BA0C1}"/>
                    </a:ext>
                  </a:extLst>
                </p:cNvPr>
                <p:cNvSpPr/>
                <p:nvPr/>
              </p:nvSpPr>
              <p:spPr>
                <a:xfrm>
                  <a:off x="49987200" y="-4876799"/>
                  <a:ext cx="796520" cy="872021"/>
                </a:xfrm>
                <a:custGeom>
                  <a:avLst/>
                  <a:gdLst>
                    <a:gd name="connsiteX0" fmla="*/ 273048 w 796520"/>
                    <a:gd name="connsiteY0" fmla="*/ 0 h 872021"/>
                    <a:gd name="connsiteX1" fmla="*/ 387352 w 796520"/>
                    <a:gd name="connsiteY1" fmla="*/ 101600 h 872021"/>
                    <a:gd name="connsiteX2" fmla="*/ 501648 w 796520"/>
                    <a:gd name="connsiteY2" fmla="*/ 63500 h 872021"/>
                    <a:gd name="connsiteX3" fmla="*/ 641352 w 796520"/>
                    <a:gd name="connsiteY3" fmla="*/ 177800 h 872021"/>
                    <a:gd name="connsiteX4" fmla="*/ 641352 w 796520"/>
                    <a:gd name="connsiteY4" fmla="*/ 241300 h 872021"/>
                    <a:gd name="connsiteX5" fmla="*/ 717552 w 796520"/>
                    <a:gd name="connsiteY5" fmla="*/ 374650 h 872021"/>
                    <a:gd name="connsiteX6" fmla="*/ 796520 w 796520"/>
                    <a:gd name="connsiteY6" fmla="*/ 429322 h 872021"/>
                    <a:gd name="connsiteX7" fmla="*/ 762000 w 796520"/>
                    <a:gd name="connsiteY7" fmla="*/ 488949 h 872021"/>
                    <a:gd name="connsiteX8" fmla="*/ 647700 w 796520"/>
                    <a:gd name="connsiteY8" fmla="*/ 457199 h 872021"/>
                    <a:gd name="connsiteX9" fmla="*/ 590552 w 796520"/>
                    <a:gd name="connsiteY9" fmla="*/ 507999 h 872021"/>
                    <a:gd name="connsiteX10" fmla="*/ 584200 w 796520"/>
                    <a:gd name="connsiteY10" fmla="*/ 641349 h 872021"/>
                    <a:gd name="connsiteX11" fmla="*/ 552448 w 796520"/>
                    <a:gd name="connsiteY11" fmla="*/ 800099 h 872021"/>
                    <a:gd name="connsiteX12" fmla="*/ 524788 w 796520"/>
                    <a:gd name="connsiteY12" fmla="*/ 872021 h 872021"/>
                    <a:gd name="connsiteX13" fmla="*/ 444500 w 796520"/>
                    <a:gd name="connsiteY13" fmla="*/ 761999 h 872021"/>
                    <a:gd name="connsiteX14" fmla="*/ 393700 w 796520"/>
                    <a:gd name="connsiteY14" fmla="*/ 628649 h 872021"/>
                    <a:gd name="connsiteX15" fmla="*/ 355600 w 796520"/>
                    <a:gd name="connsiteY15" fmla="*/ 622299 h 872021"/>
                    <a:gd name="connsiteX16" fmla="*/ 323848 w 796520"/>
                    <a:gd name="connsiteY16" fmla="*/ 666749 h 872021"/>
                    <a:gd name="connsiteX17" fmla="*/ 95248 w 796520"/>
                    <a:gd name="connsiteY17" fmla="*/ 615949 h 872021"/>
                    <a:gd name="connsiteX18" fmla="*/ 43124 w 796520"/>
                    <a:gd name="connsiteY18" fmla="*/ 574250 h 872021"/>
                    <a:gd name="connsiteX19" fmla="*/ 76200 w 796520"/>
                    <a:gd name="connsiteY19" fmla="*/ 520700 h 872021"/>
                    <a:gd name="connsiteX20" fmla="*/ 50800 w 796520"/>
                    <a:gd name="connsiteY20" fmla="*/ 444500 h 872021"/>
                    <a:gd name="connsiteX21" fmla="*/ 0 w 796520"/>
                    <a:gd name="connsiteY21" fmla="*/ 419100 h 872021"/>
                    <a:gd name="connsiteX22" fmla="*/ 0 w 796520"/>
                    <a:gd name="connsiteY22" fmla="*/ 317500 h 872021"/>
                    <a:gd name="connsiteX23" fmla="*/ 50800 w 796520"/>
                    <a:gd name="connsiteY23" fmla="*/ 298450 h 872021"/>
                    <a:gd name="connsiteX24" fmla="*/ 95248 w 796520"/>
                    <a:gd name="connsiteY24" fmla="*/ 209550 h 872021"/>
                    <a:gd name="connsiteX25" fmla="*/ 62120 w 796520"/>
                    <a:gd name="connsiteY25" fmla="*/ 141082 h 872021"/>
                    <a:gd name="connsiteX26" fmla="*/ 114300 w 796520"/>
                    <a:gd name="connsiteY26" fmla="*/ 88900 h 872021"/>
                    <a:gd name="connsiteX27" fmla="*/ 203200 w 796520"/>
                    <a:gd name="connsiteY27" fmla="*/ 69850 h 872021"/>
                    <a:gd name="connsiteX28" fmla="*/ 215900 w 796520"/>
                    <a:gd name="connsiteY28" fmla="*/ 31750 h 872021"/>
                    <a:gd name="connsiteX29" fmla="*/ 273048 w 796520"/>
                    <a:gd name="connsiteY29" fmla="*/ 0 h 872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96520" h="872021">
                      <a:moveTo>
                        <a:pt x="273048" y="0"/>
                      </a:moveTo>
                      <a:lnTo>
                        <a:pt x="387352" y="101600"/>
                      </a:lnTo>
                      <a:lnTo>
                        <a:pt x="501648" y="63500"/>
                      </a:lnTo>
                      <a:lnTo>
                        <a:pt x="641352" y="177800"/>
                      </a:lnTo>
                      <a:lnTo>
                        <a:pt x="641352" y="241300"/>
                      </a:lnTo>
                      <a:lnTo>
                        <a:pt x="717552" y="374650"/>
                      </a:lnTo>
                      <a:lnTo>
                        <a:pt x="796520" y="429322"/>
                      </a:lnTo>
                      <a:lnTo>
                        <a:pt x="762000" y="488949"/>
                      </a:lnTo>
                      <a:lnTo>
                        <a:pt x="647700" y="457199"/>
                      </a:lnTo>
                      <a:lnTo>
                        <a:pt x="590552" y="507999"/>
                      </a:lnTo>
                      <a:lnTo>
                        <a:pt x="584200" y="641349"/>
                      </a:lnTo>
                      <a:lnTo>
                        <a:pt x="552448" y="800099"/>
                      </a:lnTo>
                      <a:lnTo>
                        <a:pt x="524788" y="872021"/>
                      </a:lnTo>
                      <a:lnTo>
                        <a:pt x="444500" y="761999"/>
                      </a:lnTo>
                      <a:lnTo>
                        <a:pt x="393700" y="628649"/>
                      </a:lnTo>
                      <a:lnTo>
                        <a:pt x="355600" y="622299"/>
                      </a:lnTo>
                      <a:lnTo>
                        <a:pt x="323848" y="666749"/>
                      </a:lnTo>
                      <a:lnTo>
                        <a:pt x="95248" y="615949"/>
                      </a:lnTo>
                      <a:lnTo>
                        <a:pt x="43124" y="574250"/>
                      </a:lnTo>
                      <a:lnTo>
                        <a:pt x="76200" y="520700"/>
                      </a:lnTo>
                      <a:lnTo>
                        <a:pt x="50800" y="444500"/>
                      </a:lnTo>
                      <a:lnTo>
                        <a:pt x="0" y="419100"/>
                      </a:lnTo>
                      <a:lnTo>
                        <a:pt x="0" y="317500"/>
                      </a:lnTo>
                      <a:lnTo>
                        <a:pt x="50800" y="298450"/>
                      </a:lnTo>
                      <a:lnTo>
                        <a:pt x="95248" y="209550"/>
                      </a:lnTo>
                      <a:lnTo>
                        <a:pt x="62120" y="141082"/>
                      </a:lnTo>
                      <a:lnTo>
                        <a:pt x="114300" y="88900"/>
                      </a:lnTo>
                      <a:lnTo>
                        <a:pt x="203200" y="69850"/>
                      </a:lnTo>
                      <a:lnTo>
                        <a:pt x="215900" y="31750"/>
                      </a:lnTo>
                      <a:lnTo>
                        <a:pt x="2730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2" name="フリーフォーム: 図形 1261">
                  <a:extLst>
                    <a:ext uri="{FF2B5EF4-FFF2-40B4-BE49-F238E27FC236}">
                      <a16:creationId xmlns:a16="http://schemas.microsoft.com/office/drawing/2014/main" id="{9BEF471F-FC51-4AF4-A18D-3A7DBEC3C120}"/>
                    </a:ext>
                  </a:extLst>
                </p:cNvPr>
                <p:cNvSpPr/>
                <p:nvPr/>
              </p:nvSpPr>
              <p:spPr>
                <a:xfrm>
                  <a:off x="49801464" y="-4302549"/>
                  <a:ext cx="776536" cy="673524"/>
                </a:xfrm>
                <a:custGeom>
                  <a:avLst/>
                  <a:gdLst>
                    <a:gd name="connsiteX0" fmla="*/ 228860 w 776536"/>
                    <a:gd name="connsiteY0" fmla="*/ 0 h 673524"/>
                    <a:gd name="connsiteX1" fmla="*/ 280984 w 776536"/>
                    <a:gd name="connsiteY1" fmla="*/ 41699 h 673524"/>
                    <a:gd name="connsiteX2" fmla="*/ 509584 w 776536"/>
                    <a:gd name="connsiteY2" fmla="*/ 92499 h 673524"/>
                    <a:gd name="connsiteX3" fmla="*/ 541336 w 776536"/>
                    <a:gd name="connsiteY3" fmla="*/ 48049 h 673524"/>
                    <a:gd name="connsiteX4" fmla="*/ 579436 w 776536"/>
                    <a:gd name="connsiteY4" fmla="*/ 54399 h 673524"/>
                    <a:gd name="connsiteX5" fmla="*/ 630236 w 776536"/>
                    <a:gd name="connsiteY5" fmla="*/ 187749 h 673524"/>
                    <a:gd name="connsiteX6" fmla="*/ 710524 w 776536"/>
                    <a:gd name="connsiteY6" fmla="*/ 297771 h 673524"/>
                    <a:gd name="connsiteX7" fmla="*/ 706436 w 776536"/>
                    <a:gd name="connsiteY7" fmla="*/ 308399 h 673524"/>
                    <a:gd name="connsiteX8" fmla="*/ 763584 w 776536"/>
                    <a:gd name="connsiteY8" fmla="*/ 613199 h 673524"/>
                    <a:gd name="connsiteX9" fmla="*/ 776536 w 776536"/>
                    <a:gd name="connsiteY9" fmla="*/ 631701 h 673524"/>
                    <a:gd name="connsiteX10" fmla="*/ 666748 w 776536"/>
                    <a:gd name="connsiteY10" fmla="*/ 673524 h 673524"/>
                    <a:gd name="connsiteX11" fmla="*/ 581024 w 776536"/>
                    <a:gd name="connsiteY11" fmla="*/ 583036 h 673524"/>
                    <a:gd name="connsiteX12" fmla="*/ 476248 w 776536"/>
                    <a:gd name="connsiteY12" fmla="*/ 578274 h 673524"/>
                    <a:gd name="connsiteX13" fmla="*/ 419100 w 776536"/>
                    <a:gd name="connsiteY13" fmla="*/ 583036 h 673524"/>
                    <a:gd name="connsiteX14" fmla="*/ 371472 w 776536"/>
                    <a:gd name="connsiteY14" fmla="*/ 583036 h 673524"/>
                    <a:gd name="connsiteX15" fmla="*/ 323848 w 776536"/>
                    <a:gd name="connsiteY15" fmla="*/ 583036 h 673524"/>
                    <a:gd name="connsiteX16" fmla="*/ 300036 w 776536"/>
                    <a:gd name="connsiteY16" fmla="*/ 492549 h 673524"/>
                    <a:gd name="connsiteX17" fmla="*/ 252412 w 776536"/>
                    <a:gd name="connsiteY17" fmla="*/ 487786 h 673524"/>
                    <a:gd name="connsiteX18" fmla="*/ 138112 w 776536"/>
                    <a:gd name="connsiteY18" fmla="*/ 397299 h 673524"/>
                    <a:gd name="connsiteX19" fmla="*/ 0 w 776536"/>
                    <a:gd name="connsiteY19" fmla="*/ 235374 h 673524"/>
                    <a:gd name="connsiteX20" fmla="*/ 4572 w 776536"/>
                    <a:gd name="connsiteY20" fmla="*/ 219523 h 673524"/>
                    <a:gd name="connsiteX21" fmla="*/ 7936 w 776536"/>
                    <a:gd name="connsiteY21" fmla="*/ 232200 h 673524"/>
                    <a:gd name="connsiteX22" fmla="*/ 128584 w 776536"/>
                    <a:gd name="connsiteY22" fmla="*/ 162350 h 673524"/>
                    <a:gd name="connsiteX23" fmla="*/ 228860 w 776536"/>
                    <a:gd name="connsiteY23" fmla="*/ 0 h 673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76536" h="673524">
                      <a:moveTo>
                        <a:pt x="228860" y="0"/>
                      </a:moveTo>
                      <a:lnTo>
                        <a:pt x="280984" y="41699"/>
                      </a:lnTo>
                      <a:lnTo>
                        <a:pt x="509584" y="92499"/>
                      </a:lnTo>
                      <a:lnTo>
                        <a:pt x="541336" y="48049"/>
                      </a:lnTo>
                      <a:lnTo>
                        <a:pt x="579436" y="54399"/>
                      </a:lnTo>
                      <a:lnTo>
                        <a:pt x="630236" y="187749"/>
                      </a:lnTo>
                      <a:lnTo>
                        <a:pt x="710524" y="297771"/>
                      </a:lnTo>
                      <a:lnTo>
                        <a:pt x="706436" y="308399"/>
                      </a:lnTo>
                      <a:lnTo>
                        <a:pt x="763584" y="613199"/>
                      </a:lnTo>
                      <a:lnTo>
                        <a:pt x="776536" y="631701"/>
                      </a:lnTo>
                      <a:lnTo>
                        <a:pt x="666748" y="673524"/>
                      </a:lnTo>
                      <a:lnTo>
                        <a:pt x="581024" y="583036"/>
                      </a:lnTo>
                      <a:lnTo>
                        <a:pt x="476248" y="578274"/>
                      </a:lnTo>
                      <a:lnTo>
                        <a:pt x="419100" y="583036"/>
                      </a:lnTo>
                      <a:lnTo>
                        <a:pt x="371472" y="583036"/>
                      </a:lnTo>
                      <a:lnTo>
                        <a:pt x="323848" y="583036"/>
                      </a:lnTo>
                      <a:lnTo>
                        <a:pt x="300036" y="492549"/>
                      </a:lnTo>
                      <a:lnTo>
                        <a:pt x="252412" y="487786"/>
                      </a:lnTo>
                      <a:lnTo>
                        <a:pt x="138112" y="397299"/>
                      </a:lnTo>
                      <a:lnTo>
                        <a:pt x="0" y="235374"/>
                      </a:lnTo>
                      <a:lnTo>
                        <a:pt x="4572" y="219523"/>
                      </a:lnTo>
                      <a:lnTo>
                        <a:pt x="7936" y="232200"/>
                      </a:lnTo>
                      <a:lnTo>
                        <a:pt x="128584" y="162350"/>
                      </a:lnTo>
                      <a:lnTo>
                        <a:pt x="2288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3" name="フリーフォーム: 図形 1262">
                  <a:extLst>
                    <a:ext uri="{FF2B5EF4-FFF2-40B4-BE49-F238E27FC236}">
                      <a16:creationId xmlns:a16="http://schemas.microsoft.com/office/drawing/2014/main" id="{7EA5CE46-4545-497D-9D09-AD2CDA91AEB6}"/>
                    </a:ext>
                  </a:extLst>
                </p:cNvPr>
                <p:cNvSpPr/>
                <p:nvPr/>
              </p:nvSpPr>
              <p:spPr>
                <a:xfrm>
                  <a:off x="49868136" y="-3676650"/>
                  <a:ext cx="1302848" cy="547687"/>
                </a:xfrm>
                <a:custGeom>
                  <a:avLst/>
                  <a:gdLst>
                    <a:gd name="connsiteX0" fmla="*/ 61912 w 1302848"/>
                    <a:gd name="connsiteY0" fmla="*/ 0 h 547687"/>
                    <a:gd name="connsiteX1" fmla="*/ 123828 w 1302848"/>
                    <a:gd name="connsiteY1" fmla="*/ 4762 h 547687"/>
                    <a:gd name="connsiteX2" fmla="*/ 223840 w 1302848"/>
                    <a:gd name="connsiteY2" fmla="*/ 104775 h 547687"/>
                    <a:gd name="connsiteX3" fmla="*/ 357188 w 1302848"/>
                    <a:gd name="connsiteY3" fmla="*/ 142875 h 547687"/>
                    <a:gd name="connsiteX4" fmla="*/ 447676 w 1302848"/>
                    <a:gd name="connsiteY4" fmla="*/ 142875 h 547687"/>
                    <a:gd name="connsiteX5" fmla="*/ 500064 w 1302848"/>
                    <a:gd name="connsiteY5" fmla="*/ 147637 h 547687"/>
                    <a:gd name="connsiteX6" fmla="*/ 514352 w 1302848"/>
                    <a:gd name="connsiteY6" fmla="*/ 200025 h 547687"/>
                    <a:gd name="connsiteX7" fmla="*/ 595312 w 1302848"/>
                    <a:gd name="connsiteY7" fmla="*/ 233362 h 547687"/>
                    <a:gd name="connsiteX8" fmla="*/ 666752 w 1302848"/>
                    <a:gd name="connsiteY8" fmla="*/ 280987 h 547687"/>
                    <a:gd name="connsiteX9" fmla="*/ 833440 w 1302848"/>
                    <a:gd name="connsiteY9" fmla="*/ 266700 h 547687"/>
                    <a:gd name="connsiteX10" fmla="*/ 834760 w 1302848"/>
                    <a:gd name="connsiteY10" fmla="*/ 264941 h 547687"/>
                    <a:gd name="connsiteX11" fmla="*/ 976312 w 1302848"/>
                    <a:gd name="connsiteY11" fmla="*/ 209550 h 547687"/>
                    <a:gd name="connsiteX12" fmla="*/ 1020764 w 1302848"/>
                    <a:gd name="connsiteY12" fmla="*/ 260350 h 547687"/>
                    <a:gd name="connsiteX13" fmla="*/ 1147764 w 1302848"/>
                    <a:gd name="connsiteY13" fmla="*/ 228600 h 547687"/>
                    <a:gd name="connsiteX14" fmla="*/ 1223964 w 1302848"/>
                    <a:gd name="connsiteY14" fmla="*/ 234950 h 547687"/>
                    <a:gd name="connsiteX15" fmla="*/ 1211264 w 1302848"/>
                    <a:gd name="connsiteY15" fmla="*/ 304800 h 547687"/>
                    <a:gd name="connsiteX16" fmla="*/ 1300164 w 1302848"/>
                    <a:gd name="connsiteY16" fmla="*/ 317500 h 547687"/>
                    <a:gd name="connsiteX17" fmla="*/ 1302848 w 1302848"/>
                    <a:gd name="connsiteY17" fmla="*/ 331821 h 547687"/>
                    <a:gd name="connsiteX18" fmla="*/ 1171576 w 1302848"/>
                    <a:gd name="connsiteY18" fmla="*/ 509587 h 547687"/>
                    <a:gd name="connsiteX19" fmla="*/ 1143000 w 1302848"/>
                    <a:gd name="connsiteY19" fmla="*/ 519112 h 547687"/>
                    <a:gd name="connsiteX20" fmla="*/ 1085852 w 1302848"/>
                    <a:gd name="connsiteY20" fmla="*/ 547687 h 547687"/>
                    <a:gd name="connsiteX21" fmla="*/ 1062040 w 1302848"/>
                    <a:gd name="connsiteY21" fmla="*/ 509587 h 547687"/>
                    <a:gd name="connsiteX22" fmla="*/ 904876 w 1302848"/>
                    <a:gd name="connsiteY22" fmla="*/ 538162 h 547687"/>
                    <a:gd name="connsiteX23" fmla="*/ 681040 w 1302848"/>
                    <a:gd name="connsiteY23" fmla="*/ 509587 h 547687"/>
                    <a:gd name="connsiteX24" fmla="*/ 514352 w 1302848"/>
                    <a:gd name="connsiteY24" fmla="*/ 514350 h 547687"/>
                    <a:gd name="connsiteX25" fmla="*/ 276228 w 1302848"/>
                    <a:gd name="connsiteY25" fmla="*/ 409575 h 547687"/>
                    <a:gd name="connsiteX26" fmla="*/ 185740 w 1302848"/>
                    <a:gd name="connsiteY26" fmla="*/ 280987 h 547687"/>
                    <a:gd name="connsiteX27" fmla="*/ 0 w 1302848"/>
                    <a:gd name="connsiteY27" fmla="*/ 195262 h 547687"/>
                    <a:gd name="connsiteX28" fmla="*/ 28576 w 1302848"/>
                    <a:gd name="connsiteY28" fmla="*/ 28575 h 547687"/>
                    <a:gd name="connsiteX29" fmla="*/ 61912 w 1302848"/>
                    <a:gd name="connsiteY29" fmla="*/ 0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302848" h="547687">
                      <a:moveTo>
                        <a:pt x="61912" y="0"/>
                      </a:moveTo>
                      <a:lnTo>
                        <a:pt x="123828" y="4762"/>
                      </a:lnTo>
                      <a:lnTo>
                        <a:pt x="223840" y="104775"/>
                      </a:lnTo>
                      <a:lnTo>
                        <a:pt x="357188" y="142875"/>
                      </a:lnTo>
                      <a:lnTo>
                        <a:pt x="447676" y="142875"/>
                      </a:lnTo>
                      <a:cubicBezTo>
                        <a:pt x="471576" y="142875"/>
                        <a:pt x="454048" y="142524"/>
                        <a:pt x="500064" y="147637"/>
                      </a:cubicBezTo>
                      <a:lnTo>
                        <a:pt x="514352" y="200025"/>
                      </a:lnTo>
                      <a:lnTo>
                        <a:pt x="595312" y="233362"/>
                      </a:lnTo>
                      <a:lnTo>
                        <a:pt x="666752" y="280987"/>
                      </a:lnTo>
                      <a:lnTo>
                        <a:pt x="833440" y="266700"/>
                      </a:lnTo>
                      <a:lnTo>
                        <a:pt x="834760" y="264941"/>
                      </a:lnTo>
                      <a:lnTo>
                        <a:pt x="976312" y="209550"/>
                      </a:lnTo>
                      <a:lnTo>
                        <a:pt x="1020764" y="260350"/>
                      </a:lnTo>
                      <a:lnTo>
                        <a:pt x="1147764" y="228600"/>
                      </a:lnTo>
                      <a:lnTo>
                        <a:pt x="1223964" y="234950"/>
                      </a:lnTo>
                      <a:lnTo>
                        <a:pt x="1211264" y="304800"/>
                      </a:lnTo>
                      <a:lnTo>
                        <a:pt x="1300164" y="317500"/>
                      </a:lnTo>
                      <a:lnTo>
                        <a:pt x="1302848" y="331821"/>
                      </a:lnTo>
                      <a:lnTo>
                        <a:pt x="1171576" y="509587"/>
                      </a:lnTo>
                      <a:lnTo>
                        <a:pt x="1143000" y="519112"/>
                      </a:lnTo>
                      <a:lnTo>
                        <a:pt x="1085852" y="547687"/>
                      </a:lnTo>
                      <a:lnTo>
                        <a:pt x="1062040" y="509587"/>
                      </a:lnTo>
                      <a:lnTo>
                        <a:pt x="904876" y="538162"/>
                      </a:lnTo>
                      <a:lnTo>
                        <a:pt x="681040" y="509587"/>
                      </a:lnTo>
                      <a:lnTo>
                        <a:pt x="514352" y="514350"/>
                      </a:lnTo>
                      <a:lnTo>
                        <a:pt x="276228" y="409575"/>
                      </a:lnTo>
                      <a:lnTo>
                        <a:pt x="185740" y="280987"/>
                      </a:lnTo>
                      <a:lnTo>
                        <a:pt x="0" y="195262"/>
                      </a:lnTo>
                      <a:lnTo>
                        <a:pt x="28576" y="28575"/>
                      </a:lnTo>
                      <a:lnTo>
                        <a:pt x="6191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4" name="フリーフォーム: 図形 1263">
                  <a:extLst>
                    <a:ext uri="{FF2B5EF4-FFF2-40B4-BE49-F238E27FC236}">
                      <a16:creationId xmlns:a16="http://schemas.microsoft.com/office/drawing/2014/main" id="{02BA6ED6-8BDF-4281-9193-ABCEBFDF3A2F}"/>
                    </a:ext>
                  </a:extLst>
                </p:cNvPr>
                <p:cNvSpPr/>
                <p:nvPr/>
              </p:nvSpPr>
              <p:spPr>
                <a:xfrm>
                  <a:off x="50482500" y="-2912694"/>
                  <a:ext cx="1135380" cy="2345957"/>
                </a:xfrm>
                <a:custGeom>
                  <a:avLst/>
                  <a:gdLst>
                    <a:gd name="connsiteX0" fmla="*/ 655760 w 1135380"/>
                    <a:gd name="connsiteY0" fmla="*/ 0 h 2345957"/>
                    <a:gd name="connsiteX1" fmla="*/ 654052 w 1135380"/>
                    <a:gd name="connsiteY1" fmla="*/ 17094 h 2345957"/>
                    <a:gd name="connsiteX2" fmla="*/ 742948 w 1135380"/>
                    <a:gd name="connsiteY2" fmla="*/ 61544 h 2345957"/>
                    <a:gd name="connsiteX3" fmla="*/ 850900 w 1135380"/>
                    <a:gd name="connsiteY3" fmla="*/ 194894 h 2345957"/>
                    <a:gd name="connsiteX4" fmla="*/ 876300 w 1135380"/>
                    <a:gd name="connsiteY4" fmla="*/ 144094 h 2345957"/>
                    <a:gd name="connsiteX5" fmla="*/ 1030604 w 1135380"/>
                    <a:gd name="connsiteY5" fmla="*/ 166954 h 2345957"/>
                    <a:gd name="connsiteX6" fmla="*/ 1021080 w 1135380"/>
                    <a:gd name="connsiteY6" fmla="*/ 192355 h 2345957"/>
                    <a:gd name="connsiteX7" fmla="*/ 1135380 w 1135380"/>
                    <a:gd name="connsiteY7" fmla="*/ 413335 h 2345957"/>
                    <a:gd name="connsiteX8" fmla="*/ 1074420 w 1135380"/>
                    <a:gd name="connsiteY8" fmla="*/ 512395 h 2345957"/>
                    <a:gd name="connsiteX9" fmla="*/ 1074420 w 1135380"/>
                    <a:gd name="connsiteY9" fmla="*/ 707708 h 2345957"/>
                    <a:gd name="connsiteX10" fmla="*/ 1059180 w 1135380"/>
                    <a:gd name="connsiteY10" fmla="*/ 733375 h 2345957"/>
                    <a:gd name="connsiteX11" fmla="*/ 1059180 w 1135380"/>
                    <a:gd name="connsiteY11" fmla="*/ 801955 h 2345957"/>
                    <a:gd name="connsiteX12" fmla="*/ 1028700 w 1135380"/>
                    <a:gd name="connsiteY12" fmla="*/ 847675 h 2345957"/>
                    <a:gd name="connsiteX13" fmla="*/ 1013460 w 1135380"/>
                    <a:gd name="connsiteY13" fmla="*/ 939115 h 2345957"/>
                    <a:gd name="connsiteX14" fmla="*/ 1028700 w 1135380"/>
                    <a:gd name="connsiteY14" fmla="*/ 1000075 h 2345957"/>
                    <a:gd name="connsiteX15" fmla="*/ 944880 w 1135380"/>
                    <a:gd name="connsiteY15" fmla="*/ 1076275 h 2345957"/>
                    <a:gd name="connsiteX16" fmla="*/ 914400 w 1135380"/>
                    <a:gd name="connsiteY16" fmla="*/ 1289635 h 2345957"/>
                    <a:gd name="connsiteX17" fmla="*/ 944880 w 1135380"/>
                    <a:gd name="connsiteY17" fmla="*/ 1419175 h 2345957"/>
                    <a:gd name="connsiteX18" fmla="*/ 899160 w 1135380"/>
                    <a:gd name="connsiteY18" fmla="*/ 1457275 h 2345957"/>
                    <a:gd name="connsiteX19" fmla="*/ 914400 w 1135380"/>
                    <a:gd name="connsiteY19" fmla="*/ 1563955 h 2345957"/>
                    <a:gd name="connsiteX20" fmla="*/ 845820 w 1135380"/>
                    <a:gd name="connsiteY20" fmla="*/ 1541095 h 2345957"/>
                    <a:gd name="connsiteX21" fmla="*/ 822960 w 1135380"/>
                    <a:gd name="connsiteY21" fmla="*/ 1655395 h 2345957"/>
                    <a:gd name="connsiteX22" fmla="*/ 777240 w 1135380"/>
                    <a:gd name="connsiteY22" fmla="*/ 1716355 h 2345957"/>
                    <a:gd name="connsiteX23" fmla="*/ 777240 w 1135380"/>
                    <a:gd name="connsiteY23" fmla="*/ 1903045 h 2345957"/>
                    <a:gd name="connsiteX24" fmla="*/ 733424 w 1135380"/>
                    <a:gd name="connsiteY24" fmla="*/ 1903045 h 2345957"/>
                    <a:gd name="connsiteX25" fmla="*/ 738188 w 1135380"/>
                    <a:gd name="connsiteY25" fmla="*/ 1988770 h 2345957"/>
                    <a:gd name="connsiteX26" fmla="*/ 671512 w 1135380"/>
                    <a:gd name="connsiteY26" fmla="*/ 2026870 h 2345957"/>
                    <a:gd name="connsiteX27" fmla="*/ 661988 w 1135380"/>
                    <a:gd name="connsiteY27" fmla="*/ 2079257 h 2345957"/>
                    <a:gd name="connsiteX28" fmla="*/ 581024 w 1135380"/>
                    <a:gd name="connsiteY28" fmla="*/ 2122120 h 2345957"/>
                    <a:gd name="connsiteX29" fmla="*/ 557212 w 1135380"/>
                    <a:gd name="connsiteY29" fmla="*/ 2241182 h 2345957"/>
                    <a:gd name="connsiteX30" fmla="*/ 409576 w 1135380"/>
                    <a:gd name="connsiteY30" fmla="*/ 2241182 h 2345957"/>
                    <a:gd name="connsiteX31" fmla="*/ 304800 w 1135380"/>
                    <a:gd name="connsiteY31" fmla="*/ 2345957 h 2345957"/>
                    <a:gd name="connsiteX32" fmla="*/ 242888 w 1135380"/>
                    <a:gd name="connsiteY32" fmla="*/ 2341195 h 2345957"/>
                    <a:gd name="connsiteX33" fmla="*/ 237772 w 1135380"/>
                    <a:gd name="connsiteY33" fmla="*/ 2344394 h 2345957"/>
                    <a:gd name="connsiteX34" fmla="*/ 200024 w 1135380"/>
                    <a:gd name="connsiteY34" fmla="*/ 2122119 h 2345957"/>
                    <a:gd name="connsiteX35" fmla="*/ 157164 w 1135380"/>
                    <a:gd name="connsiteY35" fmla="*/ 2074494 h 2345957"/>
                    <a:gd name="connsiteX36" fmla="*/ 190500 w 1135380"/>
                    <a:gd name="connsiteY36" fmla="*/ 2026869 h 2345957"/>
                    <a:gd name="connsiteX37" fmla="*/ 238124 w 1135380"/>
                    <a:gd name="connsiteY37" fmla="*/ 1888756 h 2345957"/>
                    <a:gd name="connsiteX38" fmla="*/ 280988 w 1135380"/>
                    <a:gd name="connsiteY38" fmla="*/ 1864944 h 2345957"/>
                    <a:gd name="connsiteX39" fmla="*/ 271464 w 1135380"/>
                    <a:gd name="connsiteY39" fmla="*/ 1707781 h 2345957"/>
                    <a:gd name="connsiteX40" fmla="*/ 290512 w 1135380"/>
                    <a:gd name="connsiteY40" fmla="*/ 1650631 h 2345957"/>
                    <a:gd name="connsiteX41" fmla="*/ 266700 w 1135380"/>
                    <a:gd name="connsiteY41" fmla="*/ 1541094 h 2345957"/>
                    <a:gd name="connsiteX42" fmla="*/ 176212 w 1135380"/>
                    <a:gd name="connsiteY42" fmla="*/ 1469656 h 2345957"/>
                    <a:gd name="connsiteX43" fmla="*/ 176212 w 1135380"/>
                    <a:gd name="connsiteY43" fmla="*/ 1331544 h 2345957"/>
                    <a:gd name="connsiteX44" fmla="*/ 200024 w 1135380"/>
                    <a:gd name="connsiteY44" fmla="*/ 1274394 h 2345957"/>
                    <a:gd name="connsiteX45" fmla="*/ 180976 w 1135380"/>
                    <a:gd name="connsiteY45" fmla="*/ 1226769 h 2345957"/>
                    <a:gd name="connsiteX46" fmla="*/ 233364 w 1135380"/>
                    <a:gd name="connsiteY46" fmla="*/ 993406 h 2345957"/>
                    <a:gd name="connsiteX47" fmla="*/ 271464 w 1135380"/>
                    <a:gd name="connsiteY47" fmla="*/ 960069 h 2345957"/>
                    <a:gd name="connsiteX48" fmla="*/ 247652 w 1135380"/>
                    <a:gd name="connsiteY48" fmla="*/ 907681 h 2345957"/>
                    <a:gd name="connsiteX49" fmla="*/ 138112 w 1135380"/>
                    <a:gd name="connsiteY49" fmla="*/ 888631 h 2345957"/>
                    <a:gd name="connsiteX50" fmla="*/ 0 w 1135380"/>
                    <a:gd name="connsiteY50" fmla="*/ 702894 h 2345957"/>
                    <a:gd name="connsiteX51" fmla="*/ 33340 w 1135380"/>
                    <a:gd name="connsiteY51" fmla="*/ 640981 h 2345957"/>
                    <a:gd name="connsiteX52" fmla="*/ 109540 w 1135380"/>
                    <a:gd name="connsiteY52" fmla="*/ 545731 h 2345957"/>
                    <a:gd name="connsiteX53" fmla="*/ 123824 w 1135380"/>
                    <a:gd name="connsiteY53" fmla="*/ 479056 h 2345957"/>
                    <a:gd name="connsiteX54" fmla="*/ 219076 w 1135380"/>
                    <a:gd name="connsiteY54" fmla="*/ 426669 h 2345957"/>
                    <a:gd name="connsiteX55" fmla="*/ 385764 w 1135380"/>
                    <a:gd name="connsiteY55" fmla="*/ 245694 h 2345957"/>
                    <a:gd name="connsiteX56" fmla="*/ 409576 w 1135380"/>
                    <a:gd name="connsiteY56" fmla="*/ 164731 h 2345957"/>
                    <a:gd name="connsiteX57" fmla="*/ 495300 w 1135380"/>
                    <a:gd name="connsiteY57" fmla="*/ 193306 h 2345957"/>
                    <a:gd name="connsiteX58" fmla="*/ 528636 w 1135380"/>
                    <a:gd name="connsiteY58" fmla="*/ 155206 h 2345957"/>
                    <a:gd name="connsiteX59" fmla="*/ 519112 w 1135380"/>
                    <a:gd name="connsiteY59" fmla="*/ 93294 h 2345957"/>
                    <a:gd name="connsiteX60" fmla="*/ 571500 w 1135380"/>
                    <a:gd name="connsiteY60" fmla="*/ 12331 h 2345957"/>
                    <a:gd name="connsiteX61" fmla="*/ 655760 w 1135380"/>
                    <a:gd name="connsiteY61" fmla="*/ 0 h 2345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1135380" h="2345957">
                      <a:moveTo>
                        <a:pt x="655760" y="0"/>
                      </a:moveTo>
                      <a:lnTo>
                        <a:pt x="654052" y="17094"/>
                      </a:lnTo>
                      <a:lnTo>
                        <a:pt x="742948" y="61544"/>
                      </a:lnTo>
                      <a:lnTo>
                        <a:pt x="850900" y="194894"/>
                      </a:lnTo>
                      <a:lnTo>
                        <a:pt x="876300" y="144094"/>
                      </a:lnTo>
                      <a:lnTo>
                        <a:pt x="1030604" y="166954"/>
                      </a:lnTo>
                      <a:lnTo>
                        <a:pt x="1021080" y="192355"/>
                      </a:lnTo>
                      <a:lnTo>
                        <a:pt x="1135380" y="413335"/>
                      </a:lnTo>
                      <a:lnTo>
                        <a:pt x="1074420" y="512395"/>
                      </a:lnTo>
                      <a:lnTo>
                        <a:pt x="1074420" y="707708"/>
                      </a:lnTo>
                      <a:lnTo>
                        <a:pt x="1059180" y="733375"/>
                      </a:lnTo>
                      <a:lnTo>
                        <a:pt x="1059180" y="801955"/>
                      </a:lnTo>
                      <a:lnTo>
                        <a:pt x="1028700" y="847675"/>
                      </a:lnTo>
                      <a:lnTo>
                        <a:pt x="1013460" y="939115"/>
                      </a:lnTo>
                      <a:lnTo>
                        <a:pt x="1028700" y="1000075"/>
                      </a:lnTo>
                      <a:lnTo>
                        <a:pt x="944880" y="1076275"/>
                      </a:lnTo>
                      <a:lnTo>
                        <a:pt x="914400" y="1289635"/>
                      </a:lnTo>
                      <a:lnTo>
                        <a:pt x="944880" y="1419175"/>
                      </a:lnTo>
                      <a:lnTo>
                        <a:pt x="899160" y="1457275"/>
                      </a:lnTo>
                      <a:lnTo>
                        <a:pt x="914400" y="1563955"/>
                      </a:lnTo>
                      <a:lnTo>
                        <a:pt x="845820" y="1541095"/>
                      </a:lnTo>
                      <a:lnTo>
                        <a:pt x="822960" y="1655395"/>
                      </a:lnTo>
                      <a:lnTo>
                        <a:pt x="777240" y="1716355"/>
                      </a:lnTo>
                      <a:lnTo>
                        <a:pt x="777240" y="1903045"/>
                      </a:lnTo>
                      <a:lnTo>
                        <a:pt x="733424" y="1903045"/>
                      </a:lnTo>
                      <a:lnTo>
                        <a:pt x="738188" y="1988770"/>
                      </a:lnTo>
                      <a:lnTo>
                        <a:pt x="671512" y="2026870"/>
                      </a:lnTo>
                      <a:lnTo>
                        <a:pt x="661988" y="2079257"/>
                      </a:lnTo>
                      <a:lnTo>
                        <a:pt x="581024" y="2122120"/>
                      </a:lnTo>
                      <a:lnTo>
                        <a:pt x="557212" y="2241182"/>
                      </a:lnTo>
                      <a:lnTo>
                        <a:pt x="409576" y="2241182"/>
                      </a:lnTo>
                      <a:lnTo>
                        <a:pt x="304800" y="2345957"/>
                      </a:lnTo>
                      <a:lnTo>
                        <a:pt x="242888" y="2341195"/>
                      </a:lnTo>
                      <a:lnTo>
                        <a:pt x="237772" y="2344394"/>
                      </a:lnTo>
                      <a:lnTo>
                        <a:pt x="200024" y="2122119"/>
                      </a:lnTo>
                      <a:lnTo>
                        <a:pt x="157164" y="2074494"/>
                      </a:lnTo>
                      <a:lnTo>
                        <a:pt x="190500" y="2026869"/>
                      </a:lnTo>
                      <a:lnTo>
                        <a:pt x="238124" y="1888756"/>
                      </a:lnTo>
                      <a:lnTo>
                        <a:pt x="280988" y="1864944"/>
                      </a:lnTo>
                      <a:lnTo>
                        <a:pt x="271464" y="1707781"/>
                      </a:lnTo>
                      <a:lnTo>
                        <a:pt x="290512" y="1650631"/>
                      </a:lnTo>
                      <a:lnTo>
                        <a:pt x="266700" y="1541094"/>
                      </a:lnTo>
                      <a:lnTo>
                        <a:pt x="176212" y="1469656"/>
                      </a:lnTo>
                      <a:lnTo>
                        <a:pt x="176212" y="1331544"/>
                      </a:lnTo>
                      <a:lnTo>
                        <a:pt x="200024" y="1274394"/>
                      </a:lnTo>
                      <a:lnTo>
                        <a:pt x="180976" y="1226769"/>
                      </a:lnTo>
                      <a:lnTo>
                        <a:pt x="233364" y="993406"/>
                      </a:lnTo>
                      <a:lnTo>
                        <a:pt x="271464" y="960069"/>
                      </a:lnTo>
                      <a:lnTo>
                        <a:pt x="247652" y="907681"/>
                      </a:lnTo>
                      <a:lnTo>
                        <a:pt x="138112" y="888631"/>
                      </a:lnTo>
                      <a:lnTo>
                        <a:pt x="0" y="702894"/>
                      </a:lnTo>
                      <a:lnTo>
                        <a:pt x="33340" y="640981"/>
                      </a:lnTo>
                      <a:lnTo>
                        <a:pt x="109540" y="545731"/>
                      </a:lnTo>
                      <a:lnTo>
                        <a:pt x="123824" y="479056"/>
                      </a:lnTo>
                      <a:lnTo>
                        <a:pt x="219076" y="426669"/>
                      </a:lnTo>
                      <a:lnTo>
                        <a:pt x="385764" y="245694"/>
                      </a:lnTo>
                      <a:lnTo>
                        <a:pt x="409576" y="164731"/>
                      </a:lnTo>
                      <a:lnTo>
                        <a:pt x="495300" y="193306"/>
                      </a:lnTo>
                      <a:lnTo>
                        <a:pt x="528636" y="155206"/>
                      </a:lnTo>
                      <a:lnTo>
                        <a:pt x="519112" y="93294"/>
                      </a:lnTo>
                      <a:lnTo>
                        <a:pt x="571500" y="12331"/>
                      </a:lnTo>
                      <a:lnTo>
                        <a:pt x="6557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5" name="フリーフォーム: 図形 1264">
                  <a:extLst>
                    <a:ext uri="{FF2B5EF4-FFF2-40B4-BE49-F238E27FC236}">
                      <a16:creationId xmlns:a16="http://schemas.microsoft.com/office/drawing/2014/main" id="{37486EF0-4644-4BB5-92AC-388ECD6D6A53}"/>
                    </a:ext>
                  </a:extLst>
                </p:cNvPr>
                <p:cNvSpPr/>
                <p:nvPr/>
              </p:nvSpPr>
              <p:spPr>
                <a:xfrm>
                  <a:off x="48306040" y="-4951014"/>
                  <a:ext cx="819148" cy="1779189"/>
                </a:xfrm>
                <a:custGeom>
                  <a:avLst/>
                  <a:gdLst>
                    <a:gd name="connsiteX0" fmla="*/ 317396 w 819148"/>
                    <a:gd name="connsiteY0" fmla="*/ 0 h 1779189"/>
                    <a:gd name="connsiteX1" fmla="*/ 398460 w 819148"/>
                    <a:gd name="connsiteY1" fmla="*/ 17065 h 1779189"/>
                    <a:gd name="connsiteX2" fmla="*/ 360360 w 819148"/>
                    <a:gd name="connsiteY2" fmla="*/ 112315 h 1779189"/>
                    <a:gd name="connsiteX3" fmla="*/ 455608 w 819148"/>
                    <a:gd name="connsiteY3" fmla="*/ 302815 h 1779189"/>
                    <a:gd name="connsiteX4" fmla="*/ 436560 w 819148"/>
                    <a:gd name="connsiteY4" fmla="*/ 359965 h 1779189"/>
                    <a:gd name="connsiteX5" fmla="*/ 557208 w 819148"/>
                    <a:gd name="connsiteY5" fmla="*/ 613965 h 1779189"/>
                    <a:gd name="connsiteX6" fmla="*/ 561784 w 819148"/>
                    <a:gd name="connsiteY6" fmla="*/ 609694 h 1779189"/>
                    <a:gd name="connsiteX7" fmla="*/ 561972 w 819148"/>
                    <a:gd name="connsiteY7" fmla="*/ 612376 h 1779189"/>
                    <a:gd name="connsiteX8" fmla="*/ 619124 w 819148"/>
                    <a:gd name="connsiteY8" fmla="*/ 679051 h 1779189"/>
                    <a:gd name="connsiteX9" fmla="*/ 619124 w 819148"/>
                    <a:gd name="connsiteY9" fmla="*/ 769539 h 1779189"/>
                    <a:gd name="connsiteX10" fmla="*/ 752472 w 819148"/>
                    <a:gd name="connsiteY10" fmla="*/ 779064 h 1779189"/>
                    <a:gd name="connsiteX11" fmla="*/ 766760 w 819148"/>
                    <a:gd name="connsiteY11" fmla="*/ 821926 h 1779189"/>
                    <a:gd name="connsiteX12" fmla="*/ 747712 w 819148"/>
                    <a:gd name="connsiteY12" fmla="*/ 964801 h 1779189"/>
                    <a:gd name="connsiteX13" fmla="*/ 819148 w 819148"/>
                    <a:gd name="connsiteY13" fmla="*/ 1069576 h 1779189"/>
                    <a:gd name="connsiteX14" fmla="*/ 785808 w 819148"/>
                    <a:gd name="connsiteY14" fmla="*/ 1112439 h 1779189"/>
                    <a:gd name="connsiteX15" fmla="*/ 785808 w 819148"/>
                    <a:gd name="connsiteY15" fmla="*/ 1169589 h 1779189"/>
                    <a:gd name="connsiteX16" fmla="*/ 690560 w 819148"/>
                    <a:gd name="connsiteY16" fmla="*/ 1241026 h 1779189"/>
                    <a:gd name="connsiteX17" fmla="*/ 704848 w 819148"/>
                    <a:gd name="connsiteY17" fmla="*/ 1336276 h 1779189"/>
                    <a:gd name="connsiteX18" fmla="*/ 609600 w 819148"/>
                    <a:gd name="connsiteY18" fmla="*/ 1369614 h 1779189"/>
                    <a:gd name="connsiteX19" fmla="*/ 647696 w 819148"/>
                    <a:gd name="connsiteY19" fmla="*/ 1441051 h 1779189"/>
                    <a:gd name="connsiteX20" fmla="*/ 628648 w 819148"/>
                    <a:gd name="connsiteY20" fmla="*/ 1545826 h 1779189"/>
                    <a:gd name="connsiteX21" fmla="*/ 690560 w 819148"/>
                    <a:gd name="connsiteY21" fmla="*/ 1731564 h 1779189"/>
                    <a:gd name="connsiteX22" fmla="*/ 495296 w 819148"/>
                    <a:gd name="connsiteY22" fmla="*/ 1731564 h 1779189"/>
                    <a:gd name="connsiteX23" fmla="*/ 466724 w 819148"/>
                    <a:gd name="connsiteY23" fmla="*/ 1750614 h 1779189"/>
                    <a:gd name="connsiteX24" fmla="*/ 347660 w 819148"/>
                    <a:gd name="connsiteY24" fmla="*/ 1722039 h 1779189"/>
                    <a:gd name="connsiteX25" fmla="*/ 300036 w 819148"/>
                    <a:gd name="connsiteY25" fmla="*/ 1779189 h 1779189"/>
                    <a:gd name="connsiteX26" fmla="*/ 128584 w 819148"/>
                    <a:gd name="connsiteY26" fmla="*/ 1736326 h 1779189"/>
                    <a:gd name="connsiteX27" fmla="*/ 28572 w 819148"/>
                    <a:gd name="connsiteY27" fmla="*/ 1602976 h 1779189"/>
                    <a:gd name="connsiteX28" fmla="*/ 66672 w 819148"/>
                    <a:gd name="connsiteY28" fmla="*/ 1507726 h 1779189"/>
                    <a:gd name="connsiteX29" fmla="*/ 28572 w 819148"/>
                    <a:gd name="connsiteY29" fmla="*/ 1450576 h 1779189"/>
                    <a:gd name="connsiteX30" fmla="*/ 47624 w 819148"/>
                    <a:gd name="connsiteY30" fmla="*/ 1412476 h 1779189"/>
                    <a:gd name="connsiteX31" fmla="*/ 0 w 819148"/>
                    <a:gd name="connsiteY31" fmla="*/ 1293414 h 1779189"/>
                    <a:gd name="connsiteX32" fmla="*/ 109536 w 819148"/>
                    <a:gd name="connsiteY32" fmla="*/ 1264839 h 1779189"/>
                    <a:gd name="connsiteX33" fmla="*/ 152400 w 819148"/>
                    <a:gd name="connsiteY33" fmla="*/ 969564 h 1779189"/>
                    <a:gd name="connsiteX34" fmla="*/ 204784 w 819148"/>
                    <a:gd name="connsiteY34" fmla="*/ 964801 h 1779189"/>
                    <a:gd name="connsiteX35" fmla="*/ 323848 w 819148"/>
                    <a:gd name="connsiteY35" fmla="*/ 860026 h 1779189"/>
                    <a:gd name="connsiteX36" fmla="*/ 347660 w 819148"/>
                    <a:gd name="connsiteY36" fmla="*/ 769539 h 1779189"/>
                    <a:gd name="connsiteX37" fmla="*/ 180972 w 819148"/>
                    <a:gd name="connsiteY37" fmla="*/ 545701 h 1779189"/>
                    <a:gd name="connsiteX38" fmla="*/ 192456 w 819148"/>
                    <a:gd name="connsiteY38" fmla="*/ 224210 h 1779189"/>
                    <a:gd name="connsiteX39" fmla="*/ 195260 w 819148"/>
                    <a:gd name="connsiteY39" fmla="*/ 226615 h 1779189"/>
                    <a:gd name="connsiteX40" fmla="*/ 279080 w 819148"/>
                    <a:gd name="connsiteY40" fmla="*/ 158035 h 1779189"/>
                    <a:gd name="connsiteX41" fmla="*/ 294320 w 819148"/>
                    <a:gd name="connsiteY41" fmla="*/ 58975 h 1779189"/>
                    <a:gd name="connsiteX42" fmla="*/ 317396 w 819148"/>
                    <a:gd name="connsiteY42" fmla="*/ 0 h 1779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819148" h="1779189">
                      <a:moveTo>
                        <a:pt x="317396" y="0"/>
                      </a:moveTo>
                      <a:lnTo>
                        <a:pt x="398460" y="17065"/>
                      </a:lnTo>
                      <a:lnTo>
                        <a:pt x="360360" y="112315"/>
                      </a:lnTo>
                      <a:lnTo>
                        <a:pt x="455608" y="302815"/>
                      </a:lnTo>
                      <a:lnTo>
                        <a:pt x="436560" y="359965"/>
                      </a:lnTo>
                      <a:lnTo>
                        <a:pt x="557208" y="613965"/>
                      </a:lnTo>
                      <a:lnTo>
                        <a:pt x="561784" y="609694"/>
                      </a:lnTo>
                      <a:lnTo>
                        <a:pt x="561972" y="612376"/>
                      </a:lnTo>
                      <a:lnTo>
                        <a:pt x="619124" y="679051"/>
                      </a:lnTo>
                      <a:lnTo>
                        <a:pt x="619124" y="769539"/>
                      </a:lnTo>
                      <a:lnTo>
                        <a:pt x="752472" y="779064"/>
                      </a:lnTo>
                      <a:lnTo>
                        <a:pt x="766760" y="821926"/>
                      </a:lnTo>
                      <a:lnTo>
                        <a:pt x="747712" y="964801"/>
                      </a:lnTo>
                      <a:lnTo>
                        <a:pt x="819148" y="1069576"/>
                      </a:lnTo>
                      <a:lnTo>
                        <a:pt x="785808" y="1112439"/>
                      </a:lnTo>
                      <a:lnTo>
                        <a:pt x="785808" y="1169589"/>
                      </a:lnTo>
                      <a:lnTo>
                        <a:pt x="690560" y="1241026"/>
                      </a:lnTo>
                      <a:lnTo>
                        <a:pt x="704848" y="1336276"/>
                      </a:lnTo>
                      <a:lnTo>
                        <a:pt x="609600" y="1369614"/>
                      </a:lnTo>
                      <a:lnTo>
                        <a:pt x="647696" y="1441051"/>
                      </a:lnTo>
                      <a:lnTo>
                        <a:pt x="628648" y="1545826"/>
                      </a:lnTo>
                      <a:lnTo>
                        <a:pt x="690560" y="1731564"/>
                      </a:lnTo>
                      <a:lnTo>
                        <a:pt x="495296" y="1731564"/>
                      </a:lnTo>
                      <a:lnTo>
                        <a:pt x="466724" y="1750614"/>
                      </a:lnTo>
                      <a:lnTo>
                        <a:pt x="347660" y="1722039"/>
                      </a:lnTo>
                      <a:lnTo>
                        <a:pt x="300036" y="1779189"/>
                      </a:lnTo>
                      <a:lnTo>
                        <a:pt x="128584" y="1736326"/>
                      </a:lnTo>
                      <a:lnTo>
                        <a:pt x="28572" y="1602976"/>
                      </a:lnTo>
                      <a:lnTo>
                        <a:pt x="66672" y="1507726"/>
                      </a:lnTo>
                      <a:lnTo>
                        <a:pt x="28572" y="1450576"/>
                      </a:lnTo>
                      <a:lnTo>
                        <a:pt x="47624" y="1412476"/>
                      </a:lnTo>
                      <a:lnTo>
                        <a:pt x="0" y="1293414"/>
                      </a:lnTo>
                      <a:lnTo>
                        <a:pt x="109536" y="1264839"/>
                      </a:lnTo>
                      <a:lnTo>
                        <a:pt x="152400" y="969564"/>
                      </a:lnTo>
                      <a:lnTo>
                        <a:pt x="204784" y="964801"/>
                      </a:lnTo>
                      <a:lnTo>
                        <a:pt x="323848" y="860026"/>
                      </a:lnTo>
                      <a:lnTo>
                        <a:pt x="347660" y="769539"/>
                      </a:lnTo>
                      <a:lnTo>
                        <a:pt x="180972" y="545701"/>
                      </a:lnTo>
                      <a:lnTo>
                        <a:pt x="192456" y="224210"/>
                      </a:lnTo>
                      <a:lnTo>
                        <a:pt x="195260" y="226615"/>
                      </a:lnTo>
                      <a:lnTo>
                        <a:pt x="279080" y="158035"/>
                      </a:lnTo>
                      <a:lnTo>
                        <a:pt x="294320" y="58975"/>
                      </a:lnTo>
                      <a:lnTo>
                        <a:pt x="31739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6" name="フリーフォーム: 図形 1265">
                  <a:extLst>
                    <a:ext uri="{FF2B5EF4-FFF2-40B4-BE49-F238E27FC236}">
                      <a16:creationId xmlns:a16="http://schemas.microsoft.com/office/drawing/2014/main" id="{8A4B50CE-13E4-4A2A-A7B6-998D32A043E4}"/>
                    </a:ext>
                  </a:extLst>
                </p:cNvPr>
                <p:cNvSpPr/>
                <p:nvPr/>
              </p:nvSpPr>
              <p:spPr>
                <a:xfrm>
                  <a:off x="49591912" y="-3600450"/>
                  <a:ext cx="781064" cy="457200"/>
                </a:xfrm>
                <a:custGeom>
                  <a:avLst/>
                  <a:gdLst>
                    <a:gd name="connsiteX0" fmla="*/ 52388 w 781064"/>
                    <a:gd name="connsiteY0" fmla="*/ 0 h 457200"/>
                    <a:gd name="connsiteX1" fmla="*/ 277352 w 781064"/>
                    <a:gd name="connsiteY1" fmla="*/ 112482 h 457200"/>
                    <a:gd name="connsiteX2" fmla="*/ 276224 w 781064"/>
                    <a:gd name="connsiteY2" fmla="*/ 119062 h 457200"/>
                    <a:gd name="connsiteX3" fmla="*/ 461964 w 781064"/>
                    <a:gd name="connsiteY3" fmla="*/ 204787 h 457200"/>
                    <a:gd name="connsiteX4" fmla="*/ 552452 w 781064"/>
                    <a:gd name="connsiteY4" fmla="*/ 333375 h 457200"/>
                    <a:gd name="connsiteX5" fmla="*/ 781064 w 781064"/>
                    <a:gd name="connsiteY5" fmla="*/ 433966 h 457200"/>
                    <a:gd name="connsiteX6" fmla="*/ 661988 w 781064"/>
                    <a:gd name="connsiteY6" fmla="*/ 457200 h 457200"/>
                    <a:gd name="connsiteX7" fmla="*/ 561976 w 781064"/>
                    <a:gd name="connsiteY7" fmla="*/ 419100 h 457200"/>
                    <a:gd name="connsiteX8" fmla="*/ 485776 w 781064"/>
                    <a:gd name="connsiteY8" fmla="*/ 357187 h 457200"/>
                    <a:gd name="connsiteX9" fmla="*/ 328612 w 781064"/>
                    <a:gd name="connsiteY9" fmla="*/ 376237 h 457200"/>
                    <a:gd name="connsiteX10" fmla="*/ 180976 w 781064"/>
                    <a:gd name="connsiteY10" fmla="*/ 219075 h 457200"/>
                    <a:gd name="connsiteX11" fmla="*/ 80964 w 781064"/>
                    <a:gd name="connsiteY11" fmla="*/ 185737 h 457200"/>
                    <a:gd name="connsiteX12" fmla="*/ 0 w 781064"/>
                    <a:gd name="connsiteY12" fmla="*/ 42862 h 457200"/>
                    <a:gd name="connsiteX13" fmla="*/ 52388 w 781064"/>
                    <a:gd name="connsiteY13" fmla="*/ 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81064" h="457200">
                      <a:moveTo>
                        <a:pt x="52388" y="0"/>
                      </a:moveTo>
                      <a:lnTo>
                        <a:pt x="277352" y="112482"/>
                      </a:lnTo>
                      <a:lnTo>
                        <a:pt x="276224" y="119062"/>
                      </a:lnTo>
                      <a:lnTo>
                        <a:pt x="461964" y="204787"/>
                      </a:lnTo>
                      <a:lnTo>
                        <a:pt x="552452" y="333375"/>
                      </a:lnTo>
                      <a:lnTo>
                        <a:pt x="781064" y="433966"/>
                      </a:lnTo>
                      <a:lnTo>
                        <a:pt x="661988" y="457200"/>
                      </a:lnTo>
                      <a:lnTo>
                        <a:pt x="561976" y="419100"/>
                      </a:lnTo>
                      <a:lnTo>
                        <a:pt x="485776" y="357187"/>
                      </a:lnTo>
                      <a:lnTo>
                        <a:pt x="328612" y="376237"/>
                      </a:lnTo>
                      <a:lnTo>
                        <a:pt x="180976" y="219075"/>
                      </a:lnTo>
                      <a:lnTo>
                        <a:pt x="80964" y="185737"/>
                      </a:lnTo>
                      <a:lnTo>
                        <a:pt x="0" y="42862"/>
                      </a:lnTo>
                      <a:lnTo>
                        <a:pt x="523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7" name="フリーフォーム: 図形 1266">
                  <a:extLst>
                    <a:ext uri="{FF2B5EF4-FFF2-40B4-BE49-F238E27FC236}">
                      <a16:creationId xmlns:a16="http://schemas.microsoft.com/office/drawing/2014/main" id="{7DC15548-6DD9-460F-A771-DBDBAC193ECA}"/>
                    </a:ext>
                  </a:extLst>
                </p:cNvPr>
                <p:cNvSpPr/>
                <p:nvPr/>
              </p:nvSpPr>
              <p:spPr>
                <a:xfrm>
                  <a:off x="49144240" y="-2207073"/>
                  <a:ext cx="1628772" cy="1675825"/>
                </a:xfrm>
                <a:custGeom>
                  <a:avLst/>
                  <a:gdLst>
                    <a:gd name="connsiteX0" fmla="*/ 1340288 w 1628772"/>
                    <a:gd name="connsiteY0" fmla="*/ 0 h 1675825"/>
                    <a:gd name="connsiteX1" fmla="*/ 1476372 w 1628772"/>
                    <a:gd name="connsiteY1" fmla="*/ 183010 h 1675825"/>
                    <a:gd name="connsiteX2" fmla="*/ 1585912 w 1628772"/>
                    <a:gd name="connsiteY2" fmla="*/ 202060 h 1675825"/>
                    <a:gd name="connsiteX3" fmla="*/ 1609724 w 1628772"/>
                    <a:gd name="connsiteY3" fmla="*/ 254448 h 1675825"/>
                    <a:gd name="connsiteX4" fmla="*/ 1571624 w 1628772"/>
                    <a:gd name="connsiteY4" fmla="*/ 287785 h 1675825"/>
                    <a:gd name="connsiteX5" fmla="*/ 1519236 w 1628772"/>
                    <a:gd name="connsiteY5" fmla="*/ 521148 h 1675825"/>
                    <a:gd name="connsiteX6" fmla="*/ 1538284 w 1628772"/>
                    <a:gd name="connsiteY6" fmla="*/ 568773 h 1675825"/>
                    <a:gd name="connsiteX7" fmla="*/ 1514472 w 1628772"/>
                    <a:gd name="connsiteY7" fmla="*/ 625923 h 1675825"/>
                    <a:gd name="connsiteX8" fmla="*/ 1514472 w 1628772"/>
                    <a:gd name="connsiteY8" fmla="*/ 764035 h 1675825"/>
                    <a:gd name="connsiteX9" fmla="*/ 1604960 w 1628772"/>
                    <a:gd name="connsiteY9" fmla="*/ 835473 h 1675825"/>
                    <a:gd name="connsiteX10" fmla="*/ 1628772 w 1628772"/>
                    <a:gd name="connsiteY10" fmla="*/ 945010 h 1675825"/>
                    <a:gd name="connsiteX11" fmla="*/ 1609724 w 1628772"/>
                    <a:gd name="connsiteY11" fmla="*/ 1002160 h 1675825"/>
                    <a:gd name="connsiteX12" fmla="*/ 1619248 w 1628772"/>
                    <a:gd name="connsiteY12" fmla="*/ 1159323 h 1675825"/>
                    <a:gd name="connsiteX13" fmla="*/ 1576384 w 1628772"/>
                    <a:gd name="connsiteY13" fmla="*/ 1183135 h 1675825"/>
                    <a:gd name="connsiteX14" fmla="*/ 1528760 w 1628772"/>
                    <a:gd name="connsiteY14" fmla="*/ 1321248 h 1675825"/>
                    <a:gd name="connsiteX15" fmla="*/ 1495424 w 1628772"/>
                    <a:gd name="connsiteY15" fmla="*/ 1368873 h 1675825"/>
                    <a:gd name="connsiteX16" fmla="*/ 1538284 w 1628772"/>
                    <a:gd name="connsiteY16" fmla="*/ 1416498 h 1675825"/>
                    <a:gd name="connsiteX17" fmla="*/ 1576032 w 1628772"/>
                    <a:gd name="connsiteY17" fmla="*/ 1638773 h 1675825"/>
                    <a:gd name="connsiteX18" fmla="*/ 1516748 w 1628772"/>
                    <a:gd name="connsiteY18" fmla="*/ 1675825 h 1675825"/>
                    <a:gd name="connsiteX19" fmla="*/ 1490660 w 1628772"/>
                    <a:gd name="connsiteY19" fmla="*/ 1658434 h 1675825"/>
                    <a:gd name="connsiteX20" fmla="*/ 1475184 w 1628772"/>
                    <a:gd name="connsiteY20" fmla="*/ 1668281 h 1675825"/>
                    <a:gd name="connsiteX21" fmla="*/ 1422080 w 1628772"/>
                    <a:gd name="connsiteY21" fmla="*/ 1597474 h 1675825"/>
                    <a:gd name="connsiteX22" fmla="*/ 1269680 w 1628772"/>
                    <a:gd name="connsiteY22" fmla="*/ 1460314 h 1675825"/>
                    <a:gd name="connsiteX23" fmla="*/ 1216340 w 1628772"/>
                    <a:gd name="connsiteY23" fmla="*/ 1391734 h 1675825"/>
                    <a:gd name="connsiteX24" fmla="*/ 1079180 w 1628772"/>
                    <a:gd name="connsiteY24" fmla="*/ 1346014 h 1675825"/>
                    <a:gd name="connsiteX25" fmla="*/ 1094420 w 1628772"/>
                    <a:gd name="connsiteY25" fmla="*/ 1292674 h 1675825"/>
                    <a:gd name="connsiteX26" fmla="*/ 934400 w 1628772"/>
                    <a:gd name="connsiteY26" fmla="*/ 1132654 h 1675825"/>
                    <a:gd name="connsiteX27" fmla="*/ 842960 w 1628772"/>
                    <a:gd name="connsiteY27" fmla="*/ 1132654 h 1675825"/>
                    <a:gd name="connsiteX28" fmla="*/ 736280 w 1628772"/>
                    <a:gd name="connsiteY28" fmla="*/ 1300294 h 1675825"/>
                    <a:gd name="connsiteX29" fmla="*/ 667700 w 1628772"/>
                    <a:gd name="connsiteY29" fmla="*/ 1353634 h 1675825"/>
                    <a:gd name="connsiteX30" fmla="*/ 599120 w 1628772"/>
                    <a:gd name="connsiteY30" fmla="*/ 1330774 h 1675825"/>
                    <a:gd name="connsiteX31" fmla="*/ 461960 w 1628772"/>
                    <a:gd name="connsiteY31" fmla="*/ 1330774 h 1675825"/>
                    <a:gd name="connsiteX32" fmla="*/ 416240 w 1628772"/>
                    <a:gd name="connsiteY32" fmla="*/ 1292674 h 1675825"/>
                    <a:gd name="connsiteX33" fmla="*/ 332420 w 1628772"/>
                    <a:gd name="connsiteY33" fmla="*/ 1330774 h 1675825"/>
                    <a:gd name="connsiteX34" fmla="*/ 294320 w 1628772"/>
                    <a:gd name="connsiteY34" fmla="*/ 1422214 h 1675825"/>
                    <a:gd name="connsiteX35" fmla="*/ 225772 w 1628772"/>
                    <a:gd name="connsiteY35" fmla="*/ 1467913 h 1675825"/>
                    <a:gd name="connsiteX36" fmla="*/ 171448 w 1628772"/>
                    <a:gd name="connsiteY36" fmla="*/ 1464123 h 1675825"/>
                    <a:gd name="connsiteX37" fmla="*/ 76200 w 1628772"/>
                    <a:gd name="connsiteY37" fmla="*/ 1421260 h 1675825"/>
                    <a:gd name="connsiteX38" fmla="*/ 66672 w 1628772"/>
                    <a:gd name="connsiteY38" fmla="*/ 1349823 h 1675825"/>
                    <a:gd name="connsiteX39" fmla="*/ 0 w 1628772"/>
                    <a:gd name="connsiteY39" fmla="*/ 1178373 h 1675825"/>
                    <a:gd name="connsiteX40" fmla="*/ 61912 w 1628772"/>
                    <a:gd name="connsiteY40" fmla="*/ 1092648 h 1675825"/>
                    <a:gd name="connsiteX41" fmla="*/ 33336 w 1628772"/>
                    <a:gd name="connsiteY41" fmla="*/ 1030735 h 1675825"/>
                    <a:gd name="connsiteX42" fmla="*/ 66672 w 1628772"/>
                    <a:gd name="connsiteY42" fmla="*/ 987873 h 1675825"/>
                    <a:gd name="connsiteX43" fmla="*/ 66672 w 1628772"/>
                    <a:gd name="connsiteY43" fmla="*/ 925960 h 1675825"/>
                    <a:gd name="connsiteX44" fmla="*/ 128584 w 1628772"/>
                    <a:gd name="connsiteY44" fmla="*/ 854523 h 1675825"/>
                    <a:gd name="connsiteX45" fmla="*/ 123824 w 1628772"/>
                    <a:gd name="connsiteY45" fmla="*/ 697360 h 1675825"/>
                    <a:gd name="connsiteX46" fmla="*/ 161924 w 1628772"/>
                    <a:gd name="connsiteY46" fmla="*/ 697360 h 1675825"/>
                    <a:gd name="connsiteX47" fmla="*/ 247648 w 1628772"/>
                    <a:gd name="connsiteY47" fmla="*/ 854523 h 1675825"/>
                    <a:gd name="connsiteX48" fmla="*/ 261936 w 1628772"/>
                    <a:gd name="connsiteY48" fmla="*/ 1011685 h 1675825"/>
                    <a:gd name="connsiteX49" fmla="*/ 361948 w 1628772"/>
                    <a:gd name="connsiteY49" fmla="*/ 1025973 h 1675825"/>
                    <a:gd name="connsiteX50" fmla="*/ 404808 w 1628772"/>
                    <a:gd name="connsiteY50" fmla="*/ 992635 h 1675825"/>
                    <a:gd name="connsiteX51" fmla="*/ 428624 w 1628772"/>
                    <a:gd name="connsiteY51" fmla="*/ 968823 h 1675825"/>
                    <a:gd name="connsiteX52" fmla="*/ 428624 w 1628772"/>
                    <a:gd name="connsiteY52" fmla="*/ 921198 h 1675825"/>
                    <a:gd name="connsiteX53" fmla="*/ 457200 w 1628772"/>
                    <a:gd name="connsiteY53" fmla="*/ 897385 h 1675825"/>
                    <a:gd name="connsiteX54" fmla="*/ 481008 w 1628772"/>
                    <a:gd name="connsiteY54" fmla="*/ 825948 h 1675825"/>
                    <a:gd name="connsiteX55" fmla="*/ 576260 w 1628772"/>
                    <a:gd name="connsiteY55" fmla="*/ 840235 h 1675825"/>
                    <a:gd name="connsiteX56" fmla="*/ 642936 w 1628772"/>
                    <a:gd name="connsiteY56" fmla="*/ 940248 h 1675825"/>
                    <a:gd name="connsiteX57" fmla="*/ 742948 w 1628772"/>
                    <a:gd name="connsiteY57" fmla="*/ 940248 h 1675825"/>
                    <a:gd name="connsiteX58" fmla="*/ 885824 w 1628772"/>
                    <a:gd name="connsiteY58" fmla="*/ 883098 h 1675825"/>
                    <a:gd name="connsiteX59" fmla="*/ 942972 w 1628772"/>
                    <a:gd name="connsiteY59" fmla="*/ 902148 h 1675825"/>
                    <a:gd name="connsiteX60" fmla="*/ 1052512 w 1628772"/>
                    <a:gd name="connsiteY60" fmla="*/ 883098 h 1675825"/>
                    <a:gd name="connsiteX61" fmla="*/ 1085848 w 1628772"/>
                    <a:gd name="connsiteY61" fmla="*/ 835473 h 1675825"/>
                    <a:gd name="connsiteX62" fmla="*/ 1119184 w 1628772"/>
                    <a:gd name="connsiteY62" fmla="*/ 783085 h 1675825"/>
                    <a:gd name="connsiteX63" fmla="*/ 1219200 w 1628772"/>
                    <a:gd name="connsiteY63" fmla="*/ 754510 h 1675825"/>
                    <a:gd name="connsiteX64" fmla="*/ 1319208 w 1628772"/>
                    <a:gd name="connsiteY64" fmla="*/ 649735 h 1675825"/>
                    <a:gd name="connsiteX65" fmla="*/ 1295400 w 1628772"/>
                    <a:gd name="connsiteY65" fmla="*/ 578298 h 1675825"/>
                    <a:gd name="connsiteX66" fmla="*/ 1333496 w 1628772"/>
                    <a:gd name="connsiteY66" fmla="*/ 554485 h 1675825"/>
                    <a:gd name="connsiteX67" fmla="*/ 1338260 w 1628772"/>
                    <a:gd name="connsiteY67" fmla="*/ 463998 h 1675825"/>
                    <a:gd name="connsiteX68" fmla="*/ 1285872 w 1628772"/>
                    <a:gd name="connsiteY68" fmla="*/ 383035 h 1675825"/>
                    <a:gd name="connsiteX69" fmla="*/ 1223960 w 1628772"/>
                    <a:gd name="connsiteY69" fmla="*/ 344935 h 1675825"/>
                    <a:gd name="connsiteX70" fmla="*/ 1190624 w 1628772"/>
                    <a:gd name="connsiteY70" fmla="*/ 268735 h 1675825"/>
                    <a:gd name="connsiteX71" fmla="*/ 1214436 w 1628772"/>
                    <a:gd name="connsiteY71" fmla="*/ 216348 h 1675825"/>
                    <a:gd name="connsiteX72" fmla="*/ 1247772 w 1628772"/>
                    <a:gd name="connsiteY72" fmla="*/ 202060 h 1675825"/>
                    <a:gd name="connsiteX73" fmla="*/ 1304924 w 1628772"/>
                    <a:gd name="connsiteY73" fmla="*/ 87760 h 1675825"/>
                    <a:gd name="connsiteX74" fmla="*/ 1323972 w 1628772"/>
                    <a:gd name="connsiteY74" fmla="*/ 6798 h 1675825"/>
                    <a:gd name="connsiteX75" fmla="*/ 1340288 w 1628772"/>
                    <a:gd name="connsiteY75" fmla="*/ 0 h 1675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1628772" h="1675825">
                      <a:moveTo>
                        <a:pt x="1340288" y="0"/>
                      </a:moveTo>
                      <a:lnTo>
                        <a:pt x="1476372" y="183010"/>
                      </a:lnTo>
                      <a:lnTo>
                        <a:pt x="1585912" y="202060"/>
                      </a:lnTo>
                      <a:lnTo>
                        <a:pt x="1609724" y="254448"/>
                      </a:lnTo>
                      <a:lnTo>
                        <a:pt x="1571624" y="287785"/>
                      </a:lnTo>
                      <a:lnTo>
                        <a:pt x="1519236" y="521148"/>
                      </a:lnTo>
                      <a:lnTo>
                        <a:pt x="1538284" y="568773"/>
                      </a:lnTo>
                      <a:lnTo>
                        <a:pt x="1514472" y="625923"/>
                      </a:lnTo>
                      <a:lnTo>
                        <a:pt x="1514472" y="764035"/>
                      </a:lnTo>
                      <a:lnTo>
                        <a:pt x="1604960" y="835473"/>
                      </a:lnTo>
                      <a:lnTo>
                        <a:pt x="1628772" y="945010"/>
                      </a:lnTo>
                      <a:lnTo>
                        <a:pt x="1609724" y="1002160"/>
                      </a:lnTo>
                      <a:lnTo>
                        <a:pt x="1619248" y="1159323"/>
                      </a:lnTo>
                      <a:lnTo>
                        <a:pt x="1576384" y="1183135"/>
                      </a:lnTo>
                      <a:lnTo>
                        <a:pt x="1528760" y="1321248"/>
                      </a:lnTo>
                      <a:lnTo>
                        <a:pt x="1495424" y="1368873"/>
                      </a:lnTo>
                      <a:lnTo>
                        <a:pt x="1538284" y="1416498"/>
                      </a:lnTo>
                      <a:lnTo>
                        <a:pt x="1576032" y="1638773"/>
                      </a:lnTo>
                      <a:lnTo>
                        <a:pt x="1516748" y="1675825"/>
                      </a:lnTo>
                      <a:lnTo>
                        <a:pt x="1490660" y="1658434"/>
                      </a:lnTo>
                      <a:lnTo>
                        <a:pt x="1475184" y="1668281"/>
                      </a:lnTo>
                      <a:lnTo>
                        <a:pt x="1422080" y="1597474"/>
                      </a:lnTo>
                      <a:lnTo>
                        <a:pt x="1269680" y="1460314"/>
                      </a:lnTo>
                      <a:lnTo>
                        <a:pt x="1216340" y="1391734"/>
                      </a:lnTo>
                      <a:lnTo>
                        <a:pt x="1079180" y="1346014"/>
                      </a:lnTo>
                      <a:lnTo>
                        <a:pt x="1094420" y="1292674"/>
                      </a:lnTo>
                      <a:lnTo>
                        <a:pt x="934400" y="1132654"/>
                      </a:lnTo>
                      <a:lnTo>
                        <a:pt x="842960" y="1132654"/>
                      </a:lnTo>
                      <a:lnTo>
                        <a:pt x="736280" y="1300294"/>
                      </a:lnTo>
                      <a:lnTo>
                        <a:pt x="667700" y="1353634"/>
                      </a:lnTo>
                      <a:lnTo>
                        <a:pt x="599120" y="1330774"/>
                      </a:lnTo>
                      <a:lnTo>
                        <a:pt x="461960" y="1330774"/>
                      </a:lnTo>
                      <a:lnTo>
                        <a:pt x="416240" y="1292674"/>
                      </a:lnTo>
                      <a:lnTo>
                        <a:pt x="332420" y="1330774"/>
                      </a:lnTo>
                      <a:lnTo>
                        <a:pt x="294320" y="1422214"/>
                      </a:lnTo>
                      <a:lnTo>
                        <a:pt x="225772" y="1467913"/>
                      </a:lnTo>
                      <a:lnTo>
                        <a:pt x="171448" y="1464123"/>
                      </a:lnTo>
                      <a:lnTo>
                        <a:pt x="76200" y="1421260"/>
                      </a:lnTo>
                      <a:lnTo>
                        <a:pt x="66672" y="1349823"/>
                      </a:lnTo>
                      <a:lnTo>
                        <a:pt x="0" y="1178373"/>
                      </a:lnTo>
                      <a:lnTo>
                        <a:pt x="61912" y="1092648"/>
                      </a:lnTo>
                      <a:lnTo>
                        <a:pt x="33336" y="1030735"/>
                      </a:lnTo>
                      <a:lnTo>
                        <a:pt x="66672" y="987873"/>
                      </a:lnTo>
                      <a:lnTo>
                        <a:pt x="66672" y="925960"/>
                      </a:lnTo>
                      <a:lnTo>
                        <a:pt x="128584" y="854523"/>
                      </a:lnTo>
                      <a:lnTo>
                        <a:pt x="123824" y="697360"/>
                      </a:lnTo>
                      <a:lnTo>
                        <a:pt x="161924" y="697360"/>
                      </a:lnTo>
                      <a:lnTo>
                        <a:pt x="247648" y="854523"/>
                      </a:lnTo>
                      <a:lnTo>
                        <a:pt x="261936" y="1011685"/>
                      </a:lnTo>
                      <a:lnTo>
                        <a:pt x="361948" y="1025973"/>
                      </a:lnTo>
                      <a:lnTo>
                        <a:pt x="404808" y="992635"/>
                      </a:lnTo>
                      <a:lnTo>
                        <a:pt x="428624" y="968823"/>
                      </a:lnTo>
                      <a:lnTo>
                        <a:pt x="428624" y="921198"/>
                      </a:lnTo>
                      <a:lnTo>
                        <a:pt x="457200" y="897385"/>
                      </a:lnTo>
                      <a:lnTo>
                        <a:pt x="481008" y="825948"/>
                      </a:lnTo>
                      <a:lnTo>
                        <a:pt x="576260" y="840235"/>
                      </a:lnTo>
                      <a:lnTo>
                        <a:pt x="642936" y="940248"/>
                      </a:lnTo>
                      <a:lnTo>
                        <a:pt x="742948" y="940248"/>
                      </a:lnTo>
                      <a:lnTo>
                        <a:pt x="885824" y="883098"/>
                      </a:lnTo>
                      <a:lnTo>
                        <a:pt x="942972" y="902148"/>
                      </a:lnTo>
                      <a:lnTo>
                        <a:pt x="1052512" y="883098"/>
                      </a:lnTo>
                      <a:lnTo>
                        <a:pt x="1085848" y="835473"/>
                      </a:lnTo>
                      <a:lnTo>
                        <a:pt x="1119184" y="783085"/>
                      </a:lnTo>
                      <a:lnTo>
                        <a:pt x="1219200" y="754510"/>
                      </a:lnTo>
                      <a:lnTo>
                        <a:pt x="1319208" y="649735"/>
                      </a:lnTo>
                      <a:lnTo>
                        <a:pt x="1295400" y="578298"/>
                      </a:lnTo>
                      <a:lnTo>
                        <a:pt x="1333496" y="554485"/>
                      </a:lnTo>
                      <a:lnTo>
                        <a:pt x="1338260" y="463998"/>
                      </a:lnTo>
                      <a:lnTo>
                        <a:pt x="1285872" y="383035"/>
                      </a:lnTo>
                      <a:lnTo>
                        <a:pt x="1223960" y="344935"/>
                      </a:lnTo>
                      <a:lnTo>
                        <a:pt x="1190624" y="268735"/>
                      </a:lnTo>
                      <a:lnTo>
                        <a:pt x="1214436" y="216348"/>
                      </a:lnTo>
                      <a:lnTo>
                        <a:pt x="1247772" y="202060"/>
                      </a:lnTo>
                      <a:lnTo>
                        <a:pt x="1304924" y="87760"/>
                      </a:lnTo>
                      <a:lnTo>
                        <a:pt x="1323972" y="6798"/>
                      </a:lnTo>
                      <a:lnTo>
                        <a:pt x="13402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8" name="フリーフォーム: 図形 1267">
                  <a:extLst>
                    <a:ext uri="{FF2B5EF4-FFF2-40B4-BE49-F238E27FC236}">
                      <a16:creationId xmlns:a16="http://schemas.microsoft.com/office/drawing/2014/main" id="{B729A489-2F5E-42B0-89EA-7EF4F2E35F19}"/>
                    </a:ext>
                  </a:extLst>
                </p:cNvPr>
                <p:cNvSpPr/>
                <p:nvPr/>
              </p:nvSpPr>
              <p:spPr>
                <a:xfrm>
                  <a:off x="48867824" y="-4560418"/>
                  <a:ext cx="1835072" cy="1760068"/>
                </a:xfrm>
                <a:custGeom>
                  <a:avLst/>
                  <a:gdLst>
                    <a:gd name="connsiteX0" fmla="*/ 291064 w 1835072"/>
                    <a:gd name="connsiteY0" fmla="*/ 0 h 1760068"/>
                    <a:gd name="connsiteX1" fmla="*/ 401824 w 1835072"/>
                    <a:gd name="connsiteY1" fmla="*/ 51919 h 1760068"/>
                    <a:gd name="connsiteX2" fmla="*/ 411488 w 1835072"/>
                    <a:gd name="connsiteY2" fmla="*/ 43865 h 1760068"/>
                    <a:gd name="connsiteX3" fmla="*/ 414528 w 1835072"/>
                    <a:gd name="connsiteY3" fmla="*/ 147169 h 1760068"/>
                    <a:gd name="connsiteX4" fmla="*/ 376424 w 1835072"/>
                    <a:gd name="connsiteY4" fmla="*/ 210669 h 1760068"/>
                    <a:gd name="connsiteX5" fmla="*/ 389128 w 1835072"/>
                    <a:gd name="connsiteY5" fmla="*/ 324969 h 1760068"/>
                    <a:gd name="connsiteX6" fmla="*/ 458976 w 1835072"/>
                    <a:gd name="connsiteY6" fmla="*/ 344019 h 1760068"/>
                    <a:gd name="connsiteX7" fmla="*/ 401824 w 1835072"/>
                    <a:gd name="connsiteY7" fmla="*/ 464669 h 1760068"/>
                    <a:gd name="connsiteX8" fmla="*/ 433576 w 1835072"/>
                    <a:gd name="connsiteY8" fmla="*/ 528169 h 1760068"/>
                    <a:gd name="connsiteX9" fmla="*/ 433576 w 1835072"/>
                    <a:gd name="connsiteY9" fmla="*/ 591669 h 1760068"/>
                    <a:gd name="connsiteX10" fmla="*/ 465328 w 1835072"/>
                    <a:gd name="connsiteY10" fmla="*/ 731369 h 1760068"/>
                    <a:gd name="connsiteX11" fmla="*/ 503424 w 1835072"/>
                    <a:gd name="connsiteY11" fmla="*/ 661519 h 1760068"/>
                    <a:gd name="connsiteX12" fmla="*/ 598676 w 1835072"/>
                    <a:gd name="connsiteY12" fmla="*/ 540869 h 1760068"/>
                    <a:gd name="connsiteX13" fmla="*/ 725676 w 1835072"/>
                    <a:gd name="connsiteY13" fmla="*/ 477369 h 1760068"/>
                    <a:gd name="connsiteX14" fmla="*/ 681224 w 1835072"/>
                    <a:gd name="connsiteY14" fmla="*/ 413869 h 1760068"/>
                    <a:gd name="connsiteX15" fmla="*/ 751076 w 1835072"/>
                    <a:gd name="connsiteY15" fmla="*/ 344019 h 1760068"/>
                    <a:gd name="connsiteX16" fmla="*/ 744728 w 1835072"/>
                    <a:gd name="connsiteY16" fmla="*/ 236069 h 1760068"/>
                    <a:gd name="connsiteX17" fmla="*/ 820476 w 1835072"/>
                    <a:gd name="connsiteY17" fmla="*/ 40718 h 1760068"/>
                    <a:gd name="connsiteX18" fmla="*/ 839976 w 1835072"/>
                    <a:gd name="connsiteY18" fmla="*/ 58269 h 1760068"/>
                    <a:gd name="connsiteX19" fmla="*/ 869896 w 1835072"/>
                    <a:gd name="connsiteY19" fmla="*/ 40318 h 1760068"/>
                    <a:gd name="connsiteX20" fmla="*/ 871728 w 1835072"/>
                    <a:gd name="connsiteY20" fmla="*/ 45569 h 1760068"/>
                    <a:gd name="connsiteX21" fmla="*/ 859024 w 1835072"/>
                    <a:gd name="connsiteY21" fmla="*/ 178919 h 1760068"/>
                    <a:gd name="connsiteX22" fmla="*/ 938212 w 1835072"/>
                    <a:gd name="connsiteY22" fmla="*/ 477392 h 1760068"/>
                    <a:gd name="connsiteX23" fmla="*/ 933640 w 1835072"/>
                    <a:gd name="connsiteY23" fmla="*/ 493243 h 1760068"/>
                    <a:gd name="connsiteX24" fmla="*/ 1071752 w 1835072"/>
                    <a:gd name="connsiteY24" fmla="*/ 655168 h 1760068"/>
                    <a:gd name="connsiteX25" fmla="*/ 1186052 w 1835072"/>
                    <a:gd name="connsiteY25" fmla="*/ 745655 h 1760068"/>
                    <a:gd name="connsiteX26" fmla="*/ 1233676 w 1835072"/>
                    <a:gd name="connsiteY26" fmla="*/ 750418 h 1760068"/>
                    <a:gd name="connsiteX27" fmla="*/ 1257488 w 1835072"/>
                    <a:gd name="connsiteY27" fmla="*/ 840905 h 1760068"/>
                    <a:gd name="connsiteX28" fmla="*/ 1305112 w 1835072"/>
                    <a:gd name="connsiteY28" fmla="*/ 840905 h 1760068"/>
                    <a:gd name="connsiteX29" fmla="*/ 1352740 w 1835072"/>
                    <a:gd name="connsiteY29" fmla="*/ 840905 h 1760068"/>
                    <a:gd name="connsiteX30" fmla="*/ 1409888 w 1835072"/>
                    <a:gd name="connsiteY30" fmla="*/ 836143 h 1760068"/>
                    <a:gd name="connsiteX31" fmla="*/ 1514664 w 1835072"/>
                    <a:gd name="connsiteY31" fmla="*/ 840905 h 1760068"/>
                    <a:gd name="connsiteX32" fmla="*/ 1600388 w 1835072"/>
                    <a:gd name="connsiteY32" fmla="*/ 931393 h 1760068"/>
                    <a:gd name="connsiteX33" fmla="*/ 1710176 w 1835072"/>
                    <a:gd name="connsiteY33" fmla="*/ 889570 h 1760068"/>
                    <a:gd name="connsiteX34" fmla="*/ 1741676 w 1835072"/>
                    <a:gd name="connsiteY34" fmla="*/ 934568 h 1760068"/>
                    <a:gd name="connsiteX35" fmla="*/ 1830576 w 1835072"/>
                    <a:gd name="connsiteY35" fmla="*/ 1150468 h 1760068"/>
                    <a:gd name="connsiteX36" fmla="*/ 1835072 w 1835072"/>
                    <a:gd name="connsiteY36" fmla="*/ 1148709 h 1760068"/>
                    <a:gd name="connsiteX37" fmla="*/ 1833752 w 1835072"/>
                    <a:gd name="connsiteY37" fmla="*/ 1150468 h 1760068"/>
                    <a:gd name="connsiteX38" fmla="*/ 1667064 w 1835072"/>
                    <a:gd name="connsiteY38" fmla="*/ 1164755 h 1760068"/>
                    <a:gd name="connsiteX39" fmla="*/ 1595624 w 1835072"/>
                    <a:gd name="connsiteY39" fmla="*/ 1117130 h 1760068"/>
                    <a:gd name="connsiteX40" fmla="*/ 1514664 w 1835072"/>
                    <a:gd name="connsiteY40" fmla="*/ 1083793 h 1760068"/>
                    <a:gd name="connsiteX41" fmla="*/ 1500376 w 1835072"/>
                    <a:gd name="connsiteY41" fmla="*/ 1031405 h 1760068"/>
                    <a:gd name="connsiteX42" fmla="*/ 1447988 w 1835072"/>
                    <a:gd name="connsiteY42" fmla="*/ 1026643 h 1760068"/>
                    <a:gd name="connsiteX43" fmla="*/ 1357500 w 1835072"/>
                    <a:gd name="connsiteY43" fmla="*/ 1026643 h 1760068"/>
                    <a:gd name="connsiteX44" fmla="*/ 1224152 w 1835072"/>
                    <a:gd name="connsiteY44" fmla="*/ 988543 h 1760068"/>
                    <a:gd name="connsiteX45" fmla="*/ 1124140 w 1835072"/>
                    <a:gd name="connsiteY45" fmla="*/ 888530 h 1760068"/>
                    <a:gd name="connsiteX46" fmla="*/ 1062224 w 1835072"/>
                    <a:gd name="connsiteY46" fmla="*/ 883768 h 1760068"/>
                    <a:gd name="connsiteX47" fmla="*/ 1028888 w 1835072"/>
                    <a:gd name="connsiteY47" fmla="*/ 912343 h 1760068"/>
                    <a:gd name="connsiteX48" fmla="*/ 1001440 w 1835072"/>
                    <a:gd name="connsiteY48" fmla="*/ 1072450 h 1760068"/>
                    <a:gd name="connsiteX49" fmla="*/ 776476 w 1835072"/>
                    <a:gd name="connsiteY49" fmla="*/ 959968 h 1760068"/>
                    <a:gd name="connsiteX50" fmla="*/ 724088 w 1835072"/>
                    <a:gd name="connsiteY50" fmla="*/ 1002830 h 1760068"/>
                    <a:gd name="connsiteX51" fmla="*/ 805052 w 1835072"/>
                    <a:gd name="connsiteY51" fmla="*/ 1145705 h 1760068"/>
                    <a:gd name="connsiteX52" fmla="*/ 905064 w 1835072"/>
                    <a:gd name="connsiteY52" fmla="*/ 1179043 h 1760068"/>
                    <a:gd name="connsiteX53" fmla="*/ 1052700 w 1835072"/>
                    <a:gd name="connsiteY53" fmla="*/ 1336205 h 1760068"/>
                    <a:gd name="connsiteX54" fmla="*/ 1209864 w 1835072"/>
                    <a:gd name="connsiteY54" fmla="*/ 1317155 h 1760068"/>
                    <a:gd name="connsiteX55" fmla="*/ 1276392 w 1835072"/>
                    <a:gd name="connsiteY55" fmla="*/ 1371211 h 1760068"/>
                    <a:gd name="connsiteX56" fmla="*/ 1219388 w 1835072"/>
                    <a:gd name="connsiteY56" fmla="*/ 1402880 h 1760068"/>
                    <a:gd name="connsiteX57" fmla="*/ 952688 w 1835072"/>
                    <a:gd name="connsiteY57" fmla="*/ 1426693 h 1760068"/>
                    <a:gd name="connsiteX58" fmla="*/ 919352 w 1835072"/>
                    <a:gd name="connsiteY58" fmla="*/ 1355255 h 1760068"/>
                    <a:gd name="connsiteX59" fmla="*/ 824100 w 1835072"/>
                    <a:gd name="connsiteY59" fmla="*/ 1255243 h 1760068"/>
                    <a:gd name="connsiteX60" fmla="*/ 752664 w 1835072"/>
                    <a:gd name="connsiteY60" fmla="*/ 1250480 h 1760068"/>
                    <a:gd name="connsiteX61" fmla="*/ 752664 w 1835072"/>
                    <a:gd name="connsiteY61" fmla="*/ 1336205 h 1760068"/>
                    <a:gd name="connsiteX62" fmla="*/ 728852 w 1835072"/>
                    <a:gd name="connsiteY62" fmla="*/ 1426693 h 1760068"/>
                    <a:gd name="connsiteX63" fmla="*/ 633600 w 1835072"/>
                    <a:gd name="connsiteY63" fmla="*/ 1445743 h 1760068"/>
                    <a:gd name="connsiteX64" fmla="*/ 590740 w 1835072"/>
                    <a:gd name="connsiteY64" fmla="*/ 1483843 h 1760068"/>
                    <a:gd name="connsiteX65" fmla="*/ 571688 w 1835072"/>
                    <a:gd name="connsiteY65" fmla="*/ 1569568 h 1760068"/>
                    <a:gd name="connsiteX66" fmla="*/ 528824 w 1835072"/>
                    <a:gd name="connsiteY66" fmla="*/ 1607668 h 1760068"/>
                    <a:gd name="connsiteX67" fmla="*/ 524064 w 1835072"/>
                    <a:gd name="connsiteY67" fmla="*/ 1760068 h 1760068"/>
                    <a:gd name="connsiteX68" fmla="*/ 485964 w 1835072"/>
                    <a:gd name="connsiteY68" fmla="*/ 1726730 h 1760068"/>
                    <a:gd name="connsiteX69" fmla="*/ 409764 w 1835072"/>
                    <a:gd name="connsiteY69" fmla="*/ 1612430 h 1760068"/>
                    <a:gd name="connsiteX70" fmla="*/ 400240 w 1835072"/>
                    <a:gd name="connsiteY70" fmla="*/ 1479080 h 1760068"/>
                    <a:gd name="connsiteX71" fmla="*/ 409764 w 1835072"/>
                    <a:gd name="connsiteY71" fmla="*/ 1369543 h 1760068"/>
                    <a:gd name="connsiteX72" fmla="*/ 338328 w 1835072"/>
                    <a:gd name="connsiteY72" fmla="*/ 1264768 h 1760068"/>
                    <a:gd name="connsiteX73" fmla="*/ 128776 w 1835072"/>
                    <a:gd name="connsiteY73" fmla="*/ 1336205 h 1760068"/>
                    <a:gd name="connsiteX74" fmla="*/ 126756 w 1835072"/>
                    <a:gd name="connsiteY74" fmla="*/ 1334906 h 1760068"/>
                    <a:gd name="connsiteX75" fmla="*/ 66864 w 1835072"/>
                    <a:gd name="connsiteY75" fmla="*/ 1155230 h 1760068"/>
                    <a:gd name="connsiteX76" fmla="*/ 85912 w 1835072"/>
                    <a:gd name="connsiteY76" fmla="*/ 1050455 h 1760068"/>
                    <a:gd name="connsiteX77" fmla="*/ 47816 w 1835072"/>
                    <a:gd name="connsiteY77" fmla="*/ 979018 h 1760068"/>
                    <a:gd name="connsiteX78" fmla="*/ 143064 w 1835072"/>
                    <a:gd name="connsiteY78" fmla="*/ 945680 h 1760068"/>
                    <a:gd name="connsiteX79" fmla="*/ 128776 w 1835072"/>
                    <a:gd name="connsiteY79" fmla="*/ 850430 h 1760068"/>
                    <a:gd name="connsiteX80" fmla="*/ 224024 w 1835072"/>
                    <a:gd name="connsiteY80" fmla="*/ 778993 h 1760068"/>
                    <a:gd name="connsiteX81" fmla="*/ 224024 w 1835072"/>
                    <a:gd name="connsiteY81" fmla="*/ 721843 h 1760068"/>
                    <a:gd name="connsiteX82" fmla="*/ 257364 w 1835072"/>
                    <a:gd name="connsiteY82" fmla="*/ 678980 h 1760068"/>
                    <a:gd name="connsiteX83" fmla="*/ 185928 w 1835072"/>
                    <a:gd name="connsiteY83" fmla="*/ 574205 h 1760068"/>
                    <a:gd name="connsiteX84" fmla="*/ 204976 w 1835072"/>
                    <a:gd name="connsiteY84" fmla="*/ 431330 h 1760068"/>
                    <a:gd name="connsiteX85" fmla="*/ 190688 w 1835072"/>
                    <a:gd name="connsiteY85" fmla="*/ 388468 h 1760068"/>
                    <a:gd name="connsiteX86" fmla="*/ 57340 w 1835072"/>
                    <a:gd name="connsiteY86" fmla="*/ 378943 h 1760068"/>
                    <a:gd name="connsiteX87" fmla="*/ 57340 w 1835072"/>
                    <a:gd name="connsiteY87" fmla="*/ 288455 h 1760068"/>
                    <a:gd name="connsiteX88" fmla="*/ 188 w 1835072"/>
                    <a:gd name="connsiteY88" fmla="*/ 221780 h 1760068"/>
                    <a:gd name="connsiteX89" fmla="*/ 0 w 1835072"/>
                    <a:gd name="connsiteY89" fmla="*/ 219098 h 1760068"/>
                    <a:gd name="connsiteX90" fmla="*/ 90676 w 1835072"/>
                    <a:gd name="connsiteY90" fmla="*/ 134469 h 1760068"/>
                    <a:gd name="connsiteX91" fmla="*/ 122424 w 1835072"/>
                    <a:gd name="connsiteY91" fmla="*/ 51919 h 1760068"/>
                    <a:gd name="connsiteX92" fmla="*/ 179576 w 1835072"/>
                    <a:gd name="connsiteY92" fmla="*/ 51919 h 1760068"/>
                    <a:gd name="connsiteX93" fmla="*/ 287528 w 1835072"/>
                    <a:gd name="connsiteY93" fmla="*/ 26519 h 1760068"/>
                    <a:gd name="connsiteX94" fmla="*/ 291064 w 1835072"/>
                    <a:gd name="connsiteY94" fmla="*/ 0 h 176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835072" h="1760068">
                      <a:moveTo>
                        <a:pt x="291064" y="0"/>
                      </a:moveTo>
                      <a:lnTo>
                        <a:pt x="401824" y="51919"/>
                      </a:lnTo>
                      <a:lnTo>
                        <a:pt x="411488" y="43865"/>
                      </a:lnTo>
                      <a:lnTo>
                        <a:pt x="414528" y="147169"/>
                      </a:lnTo>
                      <a:lnTo>
                        <a:pt x="376424" y="210669"/>
                      </a:lnTo>
                      <a:lnTo>
                        <a:pt x="389128" y="324969"/>
                      </a:lnTo>
                      <a:lnTo>
                        <a:pt x="458976" y="344019"/>
                      </a:lnTo>
                      <a:lnTo>
                        <a:pt x="401824" y="464669"/>
                      </a:lnTo>
                      <a:lnTo>
                        <a:pt x="433576" y="528169"/>
                      </a:lnTo>
                      <a:lnTo>
                        <a:pt x="433576" y="591669"/>
                      </a:lnTo>
                      <a:lnTo>
                        <a:pt x="465328" y="731369"/>
                      </a:lnTo>
                      <a:lnTo>
                        <a:pt x="503424" y="661519"/>
                      </a:lnTo>
                      <a:lnTo>
                        <a:pt x="598676" y="540869"/>
                      </a:lnTo>
                      <a:lnTo>
                        <a:pt x="725676" y="477369"/>
                      </a:lnTo>
                      <a:lnTo>
                        <a:pt x="681224" y="413869"/>
                      </a:lnTo>
                      <a:lnTo>
                        <a:pt x="751076" y="344019"/>
                      </a:lnTo>
                      <a:lnTo>
                        <a:pt x="744728" y="236069"/>
                      </a:lnTo>
                      <a:lnTo>
                        <a:pt x="820476" y="40718"/>
                      </a:lnTo>
                      <a:lnTo>
                        <a:pt x="839976" y="58269"/>
                      </a:lnTo>
                      <a:lnTo>
                        <a:pt x="869896" y="40318"/>
                      </a:lnTo>
                      <a:lnTo>
                        <a:pt x="871728" y="45569"/>
                      </a:lnTo>
                      <a:lnTo>
                        <a:pt x="859024" y="178919"/>
                      </a:lnTo>
                      <a:lnTo>
                        <a:pt x="938212" y="477392"/>
                      </a:lnTo>
                      <a:lnTo>
                        <a:pt x="933640" y="493243"/>
                      </a:lnTo>
                      <a:lnTo>
                        <a:pt x="1071752" y="655168"/>
                      </a:lnTo>
                      <a:lnTo>
                        <a:pt x="1186052" y="745655"/>
                      </a:lnTo>
                      <a:lnTo>
                        <a:pt x="1233676" y="750418"/>
                      </a:lnTo>
                      <a:lnTo>
                        <a:pt x="1257488" y="840905"/>
                      </a:lnTo>
                      <a:lnTo>
                        <a:pt x="1305112" y="840905"/>
                      </a:lnTo>
                      <a:lnTo>
                        <a:pt x="1352740" y="840905"/>
                      </a:lnTo>
                      <a:lnTo>
                        <a:pt x="1409888" y="836143"/>
                      </a:lnTo>
                      <a:lnTo>
                        <a:pt x="1514664" y="840905"/>
                      </a:lnTo>
                      <a:lnTo>
                        <a:pt x="1600388" y="931393"/>
                      </a:lnTo>
                      <a:lnTo>
                        <a:pt x="1710176" y="889570"/>
                      </a:lnTo>
                      <a:lnTo>
                        <a:pt x="1741676" y="934568"/>
                      </a:lnTo>
                      <a:lnTo>
                        <a:pt x="1830576" y="1150468"/>
                      </a:lnTo>
                      <a:lnTo>
                        <a:pt x="1835072" y="1148709"/>
                      </a:lnTo>
                      <a:lnTo>
                        <a:pt x="1833752" y="1150468"/>
                      </a:lnTo>
                      <a:lnTo>
                        <a:pt x="1667064" y="1164755"/>
                      </a:lnTo>
                      <a:lnTo>
                        <a:pt x="1595624" y="1117130"/>
                      </a:lnTo>
                      <a:lnTo>
                        <a:pt x="1514664" y="1083793"/>
                      </a:lnTo>
                      <a:lnTo>
                        <a:pt x="1500376" y="1031405"/>
                      </a:lnTo>
                      <a:cubicBezTo>
                        <a:pt x="1454360" y="1026292"/>
                        <a:pt x="1471888" y="1026643"/>
                        <a:pt x="1447988" y="1026643"/>
                      </a:cubicBezTo>
                      <a:lnTo>
                        <a:pt x="1357500" y="1026643"/>
                      </a:lnTo>
                      <a:lnTo>
                        <a:pt x="1224152" y="988543"/>
                      </a:lnTo>
                      <a:lnTo>
                        <a:pt x="1124140" y="888530"/>
                      </a:lnTo>
                      <a:lnTo>
                        <a:pt x="1062224" y="883768"/>
                      </a:lnTo>
                      <a:lnTo>
                        <a:pt x="1028888" y="912343"/>
                      </a:lnTo>
                      <a:lnTo>
                        <a:pt x="1001440" y="1072450"/>
                      </a:lnTo>
                      <a:lnTo>
                        <a:pt x="776476" y="959968"/>
                      </a:lnTo>
                      <a:lnTo>
                        <a:pt x="724088" y="1002830"/>
                      </a:lnTo>
                      <a:lnTo>
                        <a:pt x="805052" y="1145705"/>
                      </a:lnTo>
                      <a:lnTo>
                        <a:pt x="905064" y="1179043"/>
                      </a:lnTo>
                      <a:lnTo>
                        <a:pt x="1052700" y="1336205"/>
                      </a:lnTo>
                      <a:lnTo>
                        <a:pt x="1209864" y="1317155"/>
                      </a:lnTo>
                      <a:lnTo>
                        <a:pt x="1276392" y="1371211"/>
                      </a:lnTo>
                      <a:lnTo>
                        <a:pt x="1219388" y="1402880"/>
                      </a:lnTo>
                      <a:lnTo>
                        <a:pt x="952688" y="1426693"/>
                      </a:lnTo>
                      <a:lnTo>
                        <a:pt x="919352" y="1355255"/>
                      </a:lnTo>
                      <a:lnTo>
                        <a:pt x="824100" y="1255243"/>
                      </a:lnTo>
                      <a:lnTo>
                        <a:pt x="752664" y="1250480"/>
                      </a:lnTo>
                      <a:lnTo>
                        <a:pt x="752664" y="1336205"/>
                      </a:lnTo>
                      <a:lnTo>
                        <a:pt x="728852" y="1426693"/>
                      </a:lnTo>
                      <a:lnTo>
                        <a:pt x="633600" y="1445743"/>
                      </a:lnTo>
                      <a:lnTo>
                        <a:pt x="590740" y="1483843"/>
                      </a:lnTo>
                      <a:lnTo>
                        <a:pt x="571688" y="1569568"/>
                      </a:lnTo>
                      <a:lnTo>
                        <a:pt x="528824" y="1607668"/>
                      </a:lnTo>
                      <a:lnTo>
                        <a:pt x="524064" y="1760068"/>
                      </a:lnTo>
                      <a:lnTo>
                        <a:pt x="485964" y="1726730"/>
                      </a:lnTo>
                      <a:lnTo>
                        <a:pt x="409764" y="1612430"/>
                      </a:lnTo>
                      <a:lnTo>
                        <a:pt x="400240" y="1479080"/>
                      </a:lnTo>
                      <a:lnTo>
                        <a:pt x="409764" y="1369543"/>
                      </a:lnTo>
                      <a:lnTo>
                        <a:pt x="338328" y="1264768"/>
                      </a:lnTo>
                      <a:lnTo>
                        <a:pt x="128776" y="1336205"/>
                      </a:lnTo>
                      <a:lnTo>
                        <a:pt x="126756" y="1334906"/>
                      </a:lnTo>
                      <a:lnTo>
                        <a:pt x="66864" y="1155230"/>
                      </a:lnTo>
                      <a:lnTo>
                        <a:pt x="85912" y="1050455"/>
                      </a:lnTo>
                      <a:lnTo>
                        <a:pt x="47816" y="979018"/>
                      </a:lnTo>
                      <a:lnTo>
                        <a:pt x="143064" y="945680"/>
                      </a:lnTo>
                      <a:lnTo>
                        <a:pt x="128776" y="850430"/>
                      </a:lnTo>
                      <a:lnTo>
                        <a:pt x="224024" y="778993"/>
                      </a:lnTo>
                      <a:lnTo>
                        <a:pt x="224024" y="721843"/>
                      </a:lnTo>
                      <a:lnTo>
                        <a:pt x="257364" y="678980"/>
                      </a:lnTo>
                      <a:lnTo>
                        <a:pt x="185928" y="574205"/>
                      </a:lnTo>
                      <a:lnTo>
                        <a:pt x="204976" y="431330"/>
                      </a:lnTo>
                      <a:lnTo>
                        <a:pt x="190688" y="388468"/>
                      </a:lnTo>
                      <a:lnTo>
                        <a:pt x="57340" y="378943"/>
                      </a:lnTo>
                      <a:lnTo>
                        <a:pt x="57340" y="288455"/>
                      </a:lnTo>
                      <a:lnTo>
                        <a:pt x="188" y="221780"/>
                      </a:lnTo>
                      <a:lnTo>
                        <a:pt x="0" y="219098"/>
                      </a:lnTo>
                      <a:lnTo>
                        <a:pt x="90676" y="134469"/>
                      </a:lnTo>
                      <a:lnTo>
                        <a:pt x="122424" y="51919"/>
                      </a:lnTo>
                      <a:lnTo>
                        <a:pt x="179576" y="51919"/>
                      </a:lnTo>
                      <a:lnTo>
                        <a:pt x="287528" y="26519"/>
                      </a:lnTo>
                      <a:lnTo>
                        <a:pt x="29106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9" name="フリーフォーム: 図形 1268">
                  <a:extLst>
                    <a:ext uri="{FF2B5EF4-FFF2-40B4-BE49-F238E27FC236}">
                      <a16:creationId xmlns:a16="http://schemas.microsoft.com/office/drawing/2014/main" id="{EEC08980-C764-4CF2-AE97-5428F49C883C}"/>
                    </a:ext>
                  </a:extLst>
                </p:cNvPr>
                <p:cNvSpPr/>
                <p:nvPr/>
              </p:nvSpPr>
              <p:spPr>
                <a:xfrm>
                  <a:off x="47933868" y="-4770118"/>
                  <a:ext cx="719832" cy="998219"/>
                </a:xfrm>
                <a:custGeom>
                  <a:avLst/>
                  <a:gdLst>
                    <a:gd name="connsiteX0" fmla="*/ 514092 w 719832"/>
                    <a:gd name="connsiteY0" fmla="*/ 0 h 998219"/>
                    <a:gd name="connsiteX1" fmla="*/ 564628 w 719832"/>
                    <a:gd name="connsiteY1" fmla="*/ 43315 h 998219"/>
                    <a:gd name="connsiteX2" fmla="*/ 553144 w 719832"/>
                    <a:gd name="connsiteY2" fmla="*/ 364806 h 998219"/>
                    <a:gd name="connsiteX3" fmla="*/ 719832 w 719832"/>
                    <a:gd name="connsiteY3" fmla="*/ 588644 h 998219"/>
                    <a:gd name="connsiteX4" fmla="*/ 696020 w 719832"/>
                    <a:gd name="connsiteY4" fmla="*/ 679131 h 998219"/>
                    <a:gd name="connsiteX5" fmla="*/ 576956 w 719832"/>
                    <a:gd name="connsiteY5" fmla="*/ 783906 h 998219"/>
                    <a:gd name="connsiteX6" fmla="*/ 524572 w 719832"/>
                    <a:gd name="connsiteY6" fmla="*/ 788669 h 998219"/>
                    <a:gd name="connsiteX7" fmla="*/ 508876 w 719832"/>
                    <a:gd name="connsiteY7" fmla="*/ 896799 h 998219"/>
                    <a:gd name="connsiteX8" fmla="*/ 443608 w 719832"/>
                    <a:gd name="connsiteY8" fmla="*/ 831531 h 998219"/>
                    <a:gd name="connsiteX9" fmla="*/ 267396 w 719832"/>
                    <a:gd name="connsiteY9" fmla="*/ 888681 h 998219"/>
                    <a:gd name="connsiteX10" fmla="*/ 172144 w 719832"/>
                    <a:gd name="connsiteY10" fmla="*/ 998219 h 998219"/>
                    <a:gd name="connsiteX11" fmla="*/ 91180 w 719832"/>
                    <a:gd name="connsiteY11" fmla="*/ 993456 h 998219"/>
                    <a:gd name="connsiteX12" fmla="*/ 72132 w 719832"/>
                    <a:gd name="connsiteY12" fmla="*/ 869631 h 998219"/>
                    <a:gd name="connsiteX13" fmla="*/ 72132 w 719832"/>
                    <a:gd name="connsiteY13" fmla="*/ 731519 h 998219"/>
                    <a:gd name="connsiteX14" fmla="*/ 0 w 719832"/>
                    <a:gd name="connsiteY14" fmla="*/ 656610 h 998219"/>
                    <a:gd name="connsiteX15" fmla="*/ 87372 w 719832"/>
                    <a:gd name="connsiteY15" fmla="*/ 495304 h 998219"/>
                    <a:gd name="connsiteX16" fmla="*/ 163572 w 719832"/>
                    <a:gd name="connsiteY16" fmla="*/ 464824 h 998219"/>
                    <a:gd name="connsiteX17" fmla="*/ 125472 w 719832"/>
                    <a:gd name="connsiteY17" fmla="*/ 381004 h 998219"/>
                    <a:gd name="connsiteX18" fmla="*/ 125472 w 719832"/>
                    <a:gd name="connsiteY18" fmla="*/ 266704 h 998219"/>
                    <a:gd name="connsiteX19" fmla="*/ 121932 w 719832"/>
                    <a:gd name="connsiteY19" fmla="*/ 262620 h 998219"/>
                    <a:gd name="connsiteX20" fmla="*/ 163572 w 719832"/>
                    <a:gd name="connsiteY20" fmla="*/ 220980 h 998219"/>
                    <a:gd name="connsiteX21" fmla="*/ 255012 w 719832"/>
                    <a:gd name="connsiteY21" fmla="*/ 167640 h 998219"/>
                    <a:gd name="connsiteX22" fmla="*/ 285492 w 719832"/>
                    <a:gd name="connsiteY22" fmla="*/ 53340 h 998219"/>
                    <a:gd name="connsiteX23" fmla="*/ 422652 w 719832"/>
                    <a:gd name="connsiteY23" fmla="*/ 53340 h 998219"/>
                    <a:gd name="connsiteX24" fmla="*/ 514092 w 719832"/>
                    <a:gd name="connsiteY24" fmla="*/ 0 h 998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19832" h="998219">
                      <a:moveTo>
                        <a:pt x="514092" y="0"/>
                      </a:moveTo>
                      <a:lnTo>
                        <a:pt x="564628" y="43315"/>
                      </a:lnTo>
                      <a:lnTo>
                        <a:pt x="553144" y="364806"/>
                      </a:lnTo>
                      <a:lnTo>
                        <a:pt x="719832" y="588644"/>
                      </a:lnTo>
                      <a:lnTo>
                        <a:pt x="696020" y="679131"/>
                      </a:lnTo>
                      <a:lnTo>
                        <a:pt x="576956" y="783906"/>
                      </a:lnTo>
                      <a:lnTo>
                        <a:pt x="524572" y="788669"/>
                      </a:lnTo>
                      <a:lnTo>
                        <a:pt x="508876" y="896799"/>
                      </a:lnTo>
                      <a:lnTo>
                        <a:pt x="443608" y="831531"/>
                      </a:lnTo>
                      <a:lnTo>
                        <a:pt x="267396" y="888681"/>
                      </a:lnTo>
                      <a:lnTo>
                        <a:pt x="172144" y="998219"/>
                      </a:lnTo>
                      <a:lnTo>
                        <a:pt x="91180" y="993456"/>
                      </a:lnTo>
                      <a:lnTo>
                        <a:pt x="72132" y="869631"/>
                      </a:lnTo>
                      <a:lnTo>
                        <a:pt x="72132" y="731519"/>
                      </a:lnTo>
                      <a:lnTo>
                        <a:pt x="0" y="656610"/>
                      </a:lnTo>
                      <a:lnTo>
                        <a:pt x="87372" y="495304"/>
                      </a:lnTo>
                      <a:lnTo>
                        <a:pt x="163572" y="464824"/>
                      </a:lnTo>
                      <a:lnTo>
                        <a:pt x="125472" y="381004"/>
                      </a:lnTo>
                      <a:lnTo>
                        <a:pt x="125472" y="266704"/>
                      </a:lnTo>
                      <a:lnTo>
                        <a:pt x="121932" y="262620"/>
                      </a:lnTo>
                      <a:lnTo>
                        <a:pt x="163572" y="220980"/>
                      </a:lnTo>
                      <a:lnTo>
                        <a:pt x="255012" y="167640"/>
                      </a:lnTo>
                      <a:lnTo>
                        <a:pt x="285492" y="53340"/>
                      </a:lnTo>
                      <a:lnTo>
                        <a:pt x="422652" y="53340"/>
                      </a:lnTo>
                      <a:lnTo>
                        <a:pt x="51409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0" name="フリーフォーム: 図形 1269">
                  <a:extLst>
                    <a:ext uri="{FF2B5EF4-FFF2-40B4-BE49-F238E27FC236}">
                      <a16:creationId xmlns:a16="http://schemas.microsoft.com/office/drawing/2014/main" id="{A0F445D0-0DD5-46A1-91AF-05C82993C3EF}"/>
                    </a:ext>
                  </a:extLst>
                </p:cNvPr>
                <p:cNvSpPr/>
                <p:nvPr/>
              </p:nvSpPr>
              <p:spPr>
                <a:xfrm>
                  <a:off x="49392364" y="-3344829"/>
                  <a:ext cx="1794988" cy="1077746"/>
                </a:xfrm>
                <a:custGeom>
                  <a:avLst/>
                  <a:gdLst>
                    <a:gd name="connsiteX0" fmla="*/ 1778620 w 1794988"/>
                    <a:gd name="connsiteY0" fmla="*/ 0 h 1077746"/>
                    <a:gd name="connsiteX1" fmla="*/ 1794988 w 1794988"/>
                    <a:gd name="connsiteY1" fmla="*/ 87279 h 1077746"/>
                    <a:gd name="connsiteX2" fmla="*/ 1763236 w 1794988"/>
                    <a:gd name="connsiteY2" fmla="*/ 258729 h 1077746"/>
                    <a:gd name="connsiteX3" fmla="*/ 1745896 w 1794988"/>
                    <a:gd name="connsiteY3" fmla="*/ 432135 h 1077746"/>
                    <a:gd name="connsiteX4" fmla="*/ 1661636 w 1794988"/>
                    <a:gd name="connsiteY4" fmla="*/ 444466 h 1077746"/>
                    <a:gd name="connsiteX5" fmla="*/ 1609248 w 1794988"/>
                    <a:gd name="connsiteY5" fmla="*/ 525429 h 1077746"/>
                    <a:gd name="connsiteX6" fmla="*/ 1618772 w 1794988"/>
                    <a:gd name="connsiteY6" fmla="*/ 587341 h 1077746"/>
                    <a:gd name="connsiteX7" fmla="*/ 1585436 w 1794988"/>
                    <a:gd name="connsiteY7" fmla="*/ 625441 h 1077746"/>
                    <a:gd name="connsiteX8" fmla="*/ 1499712 w 1794988"/>
                    <a:gd name="connsiteY8" fmla="*/ 596866 h 1077746"/>
                    <a:gd name="connsiteX9" fmla="*/ 1475900 w 1794988"/>
                    <a:gd name="connsiteY9" fmla="*/ 677829 h 1077746"/>
                    <a:gd name="connsiteX10" fmla="*/ 1309212 w 1794988"/>
                    <a:gd name="connsiteY10" fmla="*/ 858804 h 1077746"/>
                    <a:gd name="connsiteX11" fmla="*/ 1213960 w 1794988"/>
                    <a:gd name="connsiteY11" fmla="*/ 911191 h 1077746"/>
                    <a:gd name="connsiteX12" fmla="*/ 1199676 w 1794988"/>
                    <a:gd name="connsiteY12" fmla="*/ 977866 h 1077746"/>
                    <a:gd name="connsiteX13" fmla="*/ 1123476 w 1794988"/>
                    <a:gd name="connsiteY13" fmla="*/ 1073116 h 1077746"/>
                    <a:gd name="connsiteX14" fmla="*/ 1120984 w 1794988"/>
                    <a:gd name="connsiteY14" fmla="*/ 1077746 h 1077746"/>
                    <a:gd name="connsiteX15" fmla="*/ 942500 w 1794988"/>
                    <a:gd name="connsiteY15" fmla="*/ 863566 h 1077746"/>
                    <a:gd name="connsiteX16" fmla="*/ 861536 w 1794988"/>
                    <a:gd name="connsiteY16" fmla="*/ 863566 h 1077746"/>
                    <a:gd name="connsiteX17" fmla="*/ 823436 w 1794988"/>
                    <a:gd name="connsiteY17" fmla="*/ 758791 h 1077746"/>
                    <a:gd name="connsiteX18" fmla="*/ 847248 w 1794988"/>
                    <a:gd name="connsiteY18" fmla="*/ 725454 h 1077746"/>
                    <a:gd name="connsiteX19" fmla="*/ 752000 w 1794988"/>
                    <a:gd name="connsiteY19" fmla="*/ 677829 h 1077746"/>
                    <a:gd name="connsiteX20" fmla="*/ 690084 w 1794988"/>
                    <a:gd name="connsiteY20" fmla="*/ 720691 h 1077746"/>
                    <a:gd name="connsiteX21" fmla="*/ 609124 w 1794988"/>
                    <a:gd name="connsiteY21" fmla="*/ 677829 h 1077746"/>
                    <a:gd name="connsiteX22" fmla="*/ 551972 w 1794988"/>
                    <a:gd name="connsiteY22" fmla="*/ 720691 h 1077746"/>
                    <a:gd name="connsiteX23" fmla="*/ 456724 w 1794988"/>
                    <a:gd name="connsiteY23" fmla="*/ 677829 h 1077746"/>
                    <a:gd name="connsiteX24" fmla="*/ 337660 w 1794988"/>
                    <a:gd name="connsiteY24" fmla="*/ 511141 h 1077746"/>
                    <a:gd name="connsiteX25" fmla="*/ 304324 w 1794988"/>
                    <a:gd name="connsiteY25" fmla="*/ 587341 h 1077746"/>
                    <a:gd name="connsiteX26" fmla="*/ 242412 w 1794988"/>
                    <a:gd name="connsiteY26" fmla="*/ 573054 h 1077746"/>
                    <a:gd name="connsiteX27" fmla="*/ 232884 w 1794988"/>
                    <a:gd name="connsiteY27" fmla="*/ 830229 h 1077746"/>
                    <a:gd name="connsiteX28" fmla="*/ 104300 w 1794988"/>
                    <a:gd name="connsiteY28" fmla="*/ 868329 h 1077746"/>
                    <a:gd name="connsiteX29" fmla="*/ 99536 w 1794988"/>
                    <a:gd name="connsiteY29" fmla="*/ 825466 h 1077746"/>
                    <a:gd name="connsiteX30" fmla="*/ 128112 w 1794988"/>
                    <a:gd name="connsiteY30" fmla="*/ 792129 h 1077746"/>
                    <a:gd name="connsiteX31" fmla="*/ 109060 w 1794988"/>
                    <a:gd name="connsiteY31" fmla="*/ 744504 h 1077746"/>
                    <a:gd name="connsiteX32" fmla="*/ 56676 w 1794988"/>
                    <a:gd name="connsiteY32" fmla="*/ 706404 h 1077746"/>
                    <a:gd name="connsiteX33" fmla="*/ 28100 w 1794988"/>
                    <a:gd name="connsiteY33" fmla="*/ 644491 h 1077746"/>
                    <a:gd name="connsiteX34" fmla="*/ 4284 w 1794988"/>
                    <a:gd name="connsiteY34" fmla="*/ 563529 h 1077746"/>
                    <a:gd name="connsiteX35" fmla="*/ 0 w 1794988"/>
                    <a:gd name="connsiteY35" fmla="*/ 529252 h 1077746"/>
                    <a:gd name="connsiteX36" fmla="*/ 4284 w 1794988"/>
                    <a:gd name="connsiteY36" fmla="*/ 392079 h 1077746"/>
                    <a:gd name="connsiteX37" fmla="*/ 47148 w 1794988"/>
                    <a:gd name="connsiteY37" fmla="*/ 353979 h 1077746"/>
                    <a:gd name="connsiteX38" fmla="*/ 66200 w 1794988"/>
                    <a:gd name="connsiteY38" fmla="*/ 268254 h 1077746"/>
                    <a:gd name="connsiteX39" fmla="*/ 109060 w 1794988"/>
                    <a:gd name="connsiteY39" fmla="*/ 230154 h 1077746"/>
                    <a:gd name="connsiteX40" fmla="*/ 204312 w 1794988"/>
                    <a:gd name="connsiteY40" fmla="*/ 211104 h 1077746"/>
                    <a:gd name="connsiteX41" fmla="*/ 228124 w 1794988"/>
                    <a:gd name="connsiteY41" fmla="*/ 120616 h 1077746"/>
                    <a:gd name="connsiteX42" fmla="*/ 228124 w 1794988"/>
                    <a:gd name="connsiteY42" fmla="*/ 34891 h 1077746"/>
                    <a:gd name="connsiteX43" fmla="*/ 299560 w 1794988"/>
                    <a:gd name="connsiteY43" fmla="*/ 39654 h 1077746"/>
                    <a:gd name="connsiteX44" fmla="*/ 394812 w 1794988"/>
                    <a:gd name="connsiteY44" fmla="*/ 139666 h 1077746"/>
                    <a:gd name="connsiteX45" fmla="*/ 428148 w 1794988"/>
                    <a:gd name="connsiteY45" fmla="*/ 211104 h 1077746"/>
                    <a:gd name="connsiteX46" fmla="*/ 694848 w 1794988"/>
                    <a:gd name="connsiteY46" fmla="*/ 187291 h 1077746"/>
                    <a:gd name="connsiteX47" fmla="*/ 751852 w 1794988"/>
                    <a:gd name="connsiteY47" fmla="*/ 155622 h 1077746"/>
                    <a:gd name="connsiteX48" fmla="*/ 761524 w 1794988"/>
                    <a:gd name="connsiteY48" fmla="*/ 163479 h 1077746"/>
                    <a:gd name="connsiteX49" fmla="*/ 861536 w 1794988"/>
                    <a:gd name="connsiteY49" fmla="*/ 201579 h 1077746"/>
                    <a:gd name="connsiteX50" fmla="*/ 980612 w 1794988"/>
                    <a:gd name="connsiteY50" fmla="*/ 178345 h 1077746"/>
                    <a:gd name="connsiteX51" fmla="*/ 990124 w 1794988"/>
                    <a:gd name="connsiteY51" fmla="*/ 182529 h 1077746"/>
                    <a:gd name="connsiteX52" fmla="*/ 1156812 w 1794988"/>
                    <a:gd name="connsiteY52" fmla="*/ 177766 h 1077746"/>
                    <a:gd name="connsiteX53" fmla="*/ 1380648 w 1794988"/>
                    <a:gd name="connsiteY53" fmla="*/ 206341 h 1077746"/>
                    <a:gd name="connsiteX54" fmla="*/ 1537812 w 1794988"/>
                    <a:gd name="connsiteY54" fmla="*/ 177766 h 1077746"/>
                    <a:gd name="connsiteX55" fmla="*/ 1561624 w 1794988"/>
                    <a:gd name="connsiteY55" fmla="*/ 215866 h 1077746"/>
                    <a:gd name="connsiteX56" fmla="*/ 1618772 w 1794988"/>
                    <a:gd name="connsiteY56" fmla="*/ 187291 h 1077746"/>
                    <a:gd name="connsiteX57" fmla="*/ 1647348 w 1794988"/>
                    <a:gd name="connsiteY57" fmla="*/ 177766 h 1077746"/>
                    <a:gd name="connsiteX58" fmla="*/ 1778620 w 1794988"/>
                    <a:gd name="connsiteY58" fmla="*/ 0 h 1077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794988" h="1077746">
                      <a:moveTo>
                        <a:pt x="1778620" y="0"/>
                      </a:moveTo>
                      <a:lnTo>
                        <a:pt x="1794988" y="87279"/>
                      </a:lnTo>
                      <a:lnTo>
                        <a:pt x="1763236" y="258729"/>
                      </a:lnTo>
                      <a:lnTo>
                        <a:pt x="1745896" y="432135"/>
                      </a:lnTo>
                      <a:lnTo>
                        <a:pt x="1661636" y="444466"/>
                      </a:lnTo>
                      <a:lnTo>
                        <a:pt x="1609248" y="525429"/>
                      </a:lnTo>
                      <a:lnTo>
                        <a:pt x="1618772" y="587341"/>
                      </a:lnTo>
                      <a:lnTo>
                        <a:pt x="1585436" y="625441"/>
                      </a:lnTo>
                      <a:lnTo>
                        <a:pt x="1499712" y="596866"/>
                      </a:lnTo>
                      <a:lnTo>
                        <a:pt x="1475900" y="677829"/>
                      </a:lnTo>
                      <a:lnTo>
                        <a:pt x="1309212" y="858804"/>
                      </a:lnTo>
                      <a:lnTo>
                        <a:pt x="1213960" y="911191"/>
                      </a:lnTo>
                      <a:lnTo>
                        <a:pt x="1199676" y="977866"/>
                      </a:lnTo>
                      <a:lnTo>
                        <a:pt x="1123476" y="1073116"/>
                      </a:lnTo>
                      <a:lnTo>
                        <a:pt x="1120984" y="1077746"/>
                      </a:lnTo>
                      <a:lnTo>
                        <a:pt x="942500" y="863566"/>
                      </a:lnTo>
                      <a:lnTo>
                        <a:pt x="861536" y="863566"/>
                      </a:lnTo>
                      <a:lnTo>
                        <a:pt x="823436" y="758791"/>
                      </a:lnTo>
                      <a:lnTo>
                        <a:pt x="847248" y="725454"/>
                      </a:lnTo>
                      <a:lnTo>
                        <a:pt x="752000" y="677829"/>
                      </a:lnTo>
                      <a:lnTo>
                        <a:pt x="690084" y="720691"/>
                      </a:lnTo>
                      <a:lnTo>
                        <a:pt x="609124" y="677829"/>
                      </a:lnTo>
                      <a:lnTo>
                        <a:pt x="551972" y="720691"/>
                      </a:lnTo>
                      <a:lnTo>
                        <a:pt x="456724" y="677829"/>
                      </a:lnTo>
                      <a:lnTo>
                        <a:pt x="337660" y="511141"/>
                      </a:lnTo>
                      <a:lnTo>
                        <a:pt x="304324" y="587341"/>
                      </a:lnTo>
                      <a:lnTo>
                        <a:pt x="242412" y="573054"/>
                      </a:lnTo>
                      <a:lnTo>
                        <a:pt x="232884" y="830229"/>
                      </a:lnTo>
                      <a:lnTo>
                        <a:pt x="104300" y="868329"/>
                      </a:lnTo>
                      <a:lnTo>
                        <a:pt x="99536" y="825466"/>
                      </a:lnTo>
                      <a:lnTo>
                        <a:pt x="128112" y="792129"/>
                      </a:lnTo>
                      <a:lnTo>
                        <a:pt x="109060" y="744504"/>
                      </a:lnTo>
                      <a:lnTo>
                        <a:pt x="56676" y="706404"/>
                      </a:lnTo>
                      <a:lnTo>
                        <a:pt x="28100" y="644491"/>
                      </a:lnTo>
                      <a:lnTo>
                        <a:pt x="4284" y="563529"/>
                      </a:lnTo>
                      <a:lnTo>
                        <a:pt x="0" y="529252"/>
                      </a:lnTo>
                      <a:lnTo>
                        <a:pt x="4284" y="392079"/>
                      </a:lnTo>
                      <a:lnTo>
                        <a:pt x="47148" y="353979"/>
                      </a:lnTo>
                      <a:lnTo>
                        <a:pt x="66200" y="268254"/>
                      </a:lnTo>
                      <a:lnTo>
                        <a:pt x="109060" y="230154"/>
                      </a:lnTo>
                      <a:lnTo>
                        <a:pt x="204312" y="211104"/>
                      </a:lnTo>
                      <a:lnTo>
                        <a:pt x="228124" y="120616"/>
                      </a:lnTo>
                      <a:lnTo>
                        <a:pt x="228124" y="34891"/>
                      </a:lnTo>
                      <a:lnTo>
                        <a:pt x="299560" y="39654"/>
                      </a:lnTo>
                      <a:lnTo>
                        <a:pt x="394812" y="139666"/>
                      </a:lnTo>
                      <a:lnTo>
                        <a:pt x="428148" y="211104"/>
                      </a:lnTo>
                      <a:lnTo>
                        <a:pt x="694848" y="187291"/>
                      </a:lnTo>
                      <a:lnTo>
                        <a:pt x="751852" y="155622"/>
                      </a:lnTo>
                      <a:lnTo>
                        <a:pt x="761524" y="163479"/>
                      </a:lnTo>
                      <a:lnTo>
                        <a:pt x="861536" y="201579"/>
                      </a:lnTo>
                      <a:lnTo>
                        <a:pt x="980612" y="178345"/>
                      </a:lnTo>
                      <a:lnTo>
                        <a:pt x="990124" y="182529"/>
                      </a:lnTo>
                      <a:lnTo>
                        <a:pt x="1156812" y="177766"/>
                      </a:lnTo>
                      <a:lnTo>
                        <a:pt x="1380648" y="206341"/>
                      </a:lnTo>
                      <a:lnTo>
                        <a:pt x="1537812" y="177766"/>
                      </a:lnTo>
                      <a:lnTo>
                        <a:pt x="1561624" y="215866"/>
                      </a:lnTo>
                      <a:lnTo>
                        <a:pt x="1618772" y="187291"/>
                      </a:lnTo>
                      <a:lnTo>
                        <a:pt x="1647348" y="177766"/>
                      </a:lnTo>
                      <a:lnTo>
                        <a:pt x="17786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1" name="フリーフォーム: 図形 1270">
                  <a:extLst>
                    <a:ext uri="{FF2B5EF4-FFF2-40B4-BE49-F238E27FC236}">
                      <a16:creationId xmlns:a16="http://schemas.microsoft.com/office/drawing/2014/main" id="{55C2B04F-A913-44F7-9FEA-56A095BE5B0A}"/>
                    </a:ext>
                  </a:extLst>
                </p:cNvPr>
                <p:cNvSpPr/>
                <p:nvPr/>
              </p:nvSpPr>
              <p:spPr>
                <a:xfrm>
                  <a:off x="48325088" y="-3228975"/>
                  <a:ext cx="523876" cy="690562"/>
                </a:xfrm>
                <a:custGeom>
                  <a:avLst/>
                  <a:gdLst>
                    <a:gd name="connsiteX0" fmla="*/ 328612 w 523876"/>
                    <a:gd name="connsiteY0" fmla="*/ 0 h 690562"/>
                    <a:gd name="connsiteX1" fmla="*/ 447292 w 523876"/>
                    <a:gd name="connsiteY1" fmla="*/ 28483 h 690562"/>
                    <a:gd name="connsiteX2" fmla="*/ 423864 w 523876"/>
                    <a:gd name="connsiteY2" fmla="*/ 71437 h 690562"/>
                    <a:gd name="connsiteX3" fmla="*/ 442912 w 523876"/>
                    <a:gd name="connsiteY3" fmla="*/ 157162 h 690562"/>
                    <a:gd name="connsiteX4" fmla="*/ 442912 w 523876"/>
                    <a:gd name="connsiteY4" fmla="*/ 295275 h 690562"/>
                    <a:gd name="connsiteX5" fmla="*/ 428624 w 523876"/>
                    <a:gd name="connsiteY5" fmla="*/ 333375 h 690562"/>
                    <a:gd name="connsiteX6" fmla="*/ 357188 w 523876"/>
                    <a:gd name="connsiteY6" fmla="*/ 423862 h 690562"/>
                    <a:gd name="connsiteX7" fmla="*/ 438152 w 523876"/>
                    <a:gd name="connsiteY7" fmla="*/ 414337 h 690562"/>
                    <a:gd name="connsiteX8" fmla="*/ 509588 w 523876"/>
                    <a:gd name="connsiteY8" fmla="*/ 423862 h 690562"/>
                    <a:gd name="connsiteX9" fmla="*/ 523876 w 523876"/>
                    <a:gd name="connsiteY9" fmla="*/ 466725 h 690562"/>
                    <a:gd name="connsiteX10" fmla="*/ 500064 w 523876"/>
                    <a:gd name="connsiteY10" fmla="*/ 552450 h 690562"/>
                    <a:gd name="connsiteX11" fmla="*/ 457200 w 523876"/>
                    <a:gd name="connsiteY11" fmla="*/ 571500 h 690562"/>
                    <a:gd name="connsiteX12" fmla="*/ 414336 w 523876"/>
                    <a:gd name="connsiteY12" fmla="*/ 661987 h 690562"/>
                    <a:gd name="connsiteX13" fmla="*/ 366712 w 523876"/>
                    <a:gd name="connsiteY13" fmla="*/ 690562 h 690562"/>
                    <a:gd name="connsiteX14" fmla="*/ 328612 w 523876"/>
                    <a:gd name="connsiteY14" fmla="*/ 571500 h 690562"/>
                    <a:gd name="connsiteX15" fmla="*/ 366712 w 523876"/>
                    <a:gd name="connsiteY15" fmla="*/ 519112 h 690562"/>
                    <a:gd name="connsiteX16" fmla="*/ 295276 w 523876"/>
                    <a:gd name="connsiteY16" fmla="*/ 504825 h 690562"/>
                    <a:gd name="connsiteX17" fmla="*/ 238124 w 523876"/>
                    <a:gd name="connsiteY17" fmla="*/ 461962 h 690562"/>
                    <a:gd name="connsiteX18" fmla="*/ 66676 w 523876"/>
                    <a:gd name="connsiteY18" fmla="*/ 523875 h 690562"/>
                    <a:gd name="connsiteX19" fmla="*/ 0 w 523876"/>
                    <a:gd name="connsiteY19" fmla="*/ 457200 h 690562"/>
                    <a:gd name="connsiteX20" fmla="*/ 14288 w 523876"/>
                    <a:gd name="connsiteY20" fmla="*/ 376237 h 690562"/>
                    <a:gd name="connsiteX21" fmla="*/ 52388 w 523876"/>
                    <a:gd name="connsiteY21" fmla="*/ 195262 h 690562"/>
                    <a:gd name="connsiteX22" fmla="*/ 166688 w 523876"/>
                    <a:gd name="connsiteY22" fmla="*/ 104775 h 690562"/>
                    <a:gd name="connsiteX23" fmla="*/ 238124 w 523876"/>
                    <a:gd name="connsiteY23" fmla="*/ 114300 h 690562"/>
                    <a:gd name="connsiteX24" fmla="*/ 271464 w 523876"/>
                    <a:gd name="connsiteY24" fmla="*/ 61912 h 690562"/>
                    <a:gd name="connsiteX25" fmla="*/ 272352 w 523876"/>
                    <a:gd name="connsiteY25" fmla="*/ 54991 h 690562"/>
                    <a:gd name="connsiteX26" fmla="*/ 280988 w 523876"/>
                    <a:gd name="connsiteY26" fmla="*/ 57150 h 690562"/>
                    <a:gd name="connsiteX27" fmla="*/ 328612 w 523876"/>
                    <a:gd name="connsiteY27" fmla="*/ 0 h 690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3876" h="690562">
                      <a:moveTo>
                        <a:pt x="328612" y="0"/>
                      </a:moveTo>
                      <a:lnTo>
                        <a:pt x="447292" y="28483"/>
                      </a:lnTo>
                      <a:lnTo>
                        <a:pt x="423864" y="71437"/>
                      </a:lnTo>
                      <a:lnTo>
                        <a:pt x="442912" y="157162"/>
                      </a:lnTo>
                      <a:lnTo>
                        <a:pt x="442912" y="295275"/>
                      </a:lnTo>
                      <a:lnTo>
                        <a:pt x="428624" y="333375"/>
                      </a:lnTo>
                      <a:lnTo>
                        <a:pt x="357188" y="423862"/>
                      </a:lnTo>
                      <a:lnTo>
                        <a:pt x="438152" y="414337"/>
                      </a:lnTo>
                      <a:lnTo>
                        <a:pt x="509588" y="423862"/>
                      </a:lnTo>
                      <a:lnTo>
                        <a:pt x="523876" y="466725"/>
                      </a:lnTo>
                      <a:lnTo>
                        <a:pt x="500064" y="552450"/>
                      </a:lnTo>
                      <a:lnTo>
                        <a:pt x="457200" y="571500"/>
                      </a:lnTo>
                      <a:lnTo>
                        <a:pt x="414336" y="661987"/>
                      </a:lnTo>
                      <a:lnTo>
                        <a:pt x="366712" y="690562"/>
                      </a:lnTo>
                      <a:lnTo>
                        <a:pt x="328612" y="571500"/>
                      </a:lnTo>
                      <a:lnTo>
                        <a:pt x="366712" y="519112"/>
                      </a:lnTo>
                      <a:lnTo>
                        <a:pt x="295276" y="504825"/>
                      </a:lnTo>
                      <a:lnTo>
                        <a:pt x="238124" y="461962"/>
                      </a:lnTo>
                      <a:lnTo>
                        <a:pt x="66676" y="523875"/>
                      </a:lnTo>
                      <a:lnTo>
                        <a:pt x="0" y="457200"/>
                      </a:lnTo>
                      <a:lnTo>
                        <a:pt x="14288" y="376237"/>
                      </a:lnTo>
                      <a:lnTo>
                        <a:pt x="52388" y="195262"/>
                      </a:lnTo>
                      <a:lnTo>
                        <a:pt x="166688" y="104775"/>
                      </a:lnTo>
                      <a:lnTo>
                        <a:pt x="238124" y="114300"/>
                      </a:lnTo>
                      <a:lnTo>
                        <a:pt x="271464" y="61912"/>
                      </a:lnTo>
                      <a:lnTo>
                        <a:pt x="272352" y="54991"/>
                      </a:lnTo>
                      <a:lnTo>
                        <a:pt x="280988" y="57150"/>
                      </a:lnTo>
                      <a:lnTo>
                        <a:pt x="32861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2" name="フリーフォーム: 図形 1271">
                  <a:extLst>
                    <a:ext uri="{FF2B5EF4-FFF2-40B4-BE49-F238E27FC236}">
                      <a16:creationId xmlns:a16="http://schemas.microsoft.com/office/drawing/2014/main" id="{FFA197D6-7370-4D9E-9ED4-0E84075F4139}"/>
                    </a:ext>
                  </a:extLst>
                </p:cNvPr>
                <p:cNvSpPr/>
                <p:nvPr/>
              </p:nvSpPr>
              <p:spPr>
                <a:xfrm>
                  <a:off x="49587820" y="-2833687"/>
                  <a:ext cx="925528" cy="728663"/>
                </a:xfrm>
                <a:custGeom>
                  <a:avLst/>
                  <a:gdLst>
                    <a:gd name="connsiteX0" fmla="*/ 142204 w 925528"/>
                    <a:gd name="connsiteY0" fmla="*/ 0 h 728663"/>
                    <a:gd name="connsiteX1" fmla="*/ 261268 w 925528"/>
                    <a:gd name="connsiteY1" fmla="*/ 166688 h 728663"/>
                    <a:gd name="connsiteX2" fmla="*/ 356516 w 925528"/>
                    <a:gd name="connsiteY2" fmla="*/ 209550 h 728663"/>
                    <a:gd name="connsiteX3" fmla="*/ 413668 w 925528"/>
                    <a:gd name="connsiteY3" fmla="*/ 166688 h 728663"/>
                    <a:gd name="connsiteX4" fmla="*/ 494628 w 925528"/>
                    <a:gd name="connsiteY4" fmla="*/ 209550 h 728663"/>
                    <a:gd name="connsiteX5" fmla="*/ 556544 w 925528"/>
                    <a:gd name="connsiteY5" fmla="*/ 166688 h 728663"/>
                    <a:gd name="connsiteX6" fmla="*/ 651792 w 925528"/>
                    <a:gd name="connsiteY6" fmla="*/ 214313 h 728663"/>
                    <a:gd name="connsiteX7" fmla="*/ 627980 w 925528"/>
                    <a:gd name="connsiteY7" fmla="*/ 247650 h 728663"/>
                    <a:gd name="connsiteX8" fmla="*/ 666080 w 925528"/>
                    <a:gd name="connsiteY8" fmla="*/ 352425 h 728663"/>
                    <a:gd name="connsiteX9" fmla="*/ 747044 w 925528"/>
                    <a:gd name="connsiteY9" fmla="*/ 352425 h 728663"/>
                    <a:gd name="connsiteX10" fmla="*/ 925528 w 925528"/>
                    <a:gd name="connsiteY10" fmla="*/ 566605 h 728663"/>
                    <a:gd name="connsiteX11" fmla="*/ 894680 w 925528"/>
                    <a:gd name="connsiteY11" fmla="*/ 623888 h 728663"/>
                    <a:gd name="connsiteX12" fmla="*/ 896708 w 925528"/>
                    <a:gd name="connsiteY12" fmla="*/ 626615 h 728663"/>
                    <a:gd name="connsiteX13" fmla="*/ 880392 w 925528"/>
                    <a:gd name="connsiteY13" fmla="*/ 633413 h 728663"/>
                    <a:gd name="connsiteX14" fmla="*/ 880056 w 925528"/>
                    <a:gd name="connsiteY14" fmla="*/ 634842 h 728663"/>
                    <a:gd name="connsiteX15" fmla="*/ 808956 w 925528"/>
                    <a:gd name="connsiteY15" fmla="*/ 657225 h 728663"/>
                    <a:gd name="connsiteX16" fmla="*/ 666080 w 925528"/>
                    <a:gd name="connsiteY16" fmla="*/ 709613 h 728663"/>
                    <a:gd name="connsiteX17" fmla="*/ 632744 w 925528"/>
                    <a:gd name="connsiteY17" fmla="*/ 671513 h 728663"/>
                    <a:gd name="connsiteX18" fmla="*/ 561304 w 925528"/>
                    <a:gd name="connsiteY18" fmla="*/ 728663 h 728663"/>
                    <a:gd name="connsiteX19" fmla="*/ 404144 w 925528"/>
                    <a:gd name="connsiteY19" fmla="*/ 652463 h 728663"/>
                    <a:gd name="connsiteX20" fmla="*/ 323180 w 925528"/>
                    <a:gd name="connsiteY20" fmla="*/ 661988 h 728663"/>
                    <a:gd name="connsiteX21" fmla="*/ 227932 w 925528"/>
                    <a:gd name="connsiteY21" fmla="*/ 590550 h 728663"/>
                    <a:gd name="connsiteX22" fmla="*/ 261268 w 925528"/>
                    <a:gd name="connsiteY22" fmla="*/ 523875 h 728663"/>
                    <a:gd name="connsiteX23" fmla="*/ 0 w 925528"/>
                    <a:gd name="connsiteY23" fmla="*/ 330178 h 728663"/>
                    <a:gd name="connsiteX24" fmla="*/ 37428 w 925528"/>
                    <a:gd name="connsiteY24" fmla="*/ 319088 h 728663"/>
                    <a:gd name="connsiteX25" fmla="*/ 46956 w 925528"/>
                    <a:gd name="connsiteY25" fmla="*/ 61913 h 728663"/>
                    <a:gd name="connsiteX26" fmla="*/ 108868 w 925528"/>
                    <a:gd name="connsiteY26" fmla="*/ 76200 h 728663"/>
                    <a:gd name="connsiteX27" fmla="*/ 142204 w 925528"/>
                    <a:gd name="connsiteY27" fmla="*/ 0 h 728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5528" h="728663">
                      <a:moveTo>
                        <a:pt x="142204" y="0"/>
                      </a:moveTo>
                      <a:lnTo>
                        <a:pt x="261268" y="166688"/>
                      </a:lnTo>
                      <a:lnTo>
                        <a:pt x="356516" y="209550"/>
                      </a:lnTo>
                      <a:lnTo>
                        <a:pt x="413668" y="166688"/>
                      </a:lnTo>
                      <a:lnTo>
                        <a:pt x="494628" y="209550"/>
                      </a:lnTo>
                      <a:lnTo>
                        <a:pt x="556544" y="166688"/>
                      </a:lnTo>
                      <a:lnTo>
                        <a:pt x="651792" y="214313"/>
                      </a:lnTo>
                      <a:lnTo>
                        <a:pt x="627980" y="247650"/>
                      </a:lnTo>
                      <a:lnTo>
                        <a:pt x="666080" y="352425"/>
                      </a:lnTo>
                      <a:lnTo>
                        <a:pt x="747044" y="352425"/>
                      </a:lnTo>
                      <a:lnTo>
                        <a:pt x="925528" y="566605"/>
                      </a:lnTo>
                      <a:lnTo>
                        <a:pt x="894680" y="623888"/>
                      </a:lnTo>
                      <a:lnTo>
                        <a:pt x="896708" y="626615"/>
                      </a:lnTo>
                      <a:lnTo>
                        <a:pt x="880392" y="633413"/>
                      </a:lnTo>
                      <a:lnTo>
                        <a:pt x="880056" y="634842"/>
                      </a:lnTo>
                      <a:lnTo>
                        <a:pt x="808956" y="657225"/>
                      </a:lnTo>
                      <a:lnTo>
                        <a:pt x="666080" y="709613"/>
                      </a:lnTo>
                      <a:lnTo>
                        <a:pt x="632744" y="671513"/>
                      </a:lnTo>
                      <a:lnTo>
                        <a:pt x="561304" y="728663"/>
                      </a:lnTo>
                      <a:lnTo>
                        <a:pt x="404144" y="652463"/>
                      </a:lnTo>
                      <a:lnTo>
                        <a:pt x="323180" y="661988"/>
                      </a:lnTo>
                      <a:lnTo>
                        <a:pt x="227932" y="590550"/>
                      </a:lnTo>
                      <a:lnTo>
                        <a:pt x="261268" y="523875"/>
                      </a:lnTo>
                      <a:lnTo>
                        <a:pt x="0" y="330178"/>
                      </a:lnTo>
                      <a:lnTo>
                        <a:pt x="37428" y="319088"/>
                      </a:lnTo>
                      <a:lnTo>
                        <a:pt x="46956" y="61913"/>
                      </a:lnTo>
                      <a:lnTo>
                        <a:pt x="108868" y="76200"/>
                      </a:lnTo>
                      <a:lnTo>
                        <a:pt x="14220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3" name="フリーフォーム: 図形 1272">
                  <a:extLst>
                    <a:ext uri="{FF2B5EF4-FFF2-40B4-BE49-F238E27FC236}">
                      <a16:creationId xmlns:a16="http://schemas.microsoft.com/office/drawing/2014/main" id="{56D4A5FC-89C0-42F0-A1D6-A5135721ABA3}"/>
                    </a:ext>
                  </a:extLst>
                </p:cNvPr>
                <p:cNvSpPr/>
                <p:nvPr/>
              </p:nvSpPr>
              <p:spPr>
                <a:xfrm>
                  <a:off x="48072676" y="-3938588"/>
                  <a:ext cx="370068" cy="300038"/>
                </a:xfrm>
                <a:custGeom>
                  <a:avLst/>
                  <a:gdLst>
                    <a:gd name="connsiteX0" fmla="*/ 304800 w 370068"/>
                    <a:gd name="connsiteY0" fmla="*/ 0 h 300038"/>
                    <a:gd name="connsiteX1" fmla="*/ 370068 w 370068"/>
                    <a:gd name="connsiteY1" fmla="*/ 65268 h 300038"/>
                    <a:gd name="connsiteX2" fmla="*/ 342900 w 370068"/>
                    <a:gd name="connsiteY2" fmla="*/ 252413 h 300038"/>
                    <a:gd name="connsiteX3" fmla="*/ 246044 w 370068"/>
                    <a:gd name="connsiteY3" fmla="*/ 277680 h 300038"/>
                    <a:gd name="connsiteX4" fmla="*/ 233364 w 370068"/>
                    <a:gd name="connsiteY4" fmla="*/ 276225 h 300038"/>
                    <a:gd name="connsiteX5" fmla="*/ 19048 w 370068"/>
                    <a:gd name="connsiteY5" fmla="*/ 300038 h 300038"/>
                    <a:gd name="connsiteX6" fmla="*/ 0 w 370068"/>
                    <a:gd name="connsiteY6" fmla="*/ 252413 h 300038"/>
                    <a:gd name="connsiteX7" fmla="*/ 15772 w 370068"/>
                    <a:gd name="connsiteY7" fmla="*/ 165655 h 300038"/>
                    <a:gd name="connsiteX8" fmla="*/ 33336 w 370068"/>
                    <a:gd name="connsiteY8" fmla="*/ 166688 h 300038"/>
                    <a:gd name="connsiteX9" fmla="*/ 128588 w 370068"/>
                    <a:gd name="connsiteY9" fmla="*/ 57150 h 300038"/>
                    <a:gd name="connsiteX10" fmla="*/ 304800 w 370068"/>
                    <a:gd name="connsiteY10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068" h="300038">
                      <a:moveTo>
                        <a:pt x="304800" y="0"/>
                      </a:moveTo>
                      <a:lnTo>
                        <a:pt x="370068" y="65268"/>
                      </a:lnTo>
                      <a:lnTo>
                        <a:pt x="342900" y="252413"/>
                      </a:lnTo>
                      <a:lnTo>
                        <a:pt x="246044" y="277680"/>
                      </a:lnTo>
                      <a:lnTo>
                        <a:pt x="233364" y="276225"/>
                      </a:lnTo>
                      <a:lnTo>
                        <a:pt x="19048" y="300038"/>
                      </a:lnTo>
                      <a:lnTo>
                        <a:pt x="0" y="252413"/>
                      </a:lnTo>
                      <a:lnTo>
                        <a:pt x="15772" y="165655"/>
                      </a:lnTo>
                      <a:lnTo>
                        <a:pt x="33336" y="166688"/>
                      </a:lnTo>
                      <a:lnTo>
                        <a:pt x="128588" y="57150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4" name="フリーフォーム: 図形 1273">
                  <a:extLst>
                    <a:ext uri="{FF2B5EF4-FFF2-40B4-BE49-F238E27FC236}">
                      <a16:creationId xmlns:a16="http://schemas.microsoft.com/office/drawing/2014/main" id="{61A0E27F-8711-4BC6-8B11-E83D7AABBFE7}"/>
                    </a:ext>
                  </a:extLst>
                </p:cNvPr>
                <p:cNvSpPr/>
                <p:nvPr/>
              </p:nvSpPr>
              <p:spPr>
                <a:xfrm>
                  <a:off x="49444276" y="-2503509"/>
                  <a:ext cx="668880" cy="512785"/>
                </a:xfrm>
                <a:custGeom>
                  <a:avLst/>
                  <a:gdLst>
                    <a:gd name="connsiteX0" fmla="*/ 143544 w 668880"/>
                    <a:gd name="connsiteY0" fmla="*/ 0 h 512785"/>
                    <a:gd name="connsiteX1" fmla="*/ 404812 w 668880"/>
                    <a:gd name="connsiteY1" fmla="*/ 193697 h 512785"/>
                    <a:gd name="connsiteX2" fmla="*/ 371476 w 668880"/>
                    <a:gd name="connsiteY2" fmla="*/ 260372 h 512785"/>
                    <a:gd name="connsiteX3" fmla="*/ 466724 w 668880"/>
                    <a:gd name="connsiteY3" fmla="*/ 331810 h 512785"/>
                    <a:gd name="connsiteX4" fmla="*/ 547688 w 668880"/>
                    <a:gd name="connsiteY4" fmla="*/ 322285 h 512785"/>
                    <a:gd name="connsiteX5" fmla="*/ 668880 w 668880"/>
                    <a:gd name="connsiteY5" fmla="*/ 381045 h 512785"/>
                    <a:gd name="connsiteX6" fmla="*/ 661988 w 668880"/>
                    <a:gd name="connsiteY6" fmla="*/ 441347 h 512785"/>
                    <a:gd name="connsiteX7" fmla="*/ 552448 w 668880"/>
                    <a:gd name="connsiteY7" fmla="*/ 474685 h 512785"/>
                    <a:gd name="connsiteX8" fmla="*/ 295276 w 668880"/>
                    <a:gd name="connsiteY8" fmla="*/ 450872 h 512785"/>
                    <a:gd name="connsiteX9" fmla="*/ 257172 w 668880"/>
                    <a:gd name="connsiteY9" fmla="*/ 512785 h 512785"/>
                    <a:gd name="connsiteX10" fmla="*/ 14288 w 668880"/>
                    <a:gd name="connsiteY10" fmla="*/ 388960 h 512785"/>
                    <a:gd name="connsiteX11" fmla="*/ 0 w 668880"/>
                    <a:gd name="connsiteY11" fmla="*/ 350860 h 512785"/>
                    <a:gd name="connsiteX12" fmla="*/ 52388 w 668880"/>
                    <a:gd name="connsiteY12" fmla="*/ 236560 h 512785"/>
                    <a:gd name="connsiteX13" fmla="*/ 80964 w 668880"/>
                    <a:gd name="connsiteY13" fmla="*/ 198460 h 512785"/>
                    <a:gd name="connsiteX14" fmla="*/ 47624 w 668880"/>
                    <a:gd name="connsiteY14" fmla="*/ 27010 h 512785"/>
                    <a:gd name="connsiteX15" fmla="*/ 52020 w 668880"/>
                    <a:gd name="connsiteY15" fmla="*/ 23712 h 512785"/>
                    <a:gd name="connsiteX16" fmla="*/ 52388 w 668880"/>
                    <a:gd name="connsiteY16" fmla="*/ 27010 h 512785"/>
                    <a:gd name="connsiteX17" fmla="*/ 143544 w 668880"/>
                    <a:gd name="connsiteY17" fmla="*/ 0 h 512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68880" h="512785">
                      <a:moveTo>
                        <a:pt x="143544" y="0"/>
                      </a:moveTo>
                      <a:lnTo>
                        <a:pt x="404812" y="193697"/>
                      </a:lnTo>
                      <a:lnTo>
                        <a:pt x="371476" y="260372"/>
                      </a:lnTo>
                      <a:lnTo>
                        <a:pt x="466724" y="331810"/>
                      </a:lnTo>
                      <a:lnTo>
                        <a:pt x="547688" y="322285"/>
                      </a:lnTo>
                      <a:lnTo>
                        <a:pt x="668880" y="381045"/>
                      </a:lnTo>
                      <a:lnTo>
                        <a:pt x="661988" y="441347"/>
                      </a:lnTo>
                      <a:lnTo>
                        <a:pt x="552448" y="474685"/>
                      </a:lnTo>
                      <a:lnTo>
                        <a:pt x="295276" y="450872"/>
                      </a:lnTo>
                      <a:lnTo>
                        <a:pt x="257172" y="512785"/>
                      </a:lnTo>
                      <a:lnTo>
                        <a:pt x="14288" y="388960"/>
                      </a:lnTo>
                      <a:lnTo>
                        <a:pt x="0" y="350860"/>
                      </a:lnTo>
                      <a:lnTo>
                        <a:pt x="52388" y="236560"/>
                      </a:lnTo>
                      <a:lnTo>
                        <a:pt x="80964" y="198460"/>
                      </a:lnTo>
                      <a:lnTo>
                        <a:pt x="47624" y="27010"/>
                      </a:lnTo>
                      <a:lnTo>
                        <a:pt x="52020" y="23712"/>
                      </a:lnTo>
                      <a:lnTo>
                        <a:pt x="52388" y="27010"/>
                      </a:lnTo>
                      <a:lnTo>
                        <a:pt x="1435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5" name="フリーフォーム: 図形 1274">
                  <a:extLst>
                    <a:ext uri="{FF2B5EF4-FFF2-40B4-BE49-F238E27FC236}">
                      <a16:creationId xmlns:a16="http://schemas.microsoft.com/office/drawing/2014/main" id="{B5C0D51E-A908-418C-A7FD-3C0E772BAD8B}"/>
                    </a:ext>
                  </a:extLst>
                </p:cNvPr>
                <p:cNvSpPr/>
                <p:nvPr/>
              </p:nvSpPr>
              <p:spPr>
                <a:xfrm>
                  <a:off x="49229964" y="-2198846"/>
                  <a:ext cx="1252536" cy="1017746"/>
                </a:xfrm>
                <a:custGeom>
                  <a:avLst/>
                  <a:gdLst>
                    <a:gd name="connsiteX0" fmla="*/ 1237912 w 1252536"/>
                    <a:gd name="connsiteY0" fmla="*/ 0 h 1017746"/>
                    <a:gd name="connsiteX1" fmla="*/ 1219200 w 1252536"/>
                    <a:gd name="connsiteY1" fmla="*/ 79533 h 1017746"/>
                    <a:gd name="connsiteX2" fmla="*/ 1162048 w 1252536"/>
                    <a:gd name="connsiteY2" fmla="*/ 193833 h 1017746"/>
                    <a:gd name="connsiteX3" fmla="*/ 1128712 w 1252536"/>
                    <a:gd name="connsiteY3" fmla="*/ 208121 h 1017746"/>
                    <a:gd name="connsiteX4" fmla="*/ 1104900 w 1252536"/>
                    <a:gd name="connsiteY4" fmla="*/ 260508 h 1017746"/>
                    <a:gd name="connsiteX5" fmla="*/ 1138236 w 1252536"/>
                    <a:gd name="connsiteY5" fmla="*/ 336708 h 1017746"/>
                    <a:gd name="connsiteX6" fmla="*/ 1200148 w 1252536"/>
                    <a:gd name="connsiteY6" fmla="*/ 374808 h 1017746"/>
                    <a:gd name="connsiteX7" fmla="*/ 1252536 w 1252536"/>
                    <a:gd name="connsiteY7" fmla="*/ 455771 h 1017746"/>
                    <a:gd name="connsiteX8" fmla="*/ 1247772 w 1252536"/>
                    <a:gd name="connsiteY8" fmla="*/ 546258 h 1017746"/>
                    <a:gd name="connsiteX9" fmla="*/ 1209676 w 1252536"/>
                    <a:gd name="connsiteY9" fmla="*/ 570071 h 1017746"/>
                    <a:gd name="connsiteX10" fmla="*/ 1233484 w 1252536"/>
                    <a:gd name="connsiteY10" fmla="*/ 641508 h 1017746"/>
                    <a:gd name="connsiteX11" fmla="*/ 1133476 w 1252536"/>
                    <a:gd name="connsiteY11" fmla="*/ 746283 h 1017746"/>
                    <a:gd name="connsiteX12" fmla="*/ 1033460 w 1252536"/>
                    <a:gd name="connsiteY12" fmla="*/ 774858 h 1017746"/>
                    <a:gd name="connsiteX13" fmla="*/ 1000124 w 1252536"/>
                    <a:gd name="connsiteY13" fmla="*/ 827246 h 1017746"/>
                    <a:gd name="connsiteX14" fmla="*/ 966788 w 1252536"/>
                    <a:gd name="connsiteY14" fmla="*/ 874871 h 1017746"/>
                    <a:gd name="connsiteX15" fmla="*/ 857248 w 1252536"/>
                    <a:gd name="connsiteY15" fmla="*/ 893921 h 1017746"/>
                    <a:gd name="connsiteX16" fmla="*/ 800100 w 1252536"/>
                    <a:gd name="connsiteY16" fmla="*/ 874871 h 1017746"/>
                    <a:gd name="connsiteX17" fmla="*/ 657224 w 1252536"/>
                    <a:gd name="connsiteY17" fmla="*/ 932021 h 1017746"/>
                    <a:gd name="connsiteX18" fmla="*/ 557212 w 1252536"/>
                    <a:gd name="connsiteY18" fmla="*/ 932021 h 1017746"/>
                    <a:gd name="connsiteX19" fmla="*/ 490536 w 1252536"/>
                    <a:gd name="connsiteY19" fmla="*/ 832008 h 1017746"/>
                    <a:gd name="connsiteX20" fmla="*/ 395284 w 1252536"/>
                    <a:gd name="connsiteY20" fmla="*/ 817721 h 1017746"/>
                    <a:gd name="connsiteX21" fmla="*/ 371476 w 1252536"/>
                    <a:gd name="connsiteY21" fmla="*/ 889158 h 1017746"/>
                    <a:gd name="connsiteX22" fmla="*/ 342900 w 1252536"/>
                    <a:gd name="connsiteY22" fmla="*/ 912971 h 1017746"/>
                    <a:gd name="connsiteX23" fmla="*/ 342900 w 1252536"/>
                    <a:gd name="connsiteY23" fmla="*/ 960596 h 1017746"/>
                    <a:gd name="connsiteX24" fmla="*/ 319084 w 1252536"/>
                    <a:gd name="connsiteY24" fmla="*/ 984408 h 1017746"/>
                    <a:gd name="connsiteX25" fmla="*/ 276224 w 1252536"/>
                    <a:gd name="connsiteY25" fmla="*/ 1017746 h 1017746"/>
                    <a:gd name="connsiteX26" fmla="*/ 176212 w 1252536"/>
                    <a:gd name="connsiteY26" fmla="*/ 1003458 h 1017746"/>
                    <a:gd name="connsiteX27" fmla="*/ 161924 w 1252536"/>
                    <a:gd name="connsiteY27" fmla="*/ 846296 h 1017746"/>
                    <a:gd name="connsiteX28" fmla="*/ 76200 w 1252536"/>
                    <a:gd name="connsiteY28" fmla="*/ 689133 h 1017746"/>
                    <a:gd name="connsiteX29" fmla="*/ 38100 w 1252536"/>
                    <a:gd name="connsiteY29" fmla="*/ 689133 h 1017746"/>
                    <a:gd name="connsiteX30" fmla="*/ 39184 w 1252536"/>
                    <a:gd name="connsiteY30" fmla="*/ 724866 h 1017746"/>
                    <a:gd name="connsiteX31" fmla="*/ 38100 w 1252536"/>
                    <a:gd name="connsiteY31" fmla="*/ 722471 h 1017746"/>
                    <a:gd name="connsiteX32" fmla="*/ 23812 w 1252536"/>
                    <a:gd name="connsiteY32" fmla="*/ 631983 h 1017746"/>
                    <a:gd name="connsiteX33" fmla="*/ 66676 w 1252536"/>
                    <a:gd name="connsiteY33" fmla="*/ 470058 h 1017746"/>
                    <a:gd name="connsiteX34" fmla="*/ 0 w 1252536"/>
                    <a:gd name="connsiteY34" fmla="*/ 408146 h 1017746"/>
                    <a:gd name="connsiteX35" fmla="*/ 42860 w 1252536"/>
                    <a:gd name="connsiteY35" fmla="*/ 331946 h 1017746"/>
                    <a:gd name="connsiteX36" fmla="*/ 95248 w 1252536"/>
                    <a:gd name="connsiteY36" fmla="*/ 289083 h 1017746"/>
                    <a:gd name="connsiteX37" fmla="*/ 85724 w 1252536"/>
                    <a:gd name="connsiteY37" fmla="*/ 198596 h 1017746"/>
                    <a:gd name="connsiteX38" fmla="*/ 227368 w 1252536"/>
                    <a:gd name="connsiteY38" fmla="*/ 81006 h 1017746"/>
                    <a:gd name="connsiteX39" fmla="*/ 228600 w 1252536"/>
                    <a:gd name="connsiteY39" fmla="*/ 84296 h 1017746"/>
                    <a:gd name="connsiteX40" fmla="*/ 471484 w 1252536"/>
                    <a:gd name="connsiteY40" fmla="*/ 208121 h 1017746"/>
                    <a:gd name="connsiteX41" fmla="*/ 509588 w 1252536"/>
                    <a:gd name="connsiteY41" fmla="*/ 146208 h 1017746"/>
                    <a:gd name="connsiteX42" fmla="*/ 766760 w 1252536"/>
                    <a:gd name="connsiteY42" fmla="*/ 170021 h 1017746"/>
                    <a:gd name="connsiteX43" fmla="*/ 876300 w 1252536"/>
                    <a:gd name="connsiteY43" fmla="*/ 136683 h 1017746"/>
                    <a:gd name="connsiteX44" fmla="*/ 883192 w 1252536"/>
                    <a:gd name="connsiteY44" fmla="*/ 76381 h 1017746"/>
                    <a:gd name="connsiteX45" fmla="*/ 919160 w 1252536"/>
                    <a:gd name="connsiteY45" fmla="*/ 93821 h 1017746"/>
                    <a:gd name="connsiteX46" fmla="*/ 990600 w 1252536"/>
                    <a:gd name="connsiteY46" fmla="*/ 36671 h 1017746"/>
                    <a:gd name="connsiteX47" fmla="*/ 1023936 w 1252536"/>
                    <a:gd name="connsiteY47" fmla="*/ 74771 h 1017746"/>
                    <a:gd name="connsiteX48" fmla="*/ 1166812 w 1252536"/>
                    <a:gd name="connsiteY48" fmla="*/ 22383 h 1017746"/>
                    <a:gd name="connsiteX49" fmla="*/ 1237912 w 1252536"/>
                    <a:gd name="connsiteY49" fmla="*/ 0 h 1017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252536" h="1017746">
                      <a:moveTo>
                        <a:pt x="1237912" y="0"/>
                      </a:moveTo>
                      <a:lnTo>
                        <a:pt x="1219200" y="79533"/>
                      </a:lnTo>
                      <a:lnTo>
                        <a:pt x="1162048" y="193833"/>
                      </a:lnTo>
                      <a:lnTo>
                        <a:pt x="1128712" y="208121"/>
                      </a:lnTo>
                      <a:lnTo>
                        <a:pt x="1104900" y="260508"/>
                      </a:lnTo>
                      <a:lnTo>
                        <a:pt x="1138236" y="336708"/>
                      </a:lnTo>
                      <a:lnTo>
                        <a:pt x="1200148" y="374808"/>
                      </a:lnTo>
                      <a:lnTo>
                        <a:pt x="1252536" y="455771"/>
                      </a:lnTo>
                      <a:lnTo>
                        <a:pt x="1247772" y="546258"/>
                      </a:lnTo>
                      <a:lnTo>
                        <a:pt x="1209676" y="570071"/>
                      </a:lnTo>
                      <a:lnTo>
                        <a:pt x="1233484" y="641508"/>
                      </a:lnTo>
                      <a:lnTo>
                        <a:pt x="1133476" y="746283"/>
                      </a:lnTo>
                      <a:lnTo>
                        <a:pt x="1033460" y="774858"/>
                      </a:lnTo>
                      <a:lnTo>
                        <a:pt x="1000124" y="827246"/>
                      </a:lnTo>
                      <a:lnTo>
                        <a:pt x="966788" y="874871"/>
                      </a:lnTo>
                      <a:lnTo>
                        <a:pt x="857248" y="893921"/>
                      </a:lnTo>
                      <a:lnTo>
                        <a:pt x="800100" y="874871"/>
                      </a:lnTo>
                      <a:lnTo>
                        <a:pt x="657224" y="932021"/>
                      </a:lnTo>
                      <a:lnTo>
                        <a:pt x="557212" y="932021"/>
                      </a:lnTo>
                      <a:lnTo>
                        <a:pt x="490536" y="832008"/>
                      </a:lnTo>
                      <a:lnTo>
                        <a:pt x="395284" y="817721"/>
                      </a:lnTo>
                      <a:lnTo>
                        <a:pt x="371476" y="889158"/>
                      </a:lnTo>
                      <a:lnTo>
                        <a:pt x="342900" y="912971"/>
                      </a:lnTo>
                      <a:lnTo>
                        <a:pt x="342900" y="960596"/>
                      </a:lnTo>
                      <a:lnTo>
                        <a:pt x="319084" y="984408"/>
                      </a:lnTo>
                      <a:lnTo>
                        <a:pt x="276224" y="1017746"/>
                      </a:lnTo>
                      <a:lnTo>
                        <a:pt x="176212" y="1003458"/>
                      </a:lnTo>
                      <a:lnTo>
                        <a:pt x="161924" y="846296"/>
                      </a:lnTo>
                      <a:lnTo>
                        <a:pt x="76200" y="689133"/>
                      </a:lnTo>
                      <a:lnTo>
                        <a:pt x="38100" y="689133"/>
                      </a:lnTo>
                      <a:lnTo>
                        <a:pt x="39184" y="724866"/>
                      </a:lnTo>
                      <a:lnTo>
                        <a:pt x="38100" y="722471"/>
                      </a:lnTo>
                      <a:lnTo>
                        <a:pt x="23812" y="631983"/>
                      </a:lnTo>
                      <a:lnTo>
                        <a:pt x="66676" y="470058"/>
                      </a:lnTo>
                      <a:lnTo>
                        <a:pt x="0" y="408146"/>
                      </a:lnTo>
                      <a:lnTo>
                        <a:pt x="42860" y="331946"/>
                      </a:lnTo>
                      <a:lnTo>
                        <a:pt x="95248" y="289083"/>
                      </a:lnTo>
                      <a:lnTo>
                        <a:pt x="85724" y="198596"/>
                      </a:lnTo>
                      <a:lnTo>
                        <a:pt x="227368" y="81006"/>
                      </a:lnTo>
                      <a:lnTo>
                        <a:pt x="228600" y="84296"/>
                      </a:lnTo>
                      <a:lnTo>
                        <a:pt x="471484" y="208121"/>
                      </a:lnTo>
                      <a:lnTo>
                        <a:pt x="509588" y="146208"/>
                      </a:lnTo>
                      <a:lnTo>
                        <a:pt x="766760" y="170021"/>
                      </a:lnTo>
                      <a:lnTo>
                        <a:pt x="876300" y="136683"/>
                      </a:lnTo>
                      <a:lnTo>
                        <a:pt x="883192" y="76381"/>
                      </a:lnTo>
                      <a:lnTo>
                        <a:pt x="919160" y="93821"/>
                      </a:lnTo>
                      <a:lnTo>
                        <a:pt x="990600" y="36671"/>
                      </a:lnTo>
                      <a:lnTo>
                        <a:pt x="1023936" y="74771"/>
                      </a:lnTo>
                      <a:lnTo>
                        <a:pt x="1166812" y="22383"/>
                      </a:lnTo>
                      <a:lnTo>
                        <a:pt x="123791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6" name="フリーフォーム: 図形 1275">
                  <a:extLst>
                    <a:ext uri="{FF2B5EF4-FFF2-40B4-BE49-F238E27FC236}">
                      <a16:creationId xmlns:a16="http://schemas.microsoft.com/office/drawing/2014/main" id="{A185014D-14D9-4E1B-A146-3EB5A958A6F1}"/>
                    </a:ext>
                  </a:extLst>
                </p:cNvPr>
                <p:cNvSpPr/>
                <p:nvPr/>
              </p:nvSpPr>
              <p:spPr>
                <a:xfrm>
                  <a:off x="48553688" y="-3295650"/>
                  <a:ext cx="971552" cy="1909762"/>
                </a:xfrm>
                <a:custGeom>
                  <a:avLst/>
                  <a:gdLst>
                    <a:gd name="connsiteX0" fmla="*/ 652464 w 971552"/>
                    <a:gd name="connsiteY0" fmla="*/ 0 h 1909762"/>
                    <a:gd name="connsiteX1" fmla="*/ 723900 w 971552"/>
                    <a:gd name="connsiteY1" fmla="*/ 104775 h 1909762"/>
                    <a:gd name="connsiteX2" fmla="*/ 714376 w 971552"/>
                    <a:gd name="connsiteY2" fmla="*/ 214312 h 1909762"/>
                    <a:gd name="connsiteX3" fmla="*/ 723900 w 971552"/>
                    <a:gd name="connsiteY3" fmla="*/ 347662 h 1909762"/>
                    <a:gd name="connsiteX4" fmla="*/ 800100 w 971552"/>
                    <a:gd name="connsiteY4" fmla="*/ 461962 h 1909762"/>
                    <a:gd name="connsiteX5" fmla="*/ 838200 w 971552"/>
                    <a:gd name="connsiteY5" fmla="*/ 495300 h 1909762"/>
                    <a:gd name="connsiteX6" fmla="*/ 838676 w 971552"/>
                    <a:gd name="connsiteY6" fmla="*/ 480073 h 1909762"/>
                    <a:gd name="connsiteX7" fmla="*/ 842960 w 971552"/>
                    <a:gd name="connsiteY7" fmla="*/ 514350 h 1909762"/>
                    <a:gd name="connsiteX8" fmla="*/ 866776 w 971552"/>
                    <a:gd name="connsiteY8" fmla="*/ 595312 h 1909762"/>
                    <a:gd name="connsiteX9" fmla="*/ 895352 w 971552"/>
                    <a:gd name="connsiteY9" fmla="*/ 657225 h 1909762"/>
                    <a:gd name="connsiteX10" fmla="*/ 947736 w 971552"/>
                    <a:gd name="connsiteY10" fmla="*/ 695325 h 1909762"/>
                    <a:gd name="connsiteX11" fmla="*/ 966788 w 971552"/>
                    <a:gd name="connsiteY11" fmla="*/ 742950 h 1909762"/>
                    <a:gd name="connsiteX12" fmla="*/ 938212 w 971552"/>
                    <a:gd name="connsiteY12" fmla="*/ 776287 h 1909762"/>
                    <a:gd name="connsiteX13" fmla="*/ 942608 w 971552"/>
                    <a:gd name="connsiteY13" fmla="*/ 815852 h 1909762"/>
                    <a:gd name="connsiteX14" fmla="*/ 938212 w 971552"/>
                    <a:gd name="connsiteY14" fmla="*/ 819150 h 1909762"/>
                    <a:gd name="connsiteX15" fmla="*/ 971552 w 971552"/>
                    <a:gd name="connsiteY15" fmla="*/ 990600 h 1909762"/>
                    <a:gd name="connsiteX16" fmla="*/ 942976 w 971552"/>
                    <a:gd name="connsiteY16" fmla="*/ 1028700 h 1909762"/>
                    <a:gd name="connsiteX17" fmla="*/ 890588 w 971552"/>
                    <a:gd name="connsiteY17" fmla="*/ 1143000 h 1909762"/>
                    <a:gd name="connsiteX18" fmla="*/ 903644 w 971552"/>
                    <a:gd name="connsiteY18" fmla="*/ 1177810 h 1909762"/>
                    <a:gd name="connsiteX19" fmla="*/ 762000 w 971552"/>
                    <a:gd name="connsiteY19" fmla="*/ 1295400 h 1909762"/>
                    <a:gd name="connsiteX20" fmla="*/ 771524 w 971552"/>
                    <a:gd name="connsiteY20" fmla="*/ 1385887 h 1909762"/>
                    <a:gd name="connsiteX21" fmla="*/ 719136 w 971552"/>
                    <a:gd name="connsiteY21" fmla="*/ 1428750 h 1909762"/>
                    <a:gd name="connsiteX22" fmla="*/ 676276 w 971552"/>
                    <a:gd name="connsiteY22" fmla="*/ 1504950 h 1909762"/>
                    <a:gd name="connsiteX23" fmla="*/ 742952 w 971552"/>
                    <a:gd name="connsiteY23" fmla="*/ 1566862 h 1909762"/>
                    <a:gd name="connsiteX24" fmla="*/ 700088 w 971552"/>
                    <a:gd name="connsiteY24" fmla="*/ 1728787 h 1909762"/>
                    <a:gd name="connsiteX25" fmla="*/ 714376 w 971552"/>
                    <a:gd name="connsiteY25" fmla="*/ 1819275 h 1909762"/>
                    <a:gd name="connsiteX26" fmla="*/ 714572 w 971552"/>
                    <a:gd name="connsiteY26" fmla="*/ 1819705 h 1909762"/>
                    <a:gd name="connsiteX27" fmla="*/ 614360 w 971552"/>
                    <a:gd name="connsiteY27" fmla="*/ 1843087 h 1909762"/>
                    <a:gd name="connsiteX28" fmla="*/ 571500 w 971552"/>
                    <a:gd name="connsiteY28" fmla="*/ 1905000 h 1909762"/>
                    <a:gd name="connsiteX29" fmla="*/ 452436 w 971552"/>
                    <a:gd name="connsiteY29" fmla="*/ 1909762 h 1909762"/>
                    <a:gd name="connsiteX30" fmla="*/ 314324 w 971552"/>
                    <a:gd name="connsiteY30" fmla="*/ 1819275 h 1909762"/>
                    <a:gd name="connsiteX31" fmla="*/ 195264 w 971552"/>
                    <a:gd name="connsiteY31" fmla="*/ 1828800 h 1909762"/>
                    <a:gd name="connsiteX32" fmla="*/ 123824 w 971552"/>
                    <a:gd name="connsiteY32" fmla="*/ 1647825 h 1909762"/>
                    <a:gd name="connsiteX33" fmla="*/ 80960 w 971552"/>
                    <a:gd name="connsiteY33" fmla="*/ 1628775 h 1909762"/>
                    <a:gd name="connsiteX34" fmla="*/ 80960 w 971552"/>
                    <a:gd name="connsiteY34" fmla="*/ 1585912 h 1909762"/>
                    <a:gd name="connsiteX35" fmla="*/ 0 w 971552"/>
                    <a:gd name="connsiteY35" fmla="*/ 1466850 h 1909762"/>
                    <a:gd name="connsiteX36" fmla="*/ 33336 w 971552"/>
                    <a:gd name="connsiteY36" fmla="*/ 1362075 h 1909762"/>
                    <a:gd name="connsiteX37" fmla="*/ 9524 w 971552"/>
                    <a:gd name="connsiteY37" fmla="*/ 1314450 h 1909762"/>
                    <a:gd name="connsiteX38" fmla="*/ 42864 w 971552"/>
                    <a:gd name="connsiteY38" fmla="*/ 1219200 h 1909762"/>
                    <a:gd name="connsiteX39" fmla="*/ 14288 w 971552"/>
                    <a:gd name="connsiteY39" fmla="*/ 1119187 h 1909762"/>
                    <a:gd name="connsiteX40" fmla="*/ 23812 w 971552"/>
                    <a:gd name="connsiteY40" fmla="*/ 990600 h 1909762"/>
                    <a:gd name="connsiteX41" fmla="*/ 66676 w 971552"/>
                    <a:gd name="connsiteY41" fmla="*/ 947737 h 1909762"/>
                    <a:gd name="connsiteX42" fmla="*/ 47624 w 971552"/>
                    <a:gd name="connsiteY42" fmla="*/ 828675 h 1909762"/>
                    <a:gd name="connsiteX43" fmla="*/ 85724 w 971552"/>
                    <a:gd name="connsiteY43" fmla="*/ 747712 h 1909762"/>
                    <a:gd name="connsiteX44" fmla="*/ 129112 w 971552"/>
                    <a:gd name="connsiteY44" fmla="*/ 729117 h 1909762"/>
                    <a:gd name="connsiteX45" fmla="*/ 138112 w 971552"/>
                    <a:gd name="connsiteY45" fmla="*/ 757237 h 1909762"/>
                    <a:gd name="connsiteX46" fmla="*/ 185736 w 971552"/>
                    <a:gd name="connsiteY46" fmla="*/ 728662 h 1909762"/>
                    <a:gd name="connsiteX47" fmla="*/ 228600 w 971552"/>
                    <a:gd name="connsiteY47" fmla="*/ 638175 h 1909762"/>
                    <a:gd name="connsiteX48" fmla="*/ 271464 w 971552"/>
                    <a:gd name="connsiteY48" fmla="*/ 619125 h 1909762"/>
                    <a:gd name="connsiteX49" fmla="*/ 295276 w 971552"/>
                    <a:gd name="connsiteY49" fmla="*/ 533400 h 1909762"/>
                    <a:gd name="connsiteX50" fmla="*/ 280988 w 971552"/>
                    <a:gd name="connsiteY50" fmla="*/ 490537 h 1909762"/>
                    <a:gd name="connsiteX51" fmla="*/ 209552 w 971552"/>
                    <a:gd name="connsiteY51" fmla="*/ 481012 h 1909762"/>
                    <a:gd name="connsiteX52" fmla="*/ 128588 w 971552"/>
                    <a:gd name="connsiteY52" fmla="*/ 490537 h 1909762"/>
                    <a:gd name="connsiteX53" fmla="*/ 200024 w 971552"/>
                    <a:gd name="connsiteY53" fmla="*/ 400050 h 1909762"/>
                    <a:gd name="connsiteX54" fmla="*/ 214312 w 971552"/>
                    <a:gd name="connsiteY54" fmla="*/ 361950 h 1909762"/>
                    <a:gd name="connsiteX55" fmla="*/ 214312 w 971552"/>
                    <a:gd name="connsiteY55" fmla="*/ 223837 h 1909762"/>
                    <a:gd name="connsiteX56" fmla="*/ 195264 w 971552"/>
                    <a:gd name="connsiteY56" fmla="*/ 138112 h 1909762"/>
                    <a:gd name="connsiteX57" fmla="*/ 218692 w 971552"/>
                    <a:gd name="connsiteY57" fmla="*/ 95158 h 1909762"/>
                    <a:gd name="connsiteX58" fmla="*/ 219076 w 971552"/>
                    <a:gd name="connsiteY58" fmla="*/ 95250 h 1909762"/>
                    <a:gd name="connsiteX59" fmla="*/ 247648 w 971552"/>
                    <a:gd name="connsiteY59" fmla="*/ 76200 h 1909762"/>
                    <a:gd name="connsiteX60" fmla="*/ 442912 w 971552"/>
                    <a:gd name="connsiteY60" fmla="*/ 76200 h 1909762"/>
                    <a:gd name="connsiteX61" fmla="*/ 440892 w 971552"/>
                    <a:gd name="connsiteY61" fmla="*/ 70138 h 1909762"/>
                    <a:gd name="connsiteX62" fmla="*/ 442912 w 971552"/>
                    <a:gd name="connsiteY62" fmla="*/ 71437 h 1909762"/>
                    <a:gd name="connsiteX63" fmla="*/ 652464 w 971552"/>
                    <a:gd name="connsiteY63" fmla="*/ 0 h 1909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971552" h="1909762">
                      <a:moveTo>
                        <a:pt x="652464" y="0"/>
                      </a:moveTo>
                      <a:lnTo>
                        <a:pt x="723900" y="104775"/>
                      </a:lnTo>
                      <a:lnTo>
                        <a:pt x="714376" y="214312"/>
                      </a:lnTo>
                      <a:lnTo>
                        <a:pt x="723900" y="347662"/>
                      </a:lnTo>
                      <a:lnTo>
                        <a:pt x="800100" y="461962"/>
                      </a:lnTo>
                      <a:lnTo>
                        <a:pt x="838200" y="495300"/>
                      </a:lnTo>
                      <a:lnTo>
                        <a:pt x="838676" y="480073"/>
                      </a:lnTo>
                      <a:lnTo>
                        <a:pt x="842960" y="514350"/>
                      </a:lnTo>
                      <a:lnTo>
                        <a:pt x="866776" y="595312"/>
                      </a:lnTo>
                      <a:lnTo>
                        <a:pt x="895352" y="657225"/>
                      </a:lnTo>
                      <a:lnTo>
                        <a:pt x="947736" y="695325"/>
                      </a:lnTo>
                      <a:lnTo>
                        <a:pt x="966788" y="742950"/>
                      </a:lnTo>
                      <a:lnTo>
                        <a:pt x="938212" y="776287"/>
                      </a:lnTo>
                      <a:lnTo>
                        <a:pt x="942608" y="815852"/>
                      </a:lnTo>
                      <a:lnTo>
                        <a:pt x="938212" y="819150"/>
                      </a:lnTo>
                      <a:lnTo>
                        <a:pt x="971552" y="990600"/>
                      </a:lnTo>
                      <a:lnTo>
                        <a:pt x="942976" y="1028700"/>
                      </a:lnTo>
                      <a:lnTo>
                        <a:pt x="890588" y="1143000"/>
                      </a:lnTo>
                      <a:lnTo>
                        <a:pt x="903644" y="1177810"/>
                      </a:lnTo>
                      <a:lnTo>
                        <a:pt x="762000" y="1295400"/>
                      </a:lnTo>
                      <a:lnTo>
                        <a:pt x="771524" y="1385887"/>
                      </a:lnTo>
                      <a:lnTo>
                        <a:pt x="719136" y="1428750"/>
                      </a:lnTo>
                      <a:lnTo>
                        <a:pt x="676276" y="1504950"/>
                      </a:lnTo>
                      <a:lnTo>
                        <a:pt x="742952" y="1566862"/>
                      </a:lnTo>
                      <a:lnTo>
                        <a:pt x="700088" y="1728787"/>
                      </a:lnTo>
                      <a:lnTo>
                        <a:pt x="714376" y="1819275"/>
                      </a:lnTo>
                      <a:lnTo>
                        <a:pt x="714572" y="1819705"/>
                      </a:lnTo>
                      <a:lnTo>
                        <a:pt x="614360" y="1843087"/>
                      </a:lnTo>
                      <a:lnTo>
                        <a:pt x="571500" y="1905000"/>
                      </a:lnTo>
                      <a:lnTo>
                        <a:pt x="452436" y="1909762"/>
                      </a:lnTo>
                      <a:lnTo>
                        <a:pt x="314324" y="1819275"/>
                      </a:lnTo>
                      <a:lnTo>
                        <a:pt x="195264" y="1828800"/>
                      </a:lnTo>
                      <a:lnTo>
                        <a:pt x="123824" y="1647825"/>
                      </a:lnTo>
                      <a:lnTo>
                        <a:pt x="80960" y="1628775"/>
                      </a:lnTo>
                      <a:lnTo>
                        <a:pt x="80960" y="1585912"/>
                      </a:lnTo>
                      <a:lnTo>
                        <a:pt x="0" y="1466850"/>
                      </a:lnTo>
                      <a:lnTo>
                        <a:pt x="33336" y="1362075"/>
                      </a:lnTo>
                      <a:lnTo>
                        <a:pt x="9524" y="1314450"/>
                      </a:lnTo>
                      <a:lnTo>
                        <a:pt x="42864" y="1219200"/>
                      </a:lnTo>
                      <a:lnTo>
                        <a:pt x="14288" y="1119187"/>
                      </a:lnTo>
                      <a:lnTo>
                        <a:pt x="23812" y="990600"/>
                      </a:lnTo>
                      <a:lnTo>
                        <a:pt x="66676" y="947737"/>
                      </a:lnTo>
                      <a:lnTo>
                        <a:pt x="47624" y="828675"/>
                      </a:lnTo>
                      <a:lnTo>
                        <a:pt x="85724" y="747712"/>
                      </a:lnTo>
                      <a:lnTo>
                        <a:pt x="129112" y="729117"/>
                      </a:lnTo>
                      <a:lnTo>
                        <a:pt x="138112" y="757237"/>
                      </a:lnTo>
                      <a:lnTo>
                        <a:pt x="185736" y="728662"/>
                      </a:lnTo>
                      <a:lnTo>
                        <a:pt x="228600" y="638175"/>
                      </a:lnTo>
                      <a:lnTo>
                        <a:pt x="271464" y="619125"/>
                      </a:lnTo>
                      <a:lnTo>
                        <a:pt x="295276" y="533400"/>
                      </a:lnTo>
                      <a:lnTo>
                        <a:pt x="280988" y="490537"/>
                      </a:lnTo>
                      <a:lnTo>
                        <a:pt x="209552" y="481012"/>
                      </a:lnTo>
                      <a:lnTo>
                        <a:pt x="128588" y="490537"/>
                      </a:lnTo>
                      <a:lnTo>
                        <a:pt x="200024" y="400050"/>
                      </a:lnTo>
                      <a:lnTo>
                        <a:pt x="214312" y="361950"/>
                      </a:lnTo>
                      <a:lnTo>
                        <a:pt x="214312" y="223837"/>
                      </a:lnTo>
                      <a:lnTo>
                        <a:pt x="195264" y="138112"/>
                      </a:lnTo>
                      <a:lnTo>
                        <a:pt x="218692" y="95158"/>
                      </a:lnTo>
                      <a:lnTo>
                        <a:pt x="219076" y="95250"/>
                      </a:lnTo>
                      <a:lnTo>
                        <a:pt x="247648" y="76200"/>
                      </a:lnTo>
                      <a:lnTo>
                        <a:pt x="442912" y="76200"/>
                      </a:lnTo>
                      <a:lnTo>
                        <a:pt x="440892" y="70138"/>
                      </a:lnTo>
                      <a:lnTo>
                        <a:pt x="442912" y="71437"/>
                      </a:lnTo>
                      <a:lnTo>
                        <a:pt x="65246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7" name="フリーフォーム: 図形 1276">
                  <a:extLst>
                    <a:ext uri="{FF2B5EF4-FFF2-40B4-BE49-F238E27FC236}">
                      <a16:creationId xmlns:a16="http://schemas.microsoft.com/office/drawing/2014/main" id="{6841B019-8B4F-43C4-AF36-5781C151875F}"/>
                    </a:ext>
                  </a:extLst>
                </p:cNvPr>
                <p:cNvSpPr/>
                <p:nvPr/>
              </p:nvSpPr>
              <p:spPr>
                <a:xfrm>
                  <a:off x="44876888" y="-1529508"/>
                  <a:ext cx="1306664" cy="735759"/>
                </a:xfrm>
                <a:custGeom>
                  <a:avLst/>
                  <a:gdLst>
                    <a:gd name="connsiteX0" fmla="*/ 529792 w 1306664"/>
                    <a:gd name="connsiteY0" fmla="*/ 0 h 735759"/>
                    <a:gd name="connsiteX1" fmla="*/ 554352 w 1306664"/>
                    <a:gd name="connsiteY1" fmla="*/ 254167 h 735759"/>
                    <a:gd name="connsiteX2" fmla="*/ 963428 w 1306664"/>
                    <a:gd name="connsiteY2" fmla="*/ 374482 h 735759"/>
                    <a:gd name="connsiteX3" fmla="*/ 1293252 w 1306664"/>
                    <a:gd name="connsiteY3" fmla="*/ 182086 h 735759"/>
                    <a:gd name="connsiteX4" fmla="*/ 1306664 w 1306664"/>
                    <a:gd name="connsiteY4" fmla="*/ 284909 h 735759"/>
                    <a:gd name="connsiteX5" fmla="*/ 1230464 w 1306664"/>
                    <a:gd name="connsiteY5" fmla="*/ 348409 h 735759"/>
                    <a:gd name="connsiteX6" fmla="*/ 1160612 w 1306664"/>
                    <a:gd name="connsiteY6" fmla="*/ 361109 h 735759"/>
                    <a:gd name="connsiteX7" fmla="*/ 1033612 w 1306664"/>
                    <a:gd name="connsiteY7" fmla="*/ 469059 h 735759"/>
                    <a:gd name="connsiteX8" fmla="*/ 1033612 w 1306664"/>
                    <a:gd name="connsiteY8" fmla="*/ 519859 h 735759"/>
                    <a:gd name="connsiteX9" fmla="*/ 944712 w 1306664"/>
                    <a:gd name="connsiteY9" fmla="*/ 646859 h 735759"/>
                    <a:gd name="connsiteX10" fmla="*/ 874864 w 1306664"/>
                    <a:gd name="connsiteY10" fmla="*/ 608759 h 735759"/>
                    <a:gd name="connsiteX11" fmla="*/ 887560 w 1306664"/>
                    <a:gd name="connsiteY11" fmla="*/ 545259 h 735759"/>
                    <a:gd name="connsiteX12" fmla="*/ 735160 w 1306664"/>
                    <a:gd name="connsiteY12" fmla="*/ 500809 h 735759"/>
                    <a:gd name="connsiteX13" fmla="*/ 658960 w 1306664"/>
                    <a:gd name="connsiteY13" fmla="*/ 583359 h 735759"/>
                    <a:gd name="connsiteX14" fmla="*/ 658960 w 1306664"/>
                    <a:gd name="connsiteY14" fmla="*/ 665909 h 735759"/>
                    <a:gd name="connsiteX15" fmla="*/ 582760 w 1306664"/>
                    <a:gd name="connsiteY15" fmla="*/ 735759 h 735759"/>
                    <a:gd name="connsiteX16" fmla="*/ 474812 w 1306664"/>
                    <a:gd name="connsiteY16" fmla="*/ 640509 h 735759"/>
                    <a:gd name="connsiteX17" fmla="*/ 411312 w 1306664"/>
                    <a:gd name="connsiteY17" fmla="*/ 488109 h 735759"/>
                    <a:gd name="connsiteX18" fmla="*/ 252144 w 1306664"/>
                    <a:gd name="connsiteY18" fmla="*/ 444083 h 735759"/>
                    <a:gd name="connsiteX19" fmla="*/ 265264 w 1306664"/>
                    <a:gd name="connsiteY19" fmla="*/ 430962 h 735759"/>
                    <a:gd name="connsiteX20" fmla="*/ 138264 w 1306664"/>
                    <a:gd name="connsiteY20" fmla="*/ 329362 h 735759"/>
                    <a:gd name="connsiteX21" fmla="*/ 62064 w 1306664"/>
                    <a:gd name="connsiteY21" fmla="*/ 297612 h 735759"/>
                    <a:gd name="connsiteX22" fmla="*/ 4912 w 1306664"/>
                    <a:gd name="connsiteY22" fmla="*/ 253162 h 735759"/>
                    <a:gd name="connsiteX23" fmla="*/ 0 w 1306664"/>
                    <a:gd name="connsiteY23" fmla="*/ 152499 h 735759"/>
                    <a:gd name="connsiteX24" fmla="*/ 121216 w 1306664"/>
                    <a:gd name="connsiteY24" fmla="*/ 133851 h 735759"/>
                    <a:gd name="connsiteX25" fmla="*/ 265596 w 1306664"/>
                    <a:gd name="connsiteY25" fmla="*/ 37598 h 735759"/>
                    <a:gd name="connsiteX26" fmla="*/ 529792 w 1306664"/>
                    <a:gd name="connsiteY26" fmla="*/ 0 h 735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06664" h="735759">
                      <a:moveTo>
                        <a:pt x="529792" y="0"/>
                      </a:moveTo>
                      <a:lnTo>
                        <a:pt x="554352" y="254167"/>
                      </a:lnTo>
                      <a:lnTo>
                        <a:pt x="963428" y="374482"/>
                      </a:lnTo>
                      <a:lnTo>
                        <a:pt x="1293252" y="182086"/>
                      </a:lnTo>
                      <a:lnTo>
                        <a:pt x="1306664" y="284909"/>
                      </a:lnTo>
                      <a:lnTo>
                        <a:pt x="1230464" y="348409"/>
                      </a:lnTo>
                      <a:lnTo>
                        <a:pt x="1160612" y="361109"/>
                      </a:lnTo>
                      <a:lnTo>
                        <a:pt x="1033612" y="469059"/>
                      </a:lnTo>
                      <a:lnTo>
                        <a:pt x="1033612" y="519859"/>
                      </a:lnTo>
                      <a:lnTo>
                        <a:pt x="944712" y="646859"/>
                      </a:lnTo>
                      <a:lnTo>
                        <a:pt x="874864" y="608759"/>
                      </a:lnTo>
                      <a:lnTo>
                        <a:pt x="887560" y="545259"/>
                      </a:lnTo>
                      <a:lnTo>
                        <a:pt x="735160" y="500809"/>
                      </a:lnTo>
                      <a:lnTo>
                        <a:pt x="658960" y="583359"/>
                      </a:lnTo>
                      <a:lnTo>
                        <a:pt x="658960" y="665909"/>
                      </a:lnTo>
                      <a:lnTo>
                        <a:pt x="582760" y="735759"/>
                      </a:lnTo>
                      <a:lnTo>
                        <a:pt x="474812" y="640509"/>
                      </a:lnTo>
                      <a:lnTo>
                        <a:pt x="411312" y="488109"/>
                      </a:lnTo>
                      <a:lnTo>
                        <a:pt x="252144" y="444083"/>
                      </a:lnTo>
                      <a:lnTo>
                        <a:pt x="265264" y="430962"/>
                      </a:lnTo>
                      <a:lnTo>
                        <a:pt x="138264" y="329362"/>
                      </a:lnTo>
                      <a:lnTo>
                        <a:pt x="62064" y="297612"/>
                      </a:lnTo>
                      <a:lnTo>
                        <a:pt x="4912" y="253162"/>
                      </a:lnTo>
                      <a:lnTo>
                        <a:pt x="0" y="152499"/>
                      </a:lnTo>
                      <a:lnTo>
                        <a:pt x="121216" y="133851"/>
                      </a:lnTo>
                      <a:lnTo>
                        <a:pt x="265596" y="37598"/>
                      </a:lnTo>
                      <a:lnTo>
                        <a:pt x="52979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8" name="フリーフォーム: 図形 1277">
                  <a:extLst>
                    <a:ext uri="{FF2B5EF4-FFF2-40B4-BE49-F238E27FC236}">
                      <a16:creationId xmlns:a16="http://schemas.microsoft.com/office/drawing/2014/main" id="{C41159CC-24AE-49E4-AF3A-C90D4D97A8CE}"/>
                    </a:ext>
                  </a:extLst>
                </p:cNvPr>
                <p:cNvSpPr/>
                <p:nvPr/>
              </p:nvSpPr>
              <p:spPr>
                <a:xfrm>
                  <a:off x="46108788" y="-3619500"/>
                  <a:ext cx="1039964" cy="2533650"/>
                </a:xfrm>
                <a:custGeom>
                  <a:avLst/>
                  <a:gdLst>
                    <a:gd name="connsiteX0" fmla="*/ 449412 w 1039964"/>
                    <a:gd name="connsiteY0" fmla="*/ 0 h 2533650"/>
                    <a:gd name="connsiteX1" fmla="*/ 493860 w 1039964"/>
                    <a:gd name="connsiteY1" fmla="*/ 44450 h 2533650"/>
                    <a:gd name="connsiteX2" fmla="*/ 487512 w 1039964"/>
                    <a:gd name="connsiteY2" fmla="*/ 120650 h 2533650"/>
                    <a:gd name="connsiteX3" fmla="*/ 678012 w 1039964"/>
                    <a:gd name="connsiteY3" fmla="*/ 152400 h 2533650"/>
                    <a:gd name="connsiteX4" fmla="*/ 766912 w 1039964"/>
                    <a:gd name="connsiteY4" fmla="*/ 241300 h 2533650"/>
                    <a:gd name="connsiteX5" fmla="*/ 824060 w 1039964"/>
                    <a:gd name="connsiteY5" fmla="*/ 381000 h 2533650"/>
                    <a:gd name="connsiteX6" fmla="*/ 989164 w 1039964"/>
                    <a:gd name="connsiteY6" fmla="*/ 495300 h 2533650"/>
                    <a:gd name="connsiteX7" fmla="*/ 1039964 w 1039964"/>
                    <a:gd name="connsiteY7" fmla="*/ 622300 h 2533650"/>
                    <a:gd name="connsiteX8" fmla="*/ 995512 w 1039964"/>
                    <a:gd name="connsiteY8" fmla="*/ 717550 h 2533650"/>
                    <a:gd name="connsiteX9" fmla="*/ 754212 w 1039964"/>
                    <a:gd name="connsiteY9" fmla="*/ 679450 h 2533650"/>
                    <a:gd name="connsiteX10" fmla="*/ 811364 w 1039964"/>
                    <a:gd name="connsiteY10" fmla="*/ 825500 h 2533650"/>
                    <a:gd name="connsiteX11" fmla="*/ 817712 w 1039964"/>
                    <a:gd name="connsiteY11" fmla="*/ 869950 h 2533650"/>
                    <a:gd name="connsiteX12" fmla="*/ 925660 w 1039964"/>
                    <a:gd name="connsiteY12" fmla="*/ 1035050 h 2533650"/>
                    <a:gd name="connsiteX13" fmla="*/ 938364 w 1039964"/>
                    <a:gd name="connsiteY13" fmla="*/ 1308100 h 2533650"/>
                    <a:gd name="connsiteX14" fmla="*/ 862164 w 1039964"/>
                    <a:gd name="connsiteY14" fmla="*/ 1479550 h 2533650"/>
                    <a:gd name="connsiteX15" fmla="*/ 874860 w 1039964"/>
                    <a:gd name="connsiteY15" fmla="*/ 1720850 h 2533650"/>
                    <a:gd name="connsiteX16" fmla="*/ 652612 w 1039964"/>
                    <a:gd name="connsiteY16" fmla="*/ 2063750 h 2533650"/>
                    <a:gd name="connsiteX17" fmla="*/ 576412 w 1039964"/>
                    <a:gd name="connsiteY17" fmla="*/ 2044700 h 2533650"/>
                    <a:gd name="connsiteX18" fmla="*/ 519260 w 1039964"/>
                    <a:gd name="connsiteY18" fmla="*/ 2101850 h 2533650"/>
                    <a:gd name="connsiteX19" fmla="*/ 512912 w 1039964"/>
                    <a:gd name="connsiteY19" fmla="*/ 2222500 h 2533650"/>
                    <a:gd name="connsiteX20" fmla="*/ 436712 w 1039964"/>
                    <a:gd name="connsiteY20" fmla="*/ 2349500 h 2533650"/>
                    <a:gd name="connsiteX21" fmla="*/ 354164 w 1039964"/>
                    <a:gd name="connsiteY21" fmla="*/ 2349500 h 2533650"/>
                    <a:gd name="connsiteX22" fmla="*/ 271612 w 1039964"/>
                    <a:gd name="connsiteY22" fmla="*/ 2470150 h 2533650"/>
                    <a:gd name="connsiteX23" fmla="*/ 112860 w 1039964"/>
                    <a:gd name="connsiteY23" fmla="*/ 2533650 h 2533650"/>
                    <a:gd name="connsiteX24" fmla="*/ 0 w 1039964"/>
                    <a:gd name="connsiteY24" fmla="*/ 2437204 h 2533650"/>
                    <a:gd name="connsiteX25" fmla="*/ 74764 w 1039964"/>
                    <a:gd name="connsiteY25" fmla="*/ 2374900 h 2533650"/>
                    <a:gd name="connsiteX26" fmla="*/ 61352 w 1039964"/>
                    <a:gd name="connsiteY26" fmla="*/ 2272077 h 2533650"/>
                    <a:gd name="connsiteX27" fmla="*/ 309044 w 1039964"/>
                    <a:gd name="connsiteY27" fmla="*/ 2127589 h 2533650"/>
                    <a:gd name="connsiteX28" fmla="*/ 501548 w 1039964"/>
                    <a:gd name="connsiteY28" fmla="*/ 1742579 h 2533650"/>
                    <a:gd name="connsiteX29" fmla="*/ 501548 w 1039964"/>
                    <a:gd name="connsiteY29" fmla="*/ 1309442 h 2533650"/>
                    <a:gd name="connsiteX30" fmla="*/ 284980 w 1039964"/>
                    <a:gd name="connsiteY30" fmla="*/ 948494 h 2533650"/>
                    <a:gd name="connsiteX31" fmla="*/ 381232 w 1039964"/>
                    <a:gd name="connsiteY31" fmla="*/ 539421 h 2533650"/>
                    <a:gd name="connsiteX32" fmla="*/ 260916 w 1039964"/>
                    <a:gd name="connsiteY32" fmla="*/ 82221 h 2533650"/>
                    <a:gd name="connsiteX33" fmla="*/ 294740 w 1039964"/>
                    <a:gd name="connsiteY33" fmla="*/ 82 h 2533650"/>
                    <a:gd name="connsiteX34" fmla="*/ 360512 w 1039964"/>
                    <a:gd name="connsiteY34" fmla="*/ 31750 h 2533650"/>
                    <a:gd name="connsiteX35" fmla="*/ 449412 w 1039964"/>
                    <a:gd name="connsiteY35" fmla="*/ 0 h 2533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039964" h="2533650">
                      <a:moveTo>
                        <a:pt x="449412" y="0"/>
                      </a:moveTo>
                      <a:lnTo>
                        <a:pt x="493860" y="44450"/>
                      </a:lnTo>
                      <a:lnTo>
                        <a:pt x="487512" y="120650"/>
                      </a:lnTo>
                      <a:lnTo>
                        <a:pt x="678012" y="152400"/>
                      </a:lnTo>
                      <a:lnTo>
                        <a:pt x="766912" y="241300"/>
                      </a:lnTo>
                      <a:lnTo>
                        <a:pt x="824060" y="381000"/>
                      </a:lnTo>
                      <a:lnTo>
                        <a:pt x="989164" y="495300"/>
                      </a:lnTo>
                      <a:lnTo>
                        <a:pt x="1039964" y="622300"/>
                      </a:lnTo>
                      <a:lnTo>
                        <a:pt x="995512" y="717550"/>
                      </a:lnTo>
                      <a:lnTo>
                        <a:pt x="754212" y="679450"/>
                      </a:lnTo>
                      <a:lnTo>
                        <a:pt x="811364" y="825500"/>
                      </a:lnTo>
                      <a:lnTo>
                        <a:pt x="817712" y="869950"/>
                      </a:lnTo>
                      <a:lnTo>
                        <a:pt x="925660" y="1035050"/>
                      </a:lnTo>
                      <a:lnTo>
                        <a:pt x="938364" y="1308100"/>
                      </a:lnTo>
                      <a:lnTo>
                        <a:pt x="862164" y="1479550"/>
                      </a:lnTo>
                      <a:lnTo>
                        <a:pt x="874860" y="1720850"/>
                      </a:lnTo>
                      <a:lnTo>
                        <a:pt x="652612" y="2063750"/>
                      </a:lnTo>
                      <a:lnTo>
                        <a:pt x="576412" y="2044700"/>
                      </a:lnTo>
                      <a:lnTo>
                        <a:pt x="519260" y="2101850"/>
                      </a:lnTo>
                      <a:lnTo>
                        <a:pt x="512912" y="2222500"/>
                      </a:lnTo>
                      <a:lnTo>
                        <a:pt x="436712" y="2349500"/>
                      </a:lnTo>
                      <a:lnTo>
                        <a:pt x="354164" y="2349500"/>
                      </a:lnTo>
                      <a:lnTo>
                        <a:pt x="271612" y="2470150"/>
                      </a:lnTo>
                      <a:lnTo>
                        <a:pt x="112860" y="2533650"/>
                      </a:lnTo>
                      <a:lnTo>
                        <a:pt x="0" y="2437204"/>
                      </a:lnTo>
                      <a:lnTo>
                        <a:pt x="74764" y="2374900"/>
                      </a:lnTo>
                      <a:lnTo>
                        <a:pt x="61352" y="2272077"/>
                      </a:lnTo>
                      <a:lnTo>
                        <a:pt x="309044" y="2127589"/>
                      </a:lnTo>
                      <a:lnTo>
                        <a:pt x="501548" y="1742579"/>
                      </a:lnTo>
                      <a:lnTo>
                        <a:pt x="501548" y="1309442"/>
                      </a:lnTo>
                      <a:lnTo>
                        <a:pt x="284980" y="948494"/>
                      </a:lnTo>
                      <a:lnTo>
                        <a:pt x="381232" y="539421"/>
                      </a:lnTo>
                      <a:lnTo>
                        <a:pt x="260916" y="82221"/>
                      </a:lnTo>
                      <a:lnTo>
                        <a:pt x="294740" y="82"/>
                      </a:lnTo>
                      <a:lnTo>
                        <a:pt x="360512" y="31750"/>
                      </a:lnTo>
                      <a:lnTo>
                        <a:pt x="44941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9" name="フリーフォーム: 図形 1278">
                  <a:extLst>
                    <a:ext uri="{FF2B5EF4-FFF2-40B4-BE49-F238E27FC236}">
                      <a16:creationId xmlns:a16="http://schemas.microsoft.com/office/drawing/2014/main" id="{8A9F11B7-DC7B-40B8-AACC-E15AD8620B23}"/>
                    </a:ext>
                  </a:extLst>
                </p:cNvPr>
                <p:cNvSpPr/>
                <p:nvPr/>
              </p:nvSpPr>
              <p:spPr>
                <a:xfrm>
                  <a:off x="44607480" y="-1085426"/>
                  <a:ext cx="883920" cy="761576"/>
                </a:xfrm>
                <a:custGeom>
                  <a:avLst/>
                  <a:gdLst>
                    <a:gd name="connsiteX0" fmla="*/ 521552 w 883920"/>
                    <a:gd name="connsiteY0" fmla="*/ 0 h 761576"/>
                    <a:gd name="connsiteX1" fmla="*/ 680720 w 883920"/>
                    <a:gd name="connsiteY1" fmla="*/ 44026 h 761576"/>
                    <a:gd name="connsiteX2" fmla="*/ 744220 w 883920"/>
                    <a:gd name="connsiteY2" fmla="*/ 196426 h 761576"/>
                    <a:gd name="connsiteX3" fmla="*/ 852168 w 883920"/>
                    <a:gd name="connsiteY3" fmla="*/ 291676 h 761576"/>
                    <a:gd name="connsiteX4" fmla="*/ 854532 w 883920"/>
                    <a:gd name="connsiteY4" fmla="*/ 289509 h 761576"/>
                    <a:gd name="connsiteX5" fmla="*/ 883920 w 883920"/>
                    <a:gd name="connsiteY5" fmla="*/ 367876 h 761576"/>
                    <a:gd name="connsiteX6" fmla="*/ 718820 w 883920"/>
                    <a:gd name="connsiteY6" fmla="*/ 444076 h 761576"/>
                    <a:gd name="connsiteX7" fmla="*/ 718820 w 883920"/>
                    <a:gd name="connsiteY7" fmla="*/ 628226 h 761576"/>
                    <a:gd name="connsiteX8" fmla="*/ 553720 w 883920"/>
                    <a:gd name="connsiteY8" fmla="*/ 653626 h 761576"/>
                    <a:gd name="connsiteX9" fmla="*/ 452120 w 883920"/>
                    <a:gd name="connsiteY9" fmla="*/ 761576 h 761576"/>
                    <a:gd name="connsiteX10" fmla="*/ 439420 w 883920"/>
                    <a:gd name="connsiteY10" fmla="*/ 685376 h 761576"/>
                    <a:gd name="connsiteX11" fmla="*/ 312420 w 883920"/>
                    <a:gd name="connsiteY11" fmla="*/ 691726 h 761576"/>
                    <a:gd name="connsiteX12" fmla="*/ 177052 w 883920"/>
                    <a:gd name="connsiteY12" fmla="*/ 545528 h 761576"/>
                    <a:gd name="connsiteX13" fmla="*/ 198120 w 883920"/>
                    <a:gd name="connsiteY13" fmla="*/ 513927 h 761576"/>
                    <a:gd name="connsiteX14" fmla="*/ 106680 w 883920"/>
                    <a:gd name="connsiteY14" fmla="*/ 323427 h 761576"/>
                    <a:gd name="connsiteX15" fmla="*/ 22860 w 883920"/>
                    <a:gd name="connsiteY15" fmla="*/ 292947 h 761576"/>
                    <a:gd name="connsiteX16" fmla="*/ 0 w 883920"/>
                    <a:gd name="connsiteY16" fmla="*/ 193887 h 761576"/>
                    <a:gd name="connsiteX17" fmla="*/ 68580 w 883920"/>
                    <a:gd name="connsiteY17" fmla="*/ 132927 h 761576"/>
                    <a:gd name="connsiteX18" fmla="*/ 137160 w 883920"/>
                    <a:gd name="connsiteY18" fmla="*/ 117687 h 761576"/>
                    <a:gd name="connsiteX19" fmla="*/ 170180 w 883920"/>
                    <a:gd name="connsiteY19" fmla="*/ 51646 h 761576"/>
                    <a:gd name="connsiteX20" fmla="*/ 179072 w 883920"/>
                    <a:gd name="connsiteY20" fmla="*/ 69429 h 761576"/>
                    <a:gd name="connsiteX21" fmla="*/ 229872 w 883920"/>
                    <a:gd name="connsiteY21" fmla="*/ 107529 h 761576"/>
                    <a:gd name="connsiteX22" fmla="*/ 325120 w 883920"/>
                    <a:gd name="connsiteY22" fmla="*/ 63079 h 761576"/>
                    <a:gd name="connsiteX23" fmla="*/ 407672 w 883920"/>
                    <a:gd name="connsiteY23" fmla="*/ 12279 h 761576"/>
                    <a:gd name="connsiteX24" fmla="*/ 490220 w 883920"/>
                    <a:gd name="connsiteY24" fmla="*/ 31329 h 761576"/>
                    <a:gd name="connsiteX25" fmla="*/ 521552 w 883920"/>
                    <a:gd name="connsiteY25" fmla="*/ 0 h 761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883920" h="761576">
                      <a:moveTo>
                        <a:pt x="521552" y="0"/>
                      </a:moveTo>
                      <a:lnTo>
                        <a:pt x="680720" y="44026"/>
                      </a:lnTo>
                      <a:lnTo>
                        <a:pt x="744220" y="196426"/>
                      </a:lnTo>
                      <a:lnTo>
                        <a:pt x="852168" y="291676"/>
                      </a:lnTo>
                      <a:lnTo>
                        <a:pt x="854532" y="289509"/>
                      </a:lnTo>
                      <a:lnTo>
                        <a:pt x="883920" y="367876"/>
                      </a:lnTo>
                      <a:lnTo>
                        <a:pt x="718820" y="444076"/>
                      </a:lnTo>
                      <a:lnTo>
                        <a:pt x="718820" y="628226"/>
                      </a:lnTo>
                      <a:lnTo>
                        <a:pt x="553720" y="653626"/>
                      </a:lnTo>
                      <a:lnTo>
                        <a:pt x="452120" y="761576"/>
                      </a:lnTo>
                      <a:lnTo>
                        <a:pt x="439420" y="685376"/>
                      </a:lnTo>
                      <a:lnTo>
                        <a:pt x="312420" y="691726"/>
                      </a:lnTo>
                      <a:lnTo>
                        <a:pt x="177052" y="545528"/>
                      </a:lnTo>
                      <a:lnTo>
                        <a:pt x="198120" y="513927"/>
                      </a:lnTo>
                      <a:lnTo>
                        <a:pt x="106680" y="323427"/>
                      </a:lnTo>
                      <a:lnTo>
                        <a:pt x="22860" y="292947"/>
                      </a:lnTo>
                      <a:lnTo>
                        <a:pt x="0" y="193887"/>
                      </a:lnTo>
                      <a:lnTo>
                        <a:pt x="68580" y="132927"/>
                      </a:lnTo>
                      <a:lnTo>
                        <a:pt x="137160" y="117687"/>
                      </a:lnTo>
                      <a:lnTo>
                        <a:pt x="170180" y="51646"/>
                      </a:lnTo>
                      <a:lnTo>
                        <a:pt x="179072" y="69429"/>
                      </a:lnTo>
                      <a:lnTo>
                        <a:pt x="229872" y="107529"/>
                      </a:lnTo>
                      <a:lnTo>
                        <a:pt x="325120" y="63079"/>
                      </a:lnTo>
                      <a:lnTo>
                        <a:pt x="407672" y="12279"/>
                      </a:lnTo>
                      <a:lnTo>
                        <a:pt x="490220" y="31329"/>
                      </a:lnTo>
                      <a:lnTo>
                        <a:pt x="5215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0" name="フリーフォーム: 図形 1279">
                  <a:extLst>
                    <a:ext uri="{FF2B5EF4-FFF2-40B4-BE49-F238E27FC236}">
                      <a16:creationId xmlns:a16="http://schemas.microsoft.com/office/drawing/2014/main" id="{582B3A89-ABD6-4021-8911-C95BF3AB22D5}"/>
                    </a:ext>
                  </a:extLst>
                </p:cNvPr>
                <p:cNvSpPr/>
                <p:nvPr/>
              </p:nvSpPr>
              <p:spPr>
                <a:xfrm>
                  <a:off x="43997880" y="-5451"/>
                  <a:ext cx="741044" cy="729355"/>
                </a:xfrm>
                <a:custGeom>
                  <a:avLst/>
                  <a:gdLst>
                    <a:gd name="connsiteX0" fmla="*/ 256432 w 741044"/>
                    <a:gd name="connsiteY0" fmla="*/ 0 h 729355"/>
                    <a:gd name="connsiteX1" fmla="*/ 326708 w 741044"/>
                    <a:gd name="connsiteY1" fmla="*/ 48315 h 729355"/>
                    <a:gd name="connsiteX2" fmla="*/ 402908 w 741044"/>
                    <a:gd name="connsiteY2" fmla="*/ 238815 h 729355"/>
                    <a:gd name="connsiteX3" fmla="*/ 455296 w 741044"/>
                    <a:gd name="connsiteY3" fmla="*/ 234052 h 729355"/>
                    <a:gd name="connsiteX4" fmla="*/ 464820 w 741044"/>
                    <a:gd name="connsiteY4" fmla="*/ 153090 h 729355"/>
                    <a:gd name="connsiteX5" fmla="*/ 741044 w 741044"/>
                    <a:gd name="connsiteY5" fmla="*/ 219765 h 729355"/>
                    <a:gd name="connsiteX6" fmla="*/ 564832 w 741044"/>
                    <a:gd name="connsiteY6" fmla="*/ 415027 h 729355"/>
                    <a:gd name="connsiteX7" fmla="*/ 521968 w 741044"/>
                    <a:gd name="connsiteY7" fmla="*/ 415027 h 729355"/>
                    <a:gd name="connsiteX8" fmla="*/ 469584 w 741044"/>
                    <a:gd name="connsiteY8" fmla="*/ 557902 h 729355"/>
                    <a:gd name="connsiteX9" fmla="*/ 645796 w 741044"/>
                    <a:gd name="connsiteY9" fmla="*/ 615052 h 729355"/>
                    <a:gd name="connsiteX10" fmla="*/ 567728 w 741044"/>
                    <a:gd name="connsiteY10" fmla="*/ 724343 h 729355"/>
                    <a:gd name="connsiteX11" fmla="*/ 547368 w 741044"/>
                    <a:gd name="connsiteY11" fmla="*/ 691255 h 729355"/>
                    <a:gd name="connsiteX12" fmla="*/ 369568 w 741044"/>
                    <a:gd name="connsiteY12" fmla="*/ 678555 h 729355"/>
                    <a:gd name="connsiteX13" fmla="*/ 331472 w 741044"/>
                    <a:gd name="connsiteY13" fmla="*/ 697605 h 729355"/>
                    <a:gd name="connsiteX14" fmla="*/ 140968 w 741044"/>
                    <a:gd name="connsiteY14" fmla="*/ 729355 h 729355"/>
                    <a:gd name="connsiteX15" fmla="*/ 4288 w 741044"/>
                    <a:gd name="connsiteY15" fmla="*/ 681813 h 729355"/>
                    <a:gd name="connsiteX16" fmla="*/ 0 w 741044"/>
                    <a:gd name="connsiteY16" fmla="*/ 676013 h 729355"/>
                    <a:gd name="connsiteX17" fmla="*/ 53340 w 741044"/>
                    <a:gd name="connsiteY17" fmla="*/ 554093 h 729355"/>
                    <a:gd name="connsiteX18" fmla="*/ 121920 w 741044"/>
                    <a:gd name="connsiteY18" fmla="*/ 310253 h 729355"/>
                    <a:gd name="connsiteX19" fmla="*/ 220980 w 741044"/>
                    <a:gd name="connsiteY19" fmla="*/ 310253 h 729355"/>
                    <a:gd name="connsiteX20" fmla="*/ 175260 w 741044"/>
                    <a:gd name="connsiteY20" fmla="*/ 66413 h 729355"/>
                    <a:gd name="connsiteX21" fmla="*/ 256432 w 741044"/>
                    <a:gd name="connsiteY21" fmla="*/ 0 h 729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41044" h="729355">
                      <a:moveTo>
                        <a:pt x="256432" y="0"/>
                      </a:moveTo>
                      <a:lnTo>
                        <a:pt x="326708" y="48315"/>
                      </a:lnTo>
                      <a:lnTo>
                        <a:pt x="402908" y="238815"/>
                      </a:lnTo>
                      <a:lnTo>
                        <a:pt x="455296" y="234052"/>
                      </a:lnTo>
                      <a:lnTo>
                        <a:pt x="464820" y="153090"/>
                      </a:lnTo>
                      <a:lnTo>
                        <a:pt x="741044" y="219765"/>
                      </a:lnTo>
                      <a:lnTo>
                        <a:pt x="564832" y="415027"/>
                      </a:lnTo>
                      <a:lnTo>
                        <a:pt x="521968" y="415027"/>
                      </a:lnTo>
                      <a:lnTo>
                        <a:pt x="469584" y="557902"/>
                      </a:lnTo>
                      <a:lnTo>
                        <a:pt x="645796" y="615052"/>
                      </a:lnTo>
                      <a:lnTo>
                        <a:pt x="567728" y="724343"/>
                      </a:lnTo>
                      <a:lnTo>
                        <a:pt x="547368" y="691255"/>
                      </a:lnTo>
                      <a:lnTo>
                        <a:pt x="369568" y="678555"/>
                      </a:lnTo>
                      <a:lnTo>
                        <a:pt x="331472" y="697605"/>
                      </a:lnTo>
                      <a:lnTo>
                        <a:pt x="140968" y="729355"/>
                      </a:lnTo>
                      <a:lnTo>
                        <a:pt x="4288" y="681813"/>
                      </a:lnTo>
                      <a:lnTo>
                        <a:pt x="0" y="676013"/>
                      </a:lnTo>
                      <a:lnTo>
                        <a:pt x="53340" y="554093"/>
                      </a:lnTo>
                      <a:lnTo>
                        <a:pt x="121920" y="310253"/>
                      </a:lnTo>
                      <a:lnTo>
                        <a:pt x="220980" y="310253"/>
                      </a:lnTo>
                      <a:lnTo>
                        <a:pt x="175260" y="66413"/>
                      </a:lnTo>
                      <a:lnTo>
                        <a:pt x="2564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1" name="フリーフォーム: 図形 1280">
                  <a:extLst>
                    <a:ext uri="{FF2B5EF4-FFF2-40B4-BE49-F238E27FC236}">
                      <a16:creationId xmlns:a16="http://schemas.microsoft.com/office/drawing/2014/main" id="{80A3FB0B-ED98-4972-BAF8-534353B2C8D9}"/>
                    </a:ext>
                  </a:extLst>
                </p:cNvPr>
                <p:cNvSpPr/>
                <p:nvPr/>
              </p:nvSpPr>
              <p:spPr>
                <a:xfrm>
                  <a:off x="44173292" y="-576273"/>
                  <a:ext cx="937108" cy="809637"/>
                </a:xfrm>
                <a:custGeom>
                  <a:avLst/>
                  <a:gdLst>
                    <a:gd name="connsiteX0" fmla="*/ 476556 w 937108"/>
                    <a:gd name="connsiteY0" fmla="*/ 0 h 809637"/>
                    <a:gd name="connsiteX1" fmla="*/ 586588 w 937108"/>
                    <a:gd name="connsiteY1" fmla="*/ 73355 h 809637"/>
                    <a:gd name="connsiteX2" fmla="*/ 611240 w 937108"/>
                    <a:gd name="connsiteY2" fmla="*/ 36376 h 809637"/>
                    <a:gd name="connsiteX3" fmla="*/ 746608 w 937108"/>
                    <a:gd name="connsiteY3" fmla="*/ 182574 h 809637"/>
                    <a:gd name="connsiteX4" fmla="*/ 873608 w 937108"/>
                    <a:gd name="connsiteY4" fmla="*/ 176224 h 809637"/>
                    <a:gd name="connsiteX5" fmla="*/ 886308 w 937108"/>
                    <a:gd name="connsiteY5" fmla="*/ 252424 h 809637"/>
                    <a:gd name="connsiteX6" fmla="*/ 891012 w 937108"/>
                    <a:gd name="connsiteY6" fmla="*/ 247427 h 809637"/>
                    <a:gd name="connsiteX7" fmla="*/ 889484 w 937108"/>
                    <a:gd name="connsiteY7" fmla="*/ 252424 h 809637"/>
                    <a:gd name="connsiteX8" fmla="*/ 937108 w 937108"/>
                    <a:gd name="connsiteY8" fmla="*/ 295286 h 809637"/>
                    <a:gd name="connsiteX9" fmla="*/ 922820 w 937108"/>
                    <a:gd name="connsiteY9" fmla="*/ 333386 h 809637"/>
                    <a:gd name="connsiteX10" fmla="*/ 841860 w 937108"/>
                    <a:gd name="connsiteY10" fmla="*/ 385774 h 809637"/>
                    <a:gd name="connsiteX11" fmla="*/ 794232 w 937108"/>
                    <a:gd name="connsiteY11" fmla="*/ 361961 h 809637"/>
                    <a:gd name="connsiteX12" fmla="*/ 679932 w 937108"/>
                    <a:gd name="connsiteY12" fmla="*/ 538174 h 809637"/>
                    <a:gd name="connsiteX13" fmla="*/ 703748 w 937108"/>
                    <a:gd name="connsiteY13" fmla="*/ 604849 h 809637"/>
                    <a:gd name="connsiteX14" fmla="*/ 564624 w 937108"/>
                    <a:gd name="connsiteY14" fmla="*/ 790344 h 809637"/>
                    <a:gd name="connsiteX15" fmla="*/ 289408 w 937108"/>
                    <a:gd name="connsiteY15" fmla="*/ 723912 h 809637"/>
                    <a:gd name="connsiteX16" fmla="*/ 279884 w 937108"/>
                    <a:gd name="connsiteY16" fmla="*/ 804874 h 809637"/>
                    <a:gd name="connsiteX17" fmla="*/ 227496 w 937108"/>
                    <a:gd name="connsiteY17" fmla="*/ 809637 h 809637"/>
                    <a:gd name="connsiteX18" fmla="*/ 151296 w 937108"/>
                    <a:gd name="connsiteY18" fmla="*/ 619137 h 809637"/>
                    <a:gd name="connsiteX19" fmla="*/ 81020 w 937108"/>
                    <a:gd name="connsiteY19" fmla="*/ 570822 h 809637"/>
                    <a:gd name="connsiteX20" fmla="*/ 83668 w 937108"/>
                    <a:gd name="connsiteY20" fmla="*/ 568655 h 809637"/>
                    <a:gd name="connsiteX21" fmla="*/ 0 w 937108"/>
                    <a:gd name="connsiteY21" fmla="*/ 507006 h 809637"/>
                    <a:gd name="connsiteX22" fmla="*/ 79860 w 937108"/>
                    <a:gd name="connsiteY22" fmla="*/ 411177 h 809637"/>
                    <a:gd name="connsiteX23" fmla="*/ 206860 w 937108"/>
                    <a:gd name="connsiteY23" fmla="*/ 411177 h 809637"/>
                    <a:gd name="connsiteX24" fmla="*/ 327508 w 937108"/>
                    <a:gd name="connsiteY24" fmla="*/ 328627 h 809637"/>
                    <a:gd name="connsiteX25" fmla="*/ 333860 w 937108"/>
                    <a:gd name="connsiteY25" fmla="*/ 182577 h 809637"/>
                    <a:gd name="connsiteX26" fmla="*/ 410060 w 937108"/>
                    <a:gd name="connsiteY26" fmla="*/ 157177 h 809637"/>
                    <a:gd name="connsiteX27" fmla="*/ 476556 w 937108"/>
                    <a:gd name="connsiteY27" fmla="*/ 0 h 809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37108" h="809637">
                      <a:moveTo>
                        <a:pt x="476556" y="0"/>
                      </a:moveTo>
                      <a:lnTo>
                        <a:pt x="586588" y="73355"/>
                      </a:lnTo>
                      <a:lnTo>
                        <a:pt x="611240" y="36376"/>
                      </a:lnTo>
                      <a:lnTo>
                        <a:pt x="746608" y="182574"/>
                      </a:lnTo>
                      <a:lnTo>
                        <a:pt x="873608" y="176224"/>
                      </a:lnTo>
                      <a:lnTo>
                        <a:pt x="886308" y="252424"/>
                      </a:lnTo>
                      <a:lnTo>
                        <a:pt x="891012" y="247427"/>
                      </a:lnTo>
                      <a:lnTo>
                        <a:pt x="889484" y="252424"/>
                      </a:lnTo>
                      <a:lnTo>
                        <a:pt x="937108" y="295286"/>
                      </a:lnTo>
                      <a:lnTo>
                        <a:pt x="922820" y="333386"/>
                      </a:lnTo>
                      <a:lnTo>
                        <a:pt x="841860" y="385774"/>
                      </a:lnTo>
                      <a:lnTo>
                        <a:pt x="794232" y="361961"/>
                      </a:lnTo>
                      <a:lnTo>
                        <a:pt x="679932" y="538174"/>
                      </a:lnTo>
                      <a:lnTo>
                        <a:pt x="703748" y="604849"/>
                      </a:lnTo>
                      <a:lnTo>
                        <a:pt x="564624" y="790344"/>
                      </a:lnTo>
                      <a:lnTo>
                        <a:pt x="289408" y="723912"/>
                      </a:lnTo>
                      <a:lnTo>
                        <a:pt x="279884" y="804874"/>
                      </a:lnTo>
                      <a:lnTo>
                        <a:pt x="227496" y="809637"/>
                      </a:lnTo>
                      <a:lnTo>
                        <a:pt x="151296" y="619137"/>
                      </a:lnTo>
                      <a:lnTo>
                        <a:pt x="81020" y="570822"/>
                      </a:lnTo>
                      <a:lnTo>
                        <a:pt x="83668" y="568655"/>
                      </a:lnTo>
                      <a:lnTo>
                        <a:pt x="0" y="507006"/>
                      </a:lnTo>
                      <a:lnTo>
                        <a:pt x="79860" y="411177"/>
                      </a:lnTo>
                      <a:lnTo>
                        <a:pt x="206860" y="411177"/>
                      </a:lnTo>
                      <a:lnTo>
                        <a:pt x="327508" y="328627"/>
                      </a:lnTo>
                      <a:lnTo>
                        <a:pt x="333860" y="182577"/>
                      </a:lnTo>
                      <a:lnTo>
                        <a:pt x="410060" y="157177"/>
                      </a:lnTo>
                      <a:lnTo>
                        <a:pt x="4765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2" name="フリーフォーム: 図形 1281">
                  <a:extLst>
                    <a:ext uri="{FF2B5EF4-FFF2-40B4-BE49-F238E27FC236}">
                      <a16:creationId xmlns:a16="http://schemas.microsoft.com/office/drawing/2014/main" id="{12834AC4-D0E3-4B39-9285-2FAC7C68DB1C}"/>
                    </a:ext>
                  </a:extLst>
                </p:cNvPr>
                <p:cNvSpPr/>
                <p:nvPr/>
              </p:nvSpPr>
              <p:spPr>
                <a:xfrm>
                  <a:off x="46406036" y="381000"/>
                  <a:ext cx="1442804" cy="879834"/>
                </a:xfrm>
                <a:custGeom>
                  <a:avLst/>
                  <a:gdLst>
                    <a:gd name="connsiteX0" fmla="*/ 1209440 w 1442804"/>
                    <a:gd name="connsiteY0" fmla="*/ 0 h 879834"/>
                    <a:gd name="connsiteX1" fmla="*/ 1209440 w 1442804"/>
                    <a:gd name="connsiteY1" fmla="*/ 195263 h 879834"/>
                    <a:gd name="connsiteX2" fmla="*/ 1366604 w 1442804"/>
                    <a:gd name="connsiteY2" fmla="*/ 323850 h 879834"/>
                    <a:gd name="connsiteX3" fmla="*/ 1442804 w 1442804"/>
                    <a:gd name="connsiteY3" fmla="*/ 500063 h 879834"/>
                    <a:gd name="connsiteX4" fmla="*/ 1383936 w 1442804"/>
                    <a:gd name="connsiteY4" fmla="*/ 715906 h 879834"/>
                    <a:gd name="connsiteX5" fmla="*/ 1359332 w 1442804"/>
                    <a:gd name="connsiteY5" fmla="*/ 701847 h 879834"/>
                    <a:gd name="connsiteX6" fmla="*/ 854004 w 1442804"/>
                    <a:gd name="connsiteY6" fmla="*/ 653721 h 879834"/>
                    <a:gd name="connsiteX7" fmla="*/ 420868 w 1442804"/>
                    <a:gd name="connsiteY7" fmla="*/ 749973 h 879834"/>
                    <a:gd name="connsiteX8" fmla="*/ 231980 w 1442804"/>
                    <a:gd name="connsiteY8" fmla="*/ 879834 h 879834"/>
                    <a:gd name="connsiteX9" fmla="*/ 182644 w 1442804"/>
                    <a:gd name="connsiteY9" fmla="*/ 807725 h 879834"/>
                    <a:gd name="connsiteX10" fmla="*/ 7384 w 1442804"/>
                    <a:gd name="connsiteY10" fmla="*/ 685805 h 879834"/>
                    <a:gd name="connsiteX11" fmla="*/ 0 w 1442804"/>
                    <a:gd name="connsiteY11" fmla="*/ 456928 h 879834"/>
                    <a:gd name="connsiteX12" fmla="*/ 118828 w 1442804"/>
                    <a:gd name="connsiteY12" fmla="*/ 390525 h 879834"/>
                    <a:gd name="connsiteX13" fmla="*/ 199788 w 1442804"/>
                    <a:gd name="connsiteY13" fmla="*/ 261938 h 879834"/>
                    <a:gd name="connsiteX14" fmla="*/ 204552 w 1442804"/>
                    <a:gd name="connsiteY14" fmla="*/ 80963 h 879834"/>
                    <a:gd name="connsiteX15" fmla="*/ 409340 w 1442804"/>
                    <a:gd name="connsiteY15" fmla="*/ 138113 h 879834"/>
                    <a:gd name="connsiteX16" fmla="*/ 685564 w 1442804"/>
                    <a:gd name="connsiteY16" fmla="*/ 166688 h 879834"/>
                    <a:gd name="connsiteX17" fmla="*/ 785576 w 1442804"/>
                    <a:gd name="connsiteY17" fmla="*/ 42863 h 879834"/>
                    <a:gd name="connsiteX18" fmla="*/ 1114188 w 1442804"/>
                    <a:gd name="connsiteY18" fmla="*/ 57150 h 879834"/>
                    <a:gd name="connsiteX19" fmla="*/ 1209440 w 1442804"/>
                    <a:gd name="connsiteY19" fmla="*/ 0 h 879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442804" h="879834">
                      <a:moveTo>
                        <a:pt x="1209440" y="0"/>
                      </a:moveTo>
                      <a:lnTo>
                        <a:pt x="1209440" y="195263"/>
                      </a:lnTo>
                      <a:lnTo>
                        <a:pt x="1366604" y="323850"/>
                      </a:lnTo>
                      <a:lnTo>
                        <a:pt x="1442804" y="500063"/>
                      </a:lnTo>
                      <a:lnTo>
                        <a:pt x="1383936" y="715906"/>
                      </a:lnTo>
                      <a:lnTo>
                        <a:pt x="1359332" y="701847"/>
                      </a:lnTo>
                      <a:lnTo>
                        <a:pt x="854004" y="653721"/>
                      </a:lnTo>
                      <a:lnTo>
                        <a:pt x="420868" y="749973"/>
                      </a:lnTo>
                      <a:lnTo>
                        <a:pt x="231980" y="879834"/>
                      </a:lnTo>
                      <a:lnTo>
                        <a:pt x="182644" y="807725"/>
                      </a:lnTo>
                      <a:lnTo>
                        <a:pt x="7384" y="685805"/>
                      </a:lnTo>
                      <a:lnTo>
                        <a:pt x="0" y="456928"/>
                      </a:lnTo>
                      <a:lnTo>
                        <a:pt x="118828" y="390525"/>
                      </a:lnTo>
                      <a:lnTo>
                        <a:pt x="199788" y="261938"/>
                      </a:lnTo>
                      <a:lnTo>
                        <a:pt x="204552" y="80963"/>
                      </a:lnTo>
                      <a:lnTo>
                        <a:pt x="409340" y="138113"/>
                      </a:lnTo>
                      <a:lnTo>
                        <a:pt x="685564" y="166688"/>
                      </a:lnTo>
                      <a:lnTo>
                        <a:pt x="785576" y="42863"/>
                      </a:lnTo>
                      <a:lnTo>
                        <a:pt x="1114188" y="57150"/>
                      </a:lnTo>
                      <a:lnTo>
                        <a:pt x="12094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3" name="フリーフォーム: 図形 1282">
                  <a:extLst>
                    <a:ext uri="{FF2B5EF4-FFF2-40B4-BE49-F238E27FC236}">
                      <a16:creationId xmlns:a16="http://schemas.microsoft.com/office/drawing/2014/main" id="{8C81C747-8D92-4060-9A94-8EBF85638ED4}"/>
                    </a:ext>
                  </a:extLst>
                </p:cNvPr>
                <p:cNvSpPr/>
                <p:nvPr/>
              </p:nvSpPr>
              <p:spPr>
                <a:xfrm>
                  <a:off x="44685284" y="1390651"/>
                  <a:ext cx="623236" cy="643137"/>
                </a:xfrm>
                <a:custGeom>
                  <a:avLst/>
                  <a:gdLst>
                    <a:gd name="connsiteX0" fmla="*/ 415592 w 623236"/>
                    <a:gd name="connsiteY0" fmla="*/ 0 h 643137"/>
                    <a:gd name="connsiteX1" fmla="*/ 525128 w 623236"/>
                    <a:gd name="connsiteY1" fmla="*/ 19050 h 643137"/>
                    <a:gd name="connsiteX2" fmla="*/ 581564 w 623236"/>
                    <a:gd name="connsiteY2" fmla="*/ 162316 h 643137"/>
                    <a:gd name="connsiteX3" fmla="*/ 577516 w 623236"/>
                    <a:gd name="connsiteY3" fmla="*/ 163834 h 643137"/>
                    <a:gd name="connsiteX4" fmla="*/ 577516 w 623236"/>
                    <a:gd name="connsiteY4" fmla="*/ 247654 h 643137"/>
                    <a:gd name="connsiteX5" fmla="*/ 623236 w 623236"/>
                    <a:gd name="connsiteY5" fmla="*/ 300994 h 643137"/>
                    <a:gd name="connsiteX6" fmla="*/ 600376 w 623236"/>
                    <a:gd name="connsiteY6" fmla="*/ 453394 h 643137"/>
                    <a:gd name="connsiteX7" fmla="*/ 603256 w 623236"/>
                    <a:gd name="connsiteY7" fmla="*/ 462788 h 643137"/>
                    <a:gd name="connsiteX8" fmla="*/ 600376 w 623236"/>
                    <a:gd name="connsiteY8" fmla="*/ 461015 h 643137"/>
                    <a:gd name="connsiteX9" fmla="*/ 554656 w 623236"/>
                    <a:gd name="connsiteY9" fmla="*/ 590555 h 643137"/>
                    <a:gd name="connsiteX10" fmla="*/ 391652 w 623236"/>
                    <a:gd name="connsiteY10" fmla="*/ 643137 h 643137"/>
                    <a:gd name="connsiteX11" fmla="*/ 336884 w 623236"/>
                    <a:gd name="connsiteY11" fmla="*/ 341902 h 643137"/>
                    <a:gd name="connsiteX12" fmla="*/ 0 w 623236"/>
                    <a:gd name="connsiteY12" fmla="*/ 221587 h 643137"/>
                    <a:gd name="connsiteX13" fmla="*/ 0 w 623236"/>
                    <a:gd name="connsiteY13" fmla="*/ 52460 h 643137"/>
                    <a:gd name="connsiteX14" fmla="*/ 129840 w 623236"/>
                    <a:gd name="connsiteY14" fmla="*/ 4763 h 643137"/>
                    <a:gd name="connsiteX15" fmla="*/ 282240 w 623236"/>
                    <a:gd name="connsiteY15" fmla="*/ 61913 h 643137"/>
                    <a:gd name="connsiteX16" fmla="*/ 415592 w 623236"/>
                    <a:gd name="connsiteY16" fmla="*/ 0 h 643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23236" h="643137">
                      <a:moveTo>
                        <a:pt x="415592" y="0"/>
                      </a:moveTo>
                      <a:lnTo>
                        <a:pt x="525128" y="19050"/>
                      </a:lnTo>
                      <a:lnTo>
                        <a:pt x="581564" y="162316"/>
                      </a:lnTo>
                      <a:lnTo>
                        <a:pt x="577516" y="163834"/>
                      </a:lnTo>
                      <a:lnTo>
                        <a:pt x="577516" y="247654"/>
                      </a:lnTo>
                      <a:lnTo>
                        <a:pt x="623236" y="300994"/>
                      </a:lnTo>
                      <a:lnTo>
                        <a:pt x="600376" y="453394"/>
                      </a:lnTo>
                      <a:lnTo>
                        <a:pt x="603256" y="462788"/>
                      </a:lnTo>
                      <a:lnTo>
                        <a:pt x="600376" y="461015"/>
                      </a:lnTo>
                      <a:lnTo>
                        <a:pt x="554656" y="590555"/>
                      </a:lnTo>
                      <a:lnTo>
                        <a:pt x="391652" y="643137"/>
                      </a:lnTo>
                      <a:lnTo>
                        <a:pt x="336884" y="341902"/>
                      </a:lnTo>
                      <a:lnTo>
                        <a:pt x="0" y="221587"/>
                      </a:lnTo>
                      <a:lnTo>
                        <a:pt x="0" y="52460"/>
                      </a:lnTo>
                      <a:lnTo>
                        <a:pt x="129840" y="4763"/>
                      </a:lnTo>
                      <a:lnTo>
                        <a:pt x="282240" y="61913"/>
                      </a:lnTo>
                      <a:lnTo>
                        <a:pt x="41559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4" name="フリーフォーム: 図形 1283">
                  <a:extLst>
                    <a:ext uri="{FF2B5EF4-FFF2-40B4-BE49-F238E27FC236}">
                      <a16:creationId xmlns:a16="http://schemas.microsoft.com/office/drawing/2014/main" id="{5BF69ABD-7954-4F6F-BE41-1D2E75648310}"/>
                    </a:ext>
                  </a:extLst>
                </p:cNvPr>
                <p:cNvSpPr/>
                <p:nvPr/>
              </p:nvSpPr>
              <p:spPr>
                <a:xfrm>
                  <a:off x="45862876" y="-309563"/>
                  <a:ext cx="2147888" cy="1147492"/>
                </a:xfrm>
                <a:custGeom>
                  <a:avLst/>
                  <a:gdLst>
                    <a:gd name="connsiteX0" fmla="*/ 1790700 w 2147888"/>
                    <a:gd name="connsiteY0" fmla="*/ 0 h 1147492"/>
                    <a:gd name="connsiteX1" fmla="*/ 1866900 w 2147888"/>
                    <a:gd name="connsiteY1" fmla="*/ 76200 h 1147492"/>
                    <a:gd name="connsiteX2" fmla="*/ 2109788 w 2147888"/>
                    <a:gd name="connsiteY2" fmla="*/ 90488 h 1147492"/>
                    <a:gd name="connsiteX3" fmla="*/ 2147888 w 2147888"/>
                    <a:gd name="connsiteY3" fmla="*/ 128588 h 1147492"/>
                    <a:gd name="connsiteX4" fmla="*/ 1919288 w 2147888"/>
                    <a:gd name="connsiteY4" fmla="*/ 257175 h 1147492"/>
                    <a:gd name="connsiteX5" fmla="*/ 1895476 w 2147888"/>
                    <a:gd name="connsiteY5" fmla="*/ 323851 h 1147492"/>
                    <a:gd name="connsiteX6" fmla="*/ 1914524 w 2147888"/>
                    <a:gd name="connsiteY6" fmla="*/ 376238 h 1147492"/>
                    <a:gd name="connsiteX7" fmla="*/ 1890712 w 2147888"/>
                    <a:gd name="connsiteY7" fmla="*/ 476251 h 1147492"/>
                    <a:gd name="connsiteX8" fmla="*/ 1824036 w 2147888"/>
                    <a:gd name="connsiteY8" fmla="*/ 504826 h 1147492"/>
                    <a:gd name="connsiteX9" fmla="*/ 1857372 w 2147888"/>
                    <a:gd name="connsiteY9" fmla="*/ 542926 h 1147492"/>
                    <a:gd name="connsiteX10" fmla="*/ 1752600 w 2147888"/>
                    <a:gd name="connsiteY10" fmla="*/ 691354 h 1147492"/>
                    <a:gd name="connsiteX11" fmla="*/ 1752600 w 2147888"/>
                    <a:gd name="connsiteY11" fmla="*/ 690564 h 1147492"/>
                    <a:gd name="connsiteX12" fmla="*/ 1657348 w 2147888"/>
                    <a:gd name="connsiteY12" fmla="*/ 747714 h 1147492"/>
                    <a:gd name="connsiteX13" fmla="*/ 1328736 w 2147888"/>
                    <a:gd name="connsiteY13" fmla="*/ 733427 h 1147492"/>
                    <a:gd name="connsiteX14" fmla="*/ 1228724 w 2147888"/>
                    <a:gd name="connsiteY14" fmla="*/ 857252 h 1147492"/>
                    <a:gd name="connsiteX15" fmla="*/ 952500 w 2147888"/>
                    <a:gd name="connsiteY15" fmla="*/ 828677 h 1147492"/>
                    <a:gd name="connsiteX16" fmla="*/ 747712 w 2147888"/>
                    <a:gd name="connsiteY16" fmla="*/ 771527 h 1147492"/>
                    <a:gd name="connsiteX17" fmla="*/ 742948 w 2147888"/>
                    <a:gd name="connsiteY17" fmla="*/ 952502 h 1147492"/>
                    <a:gd name="connsiteX18" fmla="*/ 661988 w 2147888"/>
                    <a:gd name="connsiteY18" fmla="*/ 1081089 h 1147492"/>
                    <a:gd name="connsiteX19" fmla="*/ 543160 w 2147888"/>
                    <a:gd name="connsiteY19" fmla="*/ 1147492 h 1147492"/>
                    <a:gd name="connsiteX20" fmla="*/ 542924 w 2147888"/>
                    <a:gd name="connsiteY20" fmla="*/ 1140149 h 1147492"/>
                    <a:gd name="connsiteX21" fmla="*/ 321944 w 2147888"/>
                    <a:gd name="connsiteY21" fmla="*/ 995369 h 1147492"/>
                    <a:gd name="connsiteX22" fmla="*/ 253364 w 2147888"/>
                    <a:gd name="connsiteY22" fmla="*/ 1048709 h 1147492"/>
                    <a:gd name="connsiteX23" fmla="*/ 131444 w 2147888"/>
                    <a:gd name="connsiteY23" fmla="*/ 1033469 h 1147492"/>
                    <a:gd name="connsiteX24" fmla="*/ 74156 w 2147888"/>
                    <a:gd name="connsiteY24" fmla="*/ 1098228 h 1147492"/>
                    <a:gd name="connsiteX25" fmla="*/ 61912 w 2147888"/>
                    <a:gd name="connsiteY25" fmla="*/ 1038226 h 1147492"/>
                    <a:gd name="connsiteX26" fmla="*/ 0 w 2147888"/>
                    <a:gd name="connsiteY26" fmla="*/ 895351 h 1147492"/>
                    <a:gd name="connsiteX27" fmla="*/ 80964 w 2147888"/>
                    <a:gd name="connsiteY27" fmla="*/ 690563 h 1147492"/>
                    <a:gd name="connsiteX28" fmla="*/ 200024 w 2147888"/>
                    <a:gd name="connsiteY28" fmla="*/ 685801 h 1147492"/>
                    <a:gd name="connsiteX29" fmla="*/ 161924 w 2147888"/>
                    <a:gd name="connsiteY29" fmla="*/ 609601 h 1147492"/>
                    <a:gd name="connsiteX30" fmla="*/ 209548 w 2147888"/>
                    <a:gd name="connsiteY30" fmla="*/ 533401 h 1147492"/>
                    <a:gd name="connsiteX31" fmla="*/ 319088 w 2147888"/>
                    <a:gd name="connsiteY31" fmla="*/ 600076 h 1147492"/>
                    <a:gd name="connsiteX32" fmla="*/ 438148 w 2147888"/>
                    <a:gd name="connsiteY32" fmla="*/ 590551 h 1147492"/>
                    <a:gd name="connsiteX33" fmla="*/ 500060 w 2147888"/>
                    <a:gd name="connsiteY33" fmla="*/ 600076 h 1147492"/>
                    <a:gd name="connsiteX34" fmla="*/ 661988 w 2147888"/>
                    <a:gd name="connsiteY34" fmla="*/ 642938 h 1147492"/>
                    <a:gd name="connsiteX35" fmla="*/ 671512 w 2147888"/>
                    <a:gd name="connsiteY35" fmla="*/ 590551 h 1147492"/>
                    <a:gd name="connsiteX36" fmla="*/ 1281112 w 2147888"/>
                    <a:gd name="connsiteY36" fmla="*/ 504826 h 1147492"/>
                    <a:gd name="connsiteX37" fmla="*/ 1276348 w 2147888"/>
                    <a:gd name="connsiteY37" fmla="*/ 447676 h 1147492"/>
                    <a:gd name="connsiteX38" fmla="*/ 1338260 w 2147888"/>
                    <a:gd name="connsiteY38" fmla="*/ 366713 h 1147492"/>
                    <a:gd name="connsiteX39" fmla="*/ 1462088 w 2147888"/>
                    <a:gd name="connsiteY39" fmla="*/ 133350 h 1147492"/>
                    <a:gd name="connsiteX40" fmla="*/ 1485900 w 2147888"/>
                    <a:gd name="connsiteY40" fmla="*/ 166688 h 1147492"/>
                    <a:gd name="connsiteX41" fmla="*/ 1485900 w 2147888"/>
                    <a:gd name="connsiteY41" fmla="*/ 266700 h 1147492"/>
                    <a:gd name="connsiteX42" fmla="*/ 1519236 w 2147888"/>
                    <a:gd name="connsiteY42" fmla="*/ 276225 h 1147492"/>
                    <a:gd name="connsiteX43" fmla="*/ 1562100 w 2147888"/>
                    <a:gd name="connsiteY43" fmla="*/ 195263 h 1147492"/>
                    <a:gd name="connsiteX44" fmla="*/ 1609724 w 2147888"/>
                    <a:gd name="connsiteY44" fmla="*/ 223838 h 1147492"/>
                    <a:gd name="connsiteX45" fmla="*/ 1643060 w 2147888"/>
                    <a:gd name="connsiteY45" fmla="*/ 204788 h 1147492"/>
                    <a:gd name="connsiteX46" fmla="*/ 1647824 w 2147888"/>
                    <a:gd name="connsiteY46" fmla="*/ 157163 h 1147492"/>
                    <a:gd name="connsiteX47" fmla="*/ 1747836 w 2147888"/>
                    <a:gd name="connsiteY47" fmla="*/ 100013 h 1147492"/>
                    <a:gd name="connsiteX48" fmla="*/ 1790700 w 2147888"/>
                    <a:gd name="connsiteY48" fmla="*/ 0 h 1147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47888" h="1147492">
                      <a:moveTo>
                        <a:pt x="1790700" y="0"/>
                      </a:moveTo>
                      <a:lnTo>
                        <a:pt x="1866900" y="76200"/>
                      </a:lnTo>
                      <a:lnTo>
                        <a:pt x="2109788" y="90488"/>
                      </a:lnTo>
                      <a:lnTo>
                        <a:pt x="2147888" y="128588"/>
                      </a:lnTo>
                      <a:lnTo>
                        <a:pt x="1919288" y="257175"/>
                      </a:lnTo>
                      <a:lnTo>
                        <a:pt x="1895476" y="323851"/>
                      </a:lnTo>
                      <a:lnTo>
                        <a:pt x="1914524" y="376238"/>
                      </a:lnTo>
                      <a:lnTo>
                        <a:pt x="1890712" y="476251"/>
                      </a:lnTo>
                      <a:lnTo>
                        <a:pt x="1824036" y="504826"/>
                      </a:lnTo>
                      <a:lnTo>
                        <a:pt x="1857372" y="542926"/>
                      </a:lnTo>
                      <a:lnTo>
                        <a:pt x="1752600" y="691354"/>
                      </a:lnTo>
                      <a:lnTo>
                        <a:pt x="1752600" y="690564"/>
                      </a:lnTo>
                      <a:lnTo>
                        <a:pt x="1657348" y="747714"/>
                      </a:lnTo>
                      <a:lnTo>
                        <a:pt x="1328736" y="733427"/>
                      </a:lnTo>
                      <a:lnTo>
                        <a:pt x="1228724" y="857252"/>
                      </a:lnTo>
                      <a:lnTo>
                        <a:pt x="952500" y="828677"/>
                      </a:lnTo>
                      <a:lnTo>
                        <a:pt x="747712" y="771527"/>
                      </a:lnTo>
                      <a:lnTo>
                        <a:pt x="742948" y="952502"/>
                      </a:lnTo>
                      <a:lnTo>
                        <a:pt x="661988" y="1081089"/>
                      </a:lnTo>
                      <a:lnTo>
                        <a:pt x="543160" y="1147492"/>
                      </a:lnTo>
                      <a:lnTo>
                        <a:pt x="542924" y="1140149"/>
                      </a:lnTo>
                      <a:lnTo>
                        <a:pt x="321944" y="995369"/>
                      </a:lnTo>
                      <a:lnTo>
                        <a:pt x="253364" y="1048709"/>
                      </a:lnTo>
                      <a:lnTo>
                        <a:pt x="131444" y="1033469"/>
                      </a:lnTo>
                      <a:lnTo>
                        <a:pt x="74156" y="1098228"/>
                      </a:lnTo>
                      <a:lnTo>
                        <a:pt x="61912" y="1038226"/>
                      </a:lnTo>
                      <a:lnTo>
                        <a:pt x="0" y="895351"/>
                      </a:lnTo>
                      <a:lnTo>
                        <a:pt x="80964" y="690563"/>
                      </a:lnTo>
                      <a:lnTo>
                        <a:pt x="200024" y="685801"/>
                      </a:lnTo>
                      <a:lnTo>
                        <a:pt x="161924" y="609601"/>
                      </a:lnTo>
                      <a:lnTo>
                        <a:pt x="209548" y="533401"/>
                      </a:lnTo>
                      <a:lnTo>
                        <a:pt x="319088" y="600076"/>
                      </a:lnTo>
                      <a:lnTo>
                        <a:pt x="438148" y="590551"/>
                      </a:lnTo>
                      <a:lnTo>
                        <a:pt x="500060" y="600076"/>
                      </a:lnTo>
                      <a:lnTo>
                        <a:pt x="661988" y="642938"/>
                      </a:lnTo>
                      <a:lnTo>
                        <a:pt x="671512" y="590551"/>
                      </a:lnTo>
                      <a:lnTo>
                        <a:pt x="1281112" y="504826"/>
                      </a:lnTo>
                      <a:lnTo>
                        <a:pt x="1276348" y="447676"/>
                      </a:lnTo>
                      <a:lnTo>
                        <a:pt x="1338260" y="366713"/>
                      </a:lnTo>
                      <a:lnTo>
                        <a:pt x="1462088" y="133350"/>
                      </a:lnTo>
                      <a:lnTo>
                        <a:pt x="1485900" y="166688"/>
                      </a:lnTo>
                      <a:lnTo>
                        <a:pt x="1485900" y="266700"/>
                      </a:lnTo>
                      <a:lnTo>
                        <a:pt x="1519236" y="276225"/>
                      </a:lnTo>
                      <a:lnTo>
                        <a:pt x="1562100" y="195263"/>
                      </a:lnTo>
                      <a:lnTo>
                        <a:pt x="1609724" y="223838"/>
                      </a:lnTo>
                      <a:lnTo>
                        <a:pt x="1643060" y="204788"/>
                      </a:lnTo>
                      <a:lnTo>
                        <a:pt x="1647824" y="157163"/>
                      </a:lnTo>
                      <a:lnTo>
                        <a:pt x="1747836" y="100013"/>
                      </a:lnTo>
                      <a:lnTo>
                        <a:pt x="17907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5" name="フリーフォーム: 図形 1284">
                  <a:extLst>
                    <a:ext uri="{FF2B5EF4-FFF2-40B4-BE49-F238E27FC236}">
                      <a16:creationId xmlns:a16="http://schemas.microsoft.com/office/drawing/2014/main" id="{C9D4E37F-C8A0-4A32-B934-27ABE178F415}"/>
                    </a:ext>
                  </a:extLst>
                </p:cNvPr>
                <p:cNvSpPr/>
                <p:nvPr/>
              </p:nvSpPr>
              <p:spPr>
                <a:xfrm>
                  <a:off x="44806740" y="976313"/>
                  <a:ext cx="813008" cy="576654"/>
                </a:xfrm>
                <a:custGeom>
                  <a:avLst/>
                  <a:gdLst>
                    <a:gd name="connsiteX0" fmla="*/ 408436 w 813008"/>
                    <a:gd name="connsiteY0" fmla="*/ 0 h 576654"/>
                    <a:gd name="connsiteX1" fmla="*/ 594172 w 813008"/>
                    <a:gd name="connsiteY1" fmla="*/ 114300 h 576654"/>
                    <a:gd name="connsiteX2" fmla="*/ 594172 w 813008"/>
                    <a:gd name="connsiteY2" fmla="*/ 190500 h 576654"/>
                    <a:gd name="connsiteX3" fmla="*/ 751336 w 813008"/>
                    <a:gd name="connsiteY3" fmla="*/ 195262 h 576654"/>
                    <a:gd name="connsiteX4" fmla="*/ 813008 w 813008"/>
                    <a:gd name="connsiteY4" fmla="*/ 247197 h 576654"/>
                    <a:gd name="connsiteX5" fmla="*/ 800184 w 813008"/>
                    <a:gd name="connsiteY5" fmla="*/ 375426 h 576654"/>
                    <a:gd name="connsiteX6" fmla="*/ 760860 w 813008"/>
                    <a:gd name="connsiteY6" fmla="*/ 380052 h 576654"/>
                    <a:gd name="connsiteX7" fmla="*/ 768480 w 813008"/>
                    <a:gd name="connsiteY7" fmla="*/ 486732 h 576654"/>
                    <a:gd name="connsiteX8" fmla="*/ 577980 w 813008"/>
                    <a:gd name="connsiteY8" fmla="*/ 532452 h 576654"/>
                    <a:gd name="connsiteX9" fmla="*/ 460108 w 813008"/>
                    <a:gd name="connsiteY9" fmla="*/ 576654 h 576654"/>
                    <a:gd name="connsiteX10" fmla="*/ 403672 w 813008"/>
                    <a:gd name="connsiteY10" fmla="*/ 433388 h 576654"/>
                    <a:gd name="connsiteX11" fmla="*/ 294136 w 813008"/>
                    <a:gd name="connsiteY11" fmla="*/ 414338 h 576654"/>
                    <a:gd name="connsiteX12" fmla="*/ 160784 w 813008"/>
                    <a:gd name="connsiteY12" fmla="*/ 476251 h 576654"/>
                    <a:gd name="connsiteX13" fmla="*/ 8384 w 813008"/>
                    <a:gd name="connsiteY13" fmla="*/ 419101 h 576654"/>
                    <a:gd name="connsiteX14" fmla="*/ 0 w 813008"/>
                    <a:gd name="connsiteY14" fmla="*/ 422181 h 576654"/>
                    <a:gd name="connsiteX15" fmla="*/ 51248 w 813008"/>
                    <a:gd name="connsiteY15" fmla="*/ 147637 h 576654"/>
                    <a:gd name="connsiteX16" fmla="*/ 251272 w 813008"/>
                    <a:gd name="connsiteY16" fmla="*/ 100012 h 576654"/>
                    <a:gd name="connsiteX17" fmla="*/ 275084 w 813008"/>
                    <a:gd name="connsiteY17" fmla="*/ 28575 h 576654"/>
                    <a:gd name="connsiteX18" fmla="*/ 408436 w 813008"/>
                    <a:gd name="connsiteY18" fmla="*/ 0 h 576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13008" h="576654">
                      <a:moveTo>
                        <a:pt x="408436" y="0"/>
                      </a:moveTo>
                      <a:lnTo>
                        <a:pt x="594172" y="114300"/>
                      </a:lnTo>
                      <a:lnTo>
                        <a:pt x="594172" y="190500"/>
                      </a:lnTo>
                      <a:lnTo>
                        <a:pt x="751336" y="195262"/>
                      </a:lnTo>
                      <a:lnTo>
                        <a:pt x="813008" y="247197"/>
                      </a:lnTo>
                      <a:lnTo>
                        <a:pt x="800184" y="375426"/>
                      </a:lnTo>
                      <a:lnTo>
                        <a:pt x="760860" y="380052"/>
                      </a:lnTo>
                      <a:lnTo>
                        <a:pt x="768480" y="486732"/>
                      </a:lnTo>
                      <a:lnTo>
                        <a:pt x="577980" y="532452"/>
                      </a:lnTo>
                      <a:lnTo>
                        <a:pt x="460108" y="576654"/>
                      </a:lnTo>
                      <a:lnTo>
                        <a:pt x="403672" y="433388"/>
                      </a:lnTo>
                      <a:lnTo>
                        <a:pt x="294136" y="414338"/>
                      </a:lnTo>
                      <a:lnTo>
                        <a:pt x="160784" y="476251"/>
                      </a:lnTo>
                      <a:lnTo>
                        <a:pt x="8384" y="419101"/>
                      </a:lnTo>
                      <a:lnTo>
                        <a:pt x="0" y="422181"/>
                      </a:lnTo>
                      <a:lnTo>
                        <a:pt x="51248" y="147637"/>
                      </a:lnTo>
                      <a:lnTo>
                        <a:pt x="251272" y="100012"/>
                      </a:lnTo>
                      <a:lnTo>
                        <a:pt x="275084" y="28575"/>
                      </a:lnTo>
                      <a:lnTo>
                        <a:pt x="4084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6" name="フリーフォーム: 図形 1285">
                  <a:extLst>
                    <a:ext uri="{FF2B5EF4-FFF2-40B4-BE49-F238E27FC236}">
                      <a16:creationId xmlns:a16="http://schemas.microsoft.com/office/drawing/2014/main" id="{91A72A37-40E9-417C-B63D-D23A40BC4A6F}"/>
                    </a:ext>
                  </a:extLst>
                </p:cNvPr>
                <p:cNvSpPr/>
                <p:nvPr/>
              </p:nvSpPr>
              <p:spPr>
                <a:xfrm>
                  <a:off x="46077188" y="-442913"/>
                  <a:ext cx="1252536" cy="776288"/>
                </a:xfrm>
                <a:custGeom>
                  <a:avLst/>
                  <a:gdLst>
                    <a:gd name="connsiteX0" fmla="*/ 1104900 w 1252536"/>
                    <a:gd name="connsiteY0" fmla="*/ 0 h 776288"/>
                    <a:gd name="connsiteX1" fmla="*/ 1171576 w 1252536"/>
                    <a:gd name="connsiteY1" fmla="*/ 0 h 776288"/>
                    <a:gd name="connsiteX2" fmla="*/ 1219200 w 1252536"/>
                    <a:gd name="connsiteY2" fmla="*/ 133350 h 776288"/>
                    <a:gd name="connsiteX3" fmla="*/ 1252536 w 1252536"/>
                    <a:gd name="connsiteY3" fmla="*/ 147638 h 776288"/>
                    <a:gd name="connsiteX4" fmla="*/ 1248404 w 1252536"/>
                    <a:gd name="connsiteY4" fmla="*/ 267577 h 776288"/>
                    <a:gd name="connsiteX5" fmla="*/ 1247776 w 1252536"/>
                    <a:gd name="connsiteY5" fmla="*/ 266700 h 776288"/>
                    <a:gd name="connsiteX6" fmla="*/ 1123948 w 1252536"/>
                    <a:gd name="connsiteY6" fmla="*/ 500063 h 776288"/>
                    <a:gd name="connsiteX7" fmla="*/ 1062036 w 1252536"/>
                    <a:gd name="connsiteY7" fmla="*/ 581026 h 776288"/>
                    <a:gd name="connsiteX8" fmla="*/ 1066800 w 1252536"/>
                    <a:gd name="connsiteY8" fmla="*/ 638176 h 776288"/>
                    <a:gd name="connsiteX9" fmla="*/ 457200 w 1252536"/>
                    <a:gd name="connsiteY9" fmla="*/ 723901 h 776288"/>
                    <a:gd name="connsiteX10" fmla="*/ 447676 w 1252536"/>
                    <a:gd name="connsiteY10" fmla="*/ 776288 h 776288"/>
                    <a:gd name="connsiteX11" fmla="*/ 285748 w 1252536"/>
                    <a:gd name="connsiteY11" fmla="*/ 733426 h 776288"/>
                    <a:gd name="connsiteX12" fmla="*/ 223836 w 1252536"/>
                    <a:gd name="connsiteY12" fmla="*/ 723901 h 776288"/>
                    <a:gd name="connsiteX13" fmla="*/ 104776 w 1252536"/>
                    <a:gd name="connsiteY13" fmla="*/ 733426 h 776288"/>
                    <a:gd name="connsiteX14" fmla="*/ 0 w 1252536"/>
                    <a:gd name="connsiteY14" fmla="*/ 669651 h 776288"/>
                    <a:gd name="connsiteX15" fmla="*/ 0 w 1252536"/>
                    <a:gd name="connsiteY15" fmla="*/ 590551 h 776288"/>
                    <a:gd name="connsiteX16" fmla="*/ 33336 w 1252536"/>
                    <a:gd name="connsiteY16" fmla="*/ 557213 h 776288"/>
                    <a:gd name="connsiteX17" fmla="*/ 38100 w 1252536"/>
                    <a:gd name="connsiteY17" fmla="*/ 500063 h 776288"/>
                    <a:gd name="connsiteX18" fmla="*/ 161924 w 1252536"/>
                    <a:gd name="connsiteY18" fmla="*/ 461963 h 776288"/>
                    <a:gd name="connsiteX19" fmla="*/ 171452 w 1252536"/>
                    <a:gd name="connsiteY19" fmla="*/ 404813 h 776288"/>
                    <a:gd name="connsiteX20" fmla="*/ 223836 w 1252536"/>
                    <a:gd name="connsiteY20" fmla="*/ 400050 h 776288"/>
                    <a:gd name="connsiteX21" fmla="*/ 266700 w 1252536"/>
                    <a:gd name="connsiteY21" fmla="*/ 457201 h 776288"/>
                    <a:gd name="connsiteX22" fmla="*/ 342900 w 1252536"/>
                    <a:gd name="connsiteY22" fmla="*/ 457201 h 776288"/>
                    <a:gd name="connsiteX23" fmla="*/ 381000 w 1252536"/>
                    <a:gd name="connsiteY23" fmla="*/ 400050 h 776288"/>
                    <a:gd name="connsiteX24" fmla="*/ 509756 w 1252536"/>
                    <a:gd name="connsiteY24" fmla="*/ 391743 h 776288"/>
                    <a:gd name="connsiteX25" fmla="*/ 528636 w 1252536"/>
                    <a:gd name="connsiteY25" fmla="*/ 400050 h 776288"/>
                    <a:gd name="connsiteX26" fmla="*/ 585788 w 1252536"/>
                    <a:gd name="connsiteY26" fmla="*/ 352425 h 776288"/>
                    <a:gd name="connsiteX27" fmla="*/ 676276 w 1252536"/>
                    <a:gd name="connsiteY27" fmla="*/ 352425 h 776288"/>
                    <a:gd name="connsiteX28" fmla="*/ 723900 w 1252536"/>
                    <a:gd name="connsiteY28" fmla="*/ 357188 h 776288"/>
                    <a:gd name="connsiteX29" fmla="*/ 781052 w 1252536"/>
                    <a:gd name="connsiteY29" fmla="*/ 271463 h 776288"/>
                    <a:gd name="connsiteX30" fmla="*/ 885824 w 1252536"/>
                    <a:gd name="connsiteY30" fmla="*/ 276225 h 776288"/>
                    <a:gd name="connsiteX31" fmla="*/ 995364 w 1252536"/>
                    <a:gd name="connsiteY31" fmla="*/ 180975 h 776288"/>
                    <a:gd name="connsiteX32" fmla="*/ 1042988 w 1252536"/>
                    <a:gd name="connsiteY32" fmla="*/ 152400 h 776288"/>
                    <a:gd name="connsiteX33" fmla="*/ 1104900 w 1252536"/>
                    <a:gd name="connsiteY33" fmla="*/ 0 h 776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252536" h="776288">
                      <a:moveTo>
                        <a:pt x="1104900" y="0"/>
                      </a:moveTo>
                      <a:lnTo>
                        <a:pt x="1171576" y="0"/>
                      </a:lnTo>
                      <a:lnTo>
                        <a:pt x="1219200" y="133350"/>
                      </a:lnTo>
                      <a:lnTo>
                        <a:pt x="1252536" y="147638"/>
                      </a:lnTo>
                      <a:lnTo>
                        <a:pt x="1248404" y="267577"/>
                      </a:lnTo>
                      <a:lnTo>
                        <a:pt x="1247776" y="266700"/>
                      </a:lnTo>
                      <a:lnTo>
                        <a:pt x="1123948" y="500063"/>
                      </a:lnTo>
                      <a:lnTo>
                        <a:pt x="1062036" y="581026"/>
                      </a:lnTo>
                      <a:lnTo>
                        <a:pt x="1066800" y="638176"/>
                      </a:lnTo>
                      <a:lnTo>
                        <a:pt x="457200" y="723901"/>
                      </a:lnTo>
                      <a:lnTo>
                        <a:pt x="447676" y="776288"/>
                      </a:lnTo>
                      <a:lnTo>
                        <a:pt x="285748" y="733426"/>
                      </a:lnTo>
                      <a:lnTo>
                        <a:pt x="223836" y="723901"/>
                      </a:lnTo>
                      <a:lnTo>
                        <a:pt x="104776" y="733426"/>
                      </a:lnTo>
                      <a:lnTo>
                        <a:pt x="0" y="669651"/>
                      </a:lnTo>
                      <a:lnTo>
                        <a:pt x="0" y="590551"/>
                      </a:lnTo>
                      <a:lnTo>
                        <a:pt x="33336" y="557213"/>
                      </a:lnTo>
                      <a:lnTo>
                        <a:pt x="38100" y="500063"/>
                      </a:lnTo>
                      <a:lnTo>
                        <a:pt x="161924" y="461963"/>
                      </a:lnTo>
                      <a:lnTo>
                        <a:pt x="171452" y="404813"/>
                      </a:lnTo>
                      <a:lnTo>
                        <a:pt x="223836" y="400050"/>
                      </a:lnTo>
                      <a:lnTo>
                        <a:pt x="266700" y="457201"/>
                      </a:lnTo>
                      <a:lnTo>
                        <a:pt x="342900" y="457201"/>
                      </a:lnTo>
                      <a:lnTo>
                        <a:pt x="381000" y="400050"/>
                      </a:lnTo>
                      <a:lnTo>
                        <a:pt x="509756" y="391743"/>
                      </a:lnTo>
                      <a:lnTo>
                        <a:pt x="528636" y="400050"/>
                      </a:lnTo>
                      <a:lnTo>
                        <a:pt x="585788" y="352425"/>
                      </a:lnTo>
                      <a:lnTo>
                        <a:pt x="676276" y="352425"/>
                      </a:lnTo>
                      <a:lnTo>
                        <a:pt x="723900" y="357188"/>
                      </a:lnTo>
                      <a:lnTo>
                        <a:pt x="781052" y="271463"/>
                      </a:lnTo>
                      <a:lnTo>
                        <a:pt x="885824" y="276225"/>
                      </a:lnTo>
                      <a:lnTo>
                        <a:pt x="995364" y="180975"/>
                      </a:lnTo>
                      <a:lnTo>
                        <a:pt x="1042988" y="152400"/>
                      </a:lnTo>
                      <a:lnTo>
                        <a:pt x="11049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7" name="フリーフォーム: 図形 1286">
                  <a:extLst>
                    <a:ext uri="{FF2B5EF4-FFF2-40B4-BE49-F238E27FC236}">
                      <a16:creationId xmlns:a16="http://schemas.microsoft.com/office/drawing/2014/main" id="{09CF965F-55A0-4008-94E9-1BEB35EB0CD0}"/>
                    </a:ext>
                  </a:extLst>
                </p:cNvPr>
                <p:cNvSpPr/>
                <p:nvPr/>
              </p:nvSpPr>
              <p:spPr>
                <a:xfrm>
                  <a:off x="46403528" y="-4301742"/>
                  <a:ext cx="1102408" cy="872284"/>
                </a:xfrm>
                <a:custGeom>
                  <a:avLst/>
                  <a:gdLst>
                    <a:gd name="connsiteX0" fmla="*/ 807152 w 1102408"/>
                    <a:gd name="connsiteY0" fmla="*/ 0 h 872284"/>
                    <a:gd name="connsiteX1" fmla="*/ 916672 w 1102408"/>
                    <a:gd name="connsiteY1" fmla="*/ 65028 h 872284"/>
                    <a:gd name="connsiteX2" fmla="*/ 985252 w 1102408"/>
                    <a:gd name="connsiteY2" fmla="*/ 217428 h 872284"/>
                    <a:gd name="connsiteX3" fmla="*/ 1076692 w 1102408"/>
                    <a:gd name="connsiteY3" fmla="*/ 423168 h 872284"/>
                    <a:gd name="connsiteX4" fmla="*/ 1085036 w 1102408"/>
                    <a:gd name="connsiteY4" fmla="*/ 425132 h 872284"/>
                    <a:gd name="connsiteX5" fmla="*/ 1059548 w 1102408"/>
                    <a:gd name="connsiteY5" fmla="*/ 496504 h 872284"/>
                    <a:gd name="connsiteX6" fmla="*/ 1102408 w 1102408"/>
                    <a:gd name="connsiteY6" fmla="*/ 629854 h 872284"/>
                    <a:gd name="connsiteX7" fmla="*/ 988112 w 1102408"/>
                    <a:gd name="connsiteY7" fmla="*/ 591754 h 872284"/>
                    <a:gd name="connsiteX8" fmla="*/ 811896 w 1102408"/>
                    <a:gd name="connsiteY8" fmla="*/ 601279 h 872284"/>
                    <a:gd name="connsiteX9" fmla="*/ 540436 w 1102408"/>
                    <a:gd name="connsiteY9" fmla="*/ 777492 h 872284"/>
                    <a:gd name="connsiteX10" fmla="*/ 420912 w 1102408"/>
                    <a:gd name="connsiteY10" fmla="*/ 872284 h 872284"/>
                    <a:gd name="connsiteX11" fmla="*/ 383272 w 1102408"/>
                    <a:gd name="connsiteY11" fmla="*/ 834643 h 872284"/>
                    <a:gd name="connsiteX12" fmla="*/ 192772 w 1102408"/>
                    <a:gd name="connsiteY12" fmla="*/ 802893 h 872284"/>
                    <a:gd name="connsiteX13" fmla="*/ 199120 w 1102408"/>
                    <a:gd name="connsiteY13" fmla="*/ 726693 h 872284"/>
                    <a:gd name="connsiteX14" fmla="*/ 154672 w 1102408"/>
                    <a:gd name="connsiteY14" fmla="*/ 682243 h 872284"/>
                    <a:gd name="connsiteX15" fmla="*/ 65772 w 1102408"/>
                    <a:gd name="connsiteY15" fmla="*/ 713993 h 872284"/>
                    <a:gd name="connsiteX16" fmla="*/ 0 w 1102408"/>
                    <a:gd name="connsiteY16" fmla="*/ 682325 h 872284"/>
                    <a:gd name="connsiteX17" fmla="*/ 134620 w 1102408"/>
                    <a:gd name="connsiteY17" fmla="*/ 355390 h 872284"/>
                    <a:gd name="connsiteX18" fmla="*/ 712136 w 1102408"/>
                    <a:gd name="connsiteY18" fmla="*/ 162885 h 872284"/>
                    <a:gd name="connsiteX19" fmla="*/ 807152 w 1102408"/>
                    <a:gd name="connsiteY19" fmla="*/ 0 h 872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102408" h="872284">
                      <a:moveTo>
                        <a:pt x="807152" y="0"/>
                      </a:moveTo>
                      <a:lnTo>
                        <a:pt x="916672" y="65028"/>
                      </a:lnTo>
                      <a:lnTo>
                        <a:pt x="985252" y="217428"/>
                      </a:lnTo>
                      <a:lnTo>
                        <a:pt x="1076692" y="423168"/>
                      </a:lnTo>
                      <a:lnTo>
                        <a:pt x="1085036" y="425132"/>
                      </a:lnTo>
                      <a:lnTo>
                        <a:pt x="1059548" y="496504"/>
                      </a:lnTo>
                      <a:lnTo>
                        <a:pt x="1102408" y="629854"/>
                      </a:lnTo>
                      <a:lnTo>
                        <a:pt x="988112" y="591754"/>
                      </a:lnTo>
                      <a:lnTo>
                        <a:pt x="811896" y="601279"/>
                      </a:lnTo>
                      <a:lnTo>
                        <a:pt x="540436" y="777492"/>
                      </a:lnTo>
                      <a:lnTo>
                        <a:pt x="420912" y="872284"/>
                      </a:lnTo>
                      <a:lnTo>
                        <a:pt x="383272" y="834643"/>
                      </a:lnTo>
                      <a:lnTo>
                        <a:pt x="192772" y="802893"/>
                      </a:lnTo>
                      <a:lnTo>
                        <a:pt x="199120" y="726693"/>
                      </a:lnTo>
                      <a:lnTo>
                        <a:pt x="154672" y="682243"/>
                      </a:lnTo>
                      <a:lnTo>
                        <a:pt x="65772" y="713993"/>
                      </a:lnTo>
                      <a:lnTo>
                        <a:pt x="0" y="682325"/>
                      </a:lnTo>
                      <a:lnTo>
                        <a:pt x="134620" y="355390"/>
                      </a:lnTo>
                      <a:lnTo>
                        <a:pt x="712136" y="162885"/>
                      </a:lnTo>
                      <a:lnTo>
                        <a:pt x="8071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8" name="フリーフォーム: 図形 1287">
                  <a:extLst>
                    <a:ext uri="{FF2B5EF4-FFF2-40B4-BE49-F238E27FC236}">
                      <a16:creationId xmlns:a16="http://schemas.microsoft.com/office/drawing/2014/main" id="{5FA7E7B0-E72F-415D-9831-19DF8A8C0056}"/>
                    </a:ext>
                  </a:extLst>
                </p:cNvPr>
                <p:cNvSpPr/>
                <p:nvPr/>
              </p:nvSpPr>
              <p:spPr>
                <a:xfrm>
                  <a:off x="46962068" y="-4113507"/>
                  <a:ext cx="1191140" cy="617833"/>
                </a:xfrm>
                <a:custGeom>
                  <a:avLst/>
                  <a:gdLst>
                    <a:gd name="connsiteX0" fmla="*/ 971800 w 1191140"/>
                    <a:gd name="connsiteY0" fmla="*/ 0 h 617833"/>
                    <a:gd name="connsiteX1" fmla="*/ 1043932 w 1191140"/>
                    <a:gd name="connsiteY1" fmla="*/ 74909 h 617833"/>
                    <a:gd name="connsiteX2" fmla="*/ 1043932 w 1191140"/>
                    <a:gd name="connsiteY2" fmla="*/ 213021 h 617833"/>
                    <a:gd name="connsiteX3" fmla="*/ 1062980 w 1191140"/>
                    <a:gd name="connsiteY3" fmla="*/ 336846 h 617833"/>
                    <a:gd name="connsiteX4" fmla="*/ 1126380 w 1191140"/>
                    <a:gd name="connsiteY4" fmla="*/ 340576 h 617833"/>
                    <a:gd name="connsiteX5" fmla="*/ 1110608 w 1191140"/>
                    <a:gd name="connsiteY5" fmla="*/ 427334 h 617833"/>
                    <a:gd name="connsiteX6" fmla="*/ 1129656 w 1191140"/>
                    <a:gd name="connsiteY6" fmla="*/ 474959 h 617833"/>
                    <a:gd name="connsiteX7" fmla="*/ 1191140 w 1191140"/>
                    <a:gd name="connsiteY7" fmla="*/ 468127 h 617833"/>
                    <a:gd name="connsiteX8" fmla="*/ 1153468 w 1191140"/>
                    <a:gd name="connsiteY8" fmla="*/ 565445 h 617833"/>
                    <a:gd name="connsiteX9" fmla="*/ 934396 w 1191140"/>
                    <a:gd name="connsiteY9" fmla="*/ 565445 h 617833"/>
                    <a:gd name="connsiteX10" fmla="*/ 882008 w 1191140"/>
                    <a:gd name="connsiteY10" fmla="*/ 594020 h 617833"/>
                    <a:gd name="connsiteX11" fmla="*/ 558156 w 1191140"/>
                    <a:gd name="connsiteY11" fmla="*/ 489245 h 617833"/>
                    <a:gd name="connsiteX12" fmla="*/ 462908 w 1191140"/>
                    <a:gd name="connsiteY12" fmla="*/ 484483 h 617833"/>
                    <a:gd name="connsiteX13" fmla="*/ 358132 w 1191140"/>
                    <a:gd name="connsiteY13" fmla="*/ 465433 h 617833"/>
                    <a:gd name="connsiteX14" fmla="*/ 177156 w 1191140"/>
                    <a:gd name="connsiteY14" fmla="*/ 536870 h 617833"/>
                    <a:gd name="connsiteX15" fmla="*/ 77144 w 1191140"/>
                    <a:gd name="connsiteY15" fmla="*/ 617833 h 617833"/>
                    <a:gd name="connsiteX16" fmla="*/ 0 w 1191140"/>
                    <a:gd name="connsiteY16" fmla="*/ 577507 h 617833"/>
                    <a:gd name="connsiteX17" fmla="*/ 253356 w 1191140"/>
                    <a:gd name="connsiteY17" fmla="*/ 413045 h 617833"/>
                    <a:gd name="connsiteX18" fmla="*/ 429572 w 1191140"/>
                    <a:gd name="connsiteY18" fmla="*/ 403520 h 617833"/>
                    <a:gd name="connsiteX19" fmla="*/ 543868 w 1191140"/>
                    <a:gd name="connsiteY19" fmla="*/ 441620 h 617833"/>
                    <a:gd name="connsiteX20" fmla="*/ 501008 w 1191140"/>
                    <a:gd name="connsiteY20" fmla="*/ 308270 h 617833"/>
                    <a:gd name="connsiteX21" fmla="*/ 526496 w 1191140"/>
                    <a:gd name="connsiteY21" fmla="*/ 236898 h 617833"/>
                    <a:gd name="connsiteX22" fmla="*/ 647692 w 1191140"/>
                    <a:gd name="connsiteY22" fmla="*/ 265414 h 617833"/>
                    <a:gd name="connsiteX23" fmla="*/ 701032 w 1191140"/>
                    <a:gd name="connsiteY23" fmla="*/ 402574 h 617833"/>
                    <a:gd name="connsiteX24" fmla="*/ 769612 w 1191140"/>
                    <a:gd name="connsiteY24" fmla="*/ 333994 h 617833"/>
                    <a:gd name="connsiteX25" fmla="*/ 754372 w 1191140"/>
                    <a:gd name="connsiteY25" fmla="*/ 273034 h 617833"/>
                    <a:gd name="connsiteX26" fmla="*/ 838192 w 1191140"/>
                    <a:gd name="connsiteY26" fmla="*/ 227314 h 617833"/>
                    <a:gd name="connsiteX27" fmla="*/ 838192 w 1191140"/>
                    <a:gd name="connsiteY27" fmla="*/ 113014 h 617833"/>
                    <a:gd name="connsiteX28" fmla="*/ 960112 w 1191140"/>
                    <a:gd name="connsiteY28" fmla="*/ 21574 h 617833"/>
                    <a:gd name="connsiteX29" fmla="*/ 971800 w 1191140"/>
                    <a:gd name="connsiteY29" fmla="*/ 0 h 617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91140" h="617833">
                      <a:moveTo>
                        <a:pt x="971800" y="0"/>
                      </a:moveTo>
                      <a:lnTo>
                        <a:pt x="1043932" y="74909"/>
                      </a:lnTo>
                      <a:lnTo>
                        <a:pt x="1043932" y="213021"/>
                      </a:lnTo>
                      <a:lnTo>
                        <a:pt x="1062980" y="336846"/>
                      </a:lnTo>
                      <a:lnTo>
                        <a:pt x="1126380" y="340576"/>
                      </a:lnTo>
                      <a:lnTo>
                        <a:pt x="1110608" y="427334"/>
                      </a:lnTo>
                      <a:lnTo>
                        <a:pt x="1129656" y="474959"/>
                      </a:lnTo>
                      <a:lnTo>
                        <a:pt x="1191140" y="468127"/>
                      </a:lnTo>
                      <a:lnTo>
                        <a:pt x="1153468" y="565445"/>
                      </a:lnTo>
                      <a:lnTo>
                        <a:pt x="934396" y="565445"/>
                      </a:lnTo>
                      <a:lnTo>
                        <a:pt x="882008" y="594020"/>
                      </a:lnTo>
                      <a:lnTo>
                        <a:pt x="558156" y="489245"/>
                      </a:lnTo>
                      <a:lnTo>
                        <a:pt x="462908" y="484483"/>
                      </a:lnTo>
                      <a:lnTo>
                        <a:pt x="358132" y="465433"/>
                      </a:lnTo>
                      <a:lnTo>
                        <a:pt x="177156" y="536870"/>
                      </a:lnTo>
                      <a:lnTo>
                        <a:pt x="77144" y="617833"/>
                      </a:lnTo>
                      <a:lnTo>
                        <a:pt x="0" y="577507"/>
                      </a:lnTo>
                      <a:lnTo>
                        <a:pt x="253356" y="413045"/>
                      </a:lnTo>
                      <a:lnTo>
                        <a:pt x="429572" y="403520"/>
                      </a:lnTo>
                      <a:lnTo>
                        <a:pt x="543868" y="441620"/>
                      </a:lnTo>
                      <a:lnTo>
                        <a:pt x="501008" y="308270"/>
                      </a:lnTo>
                      <a:lnTo>
                        <a:pt x="526496" y="236898"/>
                      </a:lnTo>
                      <a:lnTo>
                        <a:pt x="647692" y="265414"/>
                      </a:lnTo>
                      <a:lnTo>
                        <a:pt x="701032" y="402574"/>
                      </a:lnTo>
                      <a:lnTo>
                        <a:pt x="769612" y="333994"/>
                      </a:lnTo>
                      <a:lnTo>
                        <a:pt x="754372" y="273034"/>
                      </a:lnTo>
                      <a:lnTo>
                        <a:pt x="838192" y="227314"/>
                      </a:lnTo>
                      <a:lnTo>
                        <a:pt x="838192" y="113014"/>
                      </a:lnTo>
                      <a:lnTo>
                        <a:pt x="960112" y="21574"/>
                      </a:lnTo>
                      <a:lnTo>
                        <a:pt x="9718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9" name="フリーフォーム: 図形 1288">
                  <a:extLst>
                    <a:ext uri="{FF2B5EF4-FFF2-40B4-BE49-F238E27FC236}">
                      <a16:creationId xmlns:a16="http://schemas.microsoft.com/office/drawing/2014/main" id="{369EA411-6DBD-4C49-ADDA-29FFA26D8DBA}"/>
                    </a:ext>
                  </a:extLst>
                </p:cNvPr>
                <p:cNvSpPr/>
                <p:nvPr/>
              </p:nvSpPr>
              <p:spPr>
                <a:xfrm>
                  <a:off x="48086964" y="-3662362"/>
                  <a:ext cx="285748" cy="352424"/>
                </a:xfrm>
                <a:custGeom>
                  <a:avLst/>
                  <a:gdLst>
                    <a:gd name="connsiteX0" fmla="*/ 219076 w 285748"/>
                    <a:gd name="connsiteY0" fmla="*/ 0 h 352424"/>
                    <a:gd name="connsiteX1" fmla="*/ 231756 w 285748"/>
                    <a:gd name="connsiteY1" fmla="*/ 1455 h 352424"/>
                    <a:gd name="connsiteX2" fmla="*/ 219076 w 285748"/>
                    <a:gd name="connsiteY2" fmla="*/ 4763 h 352424"/>
                    <a:gd name="connsiteX3" fmla="*/ 266700 w 285748"/>
                    <a:gd name="connsiteY3" fmla="*/ 123825 h 352424"/>
                    <a:gd name="connsiteX4" fmla="*/ 247648 w 285748"/>
                    <a:gd name="connsiteY4" fmla="*/ 161925 h 352424"/>
                    <a:gd name="connsiteX5" fmla="*/ 285748 w 285748"/>
                    <a:gd name="connsiteY5" fmla="*/ 219075 h 352424"/>
                    <a:gd name="connsiteX6" fmla="*/ 247648 w 285748"/>
                    <a:gd name="connsiteY6" fmla="*/ 314325 h 352424"/>
                    <a:gd name="connsiteX7" fmla="*/ 249252 w 285748"/>
                    <a:gd name="connsiteY7" fmla="*/ 316466 h 352424"/>
                    <a:gd name="connsiteX8" fmla="*/ 157160 w 285748"/>
                    <a:gd name="connsiteY8" fmla="*/ 314324 h 352424"/>
                    <a:gd name="connsiteX9" fmla="*/ 47624 w 285748"/>
                    <a:gd name="connsiteY9" fmla="*/ 352424 h 352424"/>
                    <a:gd name="connsiteX10" fmla="*/ 42860 w 285748"/>
                    <a:gd name="connsiteY10" fmla="*/ 295274 h 352424"/>
                    <a:gd name="connsiteX11" fmla="*/ 0 w 285748"/>
                    <a:gd name="connsiteY11" fmla="*/ 247649 h 352424"/>
                    <a:gd name="connsiteX12" fmla="*/ 61912 w 285748"/>
                    <a:gd name="connsiteY12" fmla="*/ 223837 h 352424"/>
                    <a:gd name="connsiteX13" fmla="*/ 21228 w 285748"/>
                    <a:gd name="connsiteY13" fmla="*/ 114299 h 352424"/>
                    <a:gd name="connsiteX14" fmla="*/ 28572 w 285748"/>
                    <a:gd name="connsiteY14" fmla="*/ 114299 h 352424"/>
                    <a:gd name="connsiteX15" fmla="*/ 66244 w 285748"/>
                    <a:gd name="connsiteY15" fmla="*/ 16981 h 352424"/>
                    <a:gd name="connsiteX16" fmla="*/ 219076 w 285748"/>
                    <a:gd name="connsiteY16" fmla="*/ 0 h 352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85748" h="352424">
                      <a:moveTo>
                        <a:pt x="219076" y="0"/>
                      </a:moveTo>
                      <a:lnTo>
                        <a:pt x="231756" y="1455"/>
                      </a:lnTo>
                      <a:lnTo>
                        <a:pt x="219076" y="4763"/>
                      </a:lnTo>
                      <a:lnTo>
                        <a:pt x="266700" y="123825"/>
                      </a:lnTo>
                      <a:lnTo>
                        <a:pt x="247648" y="161925"/>
                      </a:lnTo>
                      <a:lnTo>
                        <a:pt x="285748" y="219075"/>
                      </a:lnTo>
                      <a:lnTo>
                        <a:pt x="247648" y="314325"/>
                      </a:lnTo>
                      <a:lnTo>
                        <a:pt x="249252" y="316466"/>
                      </a:lnTo>
                      <a:lnTo>
                        <a:pt x="157160" y="314324"/>
                      </a:lnTo>
                      <a:lnTo>
                        <a:pt x="47624" y="352424"/>
                      </a:lnTo>
                      <a:lnTo>
                        <a:pt x="42860" y="295274"/>
                      </a:lnTo>
                      <a:lnTo>
                        <a:pt x="0" y="247649"/>
                      </a:lnTo>
                      <a:lnTo>
                        <a:pt x="61912" y="223837"/>
                      </a:lnTo>
                      <a:lnTo>
                        <a:pt x="21228" y="114299"/>
                      </a:lnTo>
                      <a:lnTo>
                        <a:pt x="28572" y="114299"/>
                      </a:lnTo>
                      <a:lnTo>
                        <a:pt x="66244" y="16981"/>
                      </a:lnTo>
                      <a:lnTo>
                        <a:pt x="2190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0" name="フリーフォーム: 図形 1289">
                  <a:extLst>
                    <a:ext uri="{FF2B5EF4-FFF2-40B4-BE49-F238E27FC236}">
                      <a16:creationId xmlns:a16="http://schemas.microsoft.com/office/drawing/2014/main" id="{C5439836-5217-4EE1-8E07-9207942232F7}"/>
                    </a:ext>
                  </a:extLst>
                </p:cNvPr>
                <p:cNvSpPr/>
                <p:nvPr/>
              </p:nvSpPr>
              <p:spPr>
                <a:xfrm>
                  <a:off x="46918860" y="-3648074"/>
                  <a:ext cx="1239540" cy="576261"/>
                </a:xfrm>
                <a:custGeom>
                  <a:avLst/>
                  <a:gdLst>
                    <a:gd name="connsiteX0" fmla="*/ 401340 w 1239540"/>
                    <a:gd name="connsiteY0" fmla="*/ 0 h 576261"/>
                    <a:gd name="connsiteX1" fmla="*/ 506116 w 1239540"/>
                    <a:gd name="connsiteY1" fmla="*/ 19050 h 576261"/>
                    <a:gd name="connsiteX2" fmla="*/ 601364 w 1239540"/>
                    <a:gd name="connsiteY2" fmla="*/ 23812 h 576261"/>
                    <a:gd name="connsiteX3" fmla="*/ 925216 w 1239540"/>
                    <a:gd name="connsiteY3" fmla="*/ 128587 h 576261"/>
                    <a:gd name="connsiteX4" fmla="*/ 977604 w 1239540"/>
                    <a:gd name="connsiteY4" fmla="*/ 100012 h 576261"/>
                    <a:gd name="connsiteX5" fmla="*/ 1189332 w 1239540"/>
                    <a:gd name="connsiteY5" fmla="*/ 100012 h 576261"/>
                    <a:gd name="connsiteX6" fmla="*/ 1230016 w 1239540"/>
                    <a:gd name="connsiteY6" fmla="*/ 209550 h 576261"/>
                    <a:gd name="connsiteX7" fmla="*/ 1168104 w 1239540"/>
                    <a:gd name="connsiteY7" fmla="*/ 233362 h 576261"/>
                    <a:gd name="connsiteX8" fmla="*/ 1210964 w 1239540"/>
                    <a:gd name="connsiteY8" fmla="*/ 280987 h 576261"/>
                    <a:gd name="connsiteX9" fmla="*/ 1215728 w 1239540"/>
                    <a:gd name="connsiteY9" fmla="*/ 338137 h 576261"/>
                    <a:gd name="connsiteX10" fmla="*/ 1218312 w 1239540"/>
                    <a:gd name="connsiteY10" fmla="*/ 337238 h 576261"/>
                    <a:gd name="connsiteX11" fmla="*/ 1215728 w 1239540"/>
                    <a:gd name="connsiteY11" fmla="*/ 342899 h 576261"/>
                    <a:gd name="connsiteX12" fmla="*/ 1239540 w 1239540"/>
                    <a:gd name="connsiteY12" fmla="*/ 380999 h 576261"/>
                    <a:gd name="connsiteX13" fmla="*/ 1206204 w 1239540"/>
                    <a:gd name="connsiteY13" fmla="*/ 419099 h 576261"/>
                    <a:gd name="connsiteX14" fmla="*/ 1230016 w 1239540"/>
                    <a:gd name="connsiteY14" fmla="*/ 442911 h 576261"/>
                    <a:gd name="connsiteX15" fmla="*/ 1210964 w 1239540"/>
                    <a:gd name="connsiteY15" fmla="*/ 481011 h 576261"/>
                    <a:gd name="connsiteX16" fmla="*/ 1144292 w 1239540"/>
                    <a:gd name="connsiteY16" fmla="*/ 476249 h 576261"/>
                    <a:gd name="connsiteX17" fmla="*/ 1115716 w 1239540"/>
                    <a:gd name="connsiteY17" fmla="*/ 576261 h 576261"/>
                    <a:gd name="connsiteX18" fmla="*/ 1063328 w 1239540"/>
                    <a:gd name="connsiteY18" fmla="*/ 481011 h 576261"/>
                    <a:gd name="connsiteX19" fmla="*/ 1063328 w 1239540"/>
                    <a:gd name="connsiteY19" fmla="*/ 404811 h 576261"/>
                    <a:gd name="connsiteX20" fmla="*/ 1006180 w 1239540"/>
                    <a:gd name="connsiteY20" fmla="*/ 309561 h 576261"/>
                    <a:gd name="connsiteX21" fmla="*/ 868064 w 1239540"/>
                    <a:gd name="connsiteY21" fmla="*/ 323849 h 576261"/>
                    <a:gd name="connsiteX22" fmla="*/ 677564 w 1239540"/>
                    <a:gd name="connsiteY22" fmla="*/ 238124 h 576261"/>
                    <a:gd name="connsiteX23" fmla="*/ 653752 w 1239540"/>
                    <a:gd name="connsiteY23" fmla="*/ 161924 h 576261"/>
                    <a:gd name="connsiteX24" fmla="*/ 525164 w 1239540"/>
                    <a:gd name="connsiteY24" fmla="*/ 233361 h 576261"/>
                    <a:gd name="connsiteX25" fmla="*/ 515640 w 1239540"/>
                    <a:gd name="connsiteY25" fmla="*/ 290511 h 576261"/>
                    <a:gd name="connsiteX26" fmla="*/ 372764 w 1239540"/>
                    <a:gd name="connsiteY26" fmla="*/ 342899 h 576261"/>
                    <a:gd name="connsiteX27" fmla="*/ 277516 w 1239540"/>
                    <a:gd name="connsiteY27" fmla="*/ 300036 h 576261"/>
                    <a:gd name="connsiteX28" fmla="*/ 239416 w 1239540"/>
                    <a:gd name="connsiteY28" fmla="*/ 228599 h 576261"/>
                    <a:gd name="connsiteX29" fmla="*/ 191788 w 1239540"/>
                    <a:gd name="connsiteY29" fmla="*/ 185736 h 576261"/>
                    <a:gd name="connsiteX30" fmla="*/ 77492 w 1239540"/>
                    <a:gd name="connsiteY30" fmla="*/ 204786 h 576261"/>
                    <a:gd name="connsiteX31" fmla="*/ 0 w 1239540"/>
                    <a:gd name="connsiteY31" fmla="*/ 143733 h 576261"/>
                    <a:gd name="connsiteX32" fmla="*/ 25104 w 1239540"/>
                    <a:gd name="connsiteY32" fmla="*/ 123825 h 576261"/>
                    <a:gd name="connsiteX33" fmla="*/ 43208 w 1239540"/>
                    <a:gd name="connsiteY33" fmla="*/ 112074 h 576261"/>
                    <a:gd name="connsiteX34" fmla="*/ 120352 w 1239540"/>
                    <a:gd name="connsiteY34" fmla="*/ 152400 h 576261"/>
                    <a:gd name="connsiteX35" fmla="*/ 220364 w 1239540"/>
                    <a:gd name="connsiteY35" fmla="*/ 71437 h 576261"/>
                    <a:gd name="connsiteX36" fmla="*/ 401340 w 1239540"/>
                    <a:gd name="connsiteY36" fmla="*/ 0 h 576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239540" h="576261">
                      <a:moveTo>
                        <a:pt x="401340" y="0"/>
                      </a:moveTo>
                      <a:lnTo>
                        <a:pt x="506116" y="19050"/>
                      </a:lnTo>
                      <a:lnTo>
                        <a:pt x="601364" y="23812"/>
                      </a:lnTo>
                      <a:lnTo>
                        <a:pt x="925216" y="128587"/>
                      </a:lnTo>
                      <a:lnTo>
                        <a:pt x="977604" y="100012"/>
                      </a:lnTo>
                      <a:lnTo>
                        <a:pt x="1189332" y="100012"/>
                      </a:lnTo>
                      <a:lnTo>
                        <a:pt x="1230016" y="209550"/>
                      </a:lnTo>
                      <a:lnTo>
                        <a:pt x="1168104" y="233362"/>
                      </a:lnTo>
                      <a:lnTo>
                        <a:pt x="1210964" y="280987"/>
                      </a:lnTo>
                      <a:lnTo>
                        <a:pt x="1215728" y="338137"/>
                      </a:lnTo>
                      <a:lnTo>
                        <a:pt x="1218312" y="337238"/>
                      </a:lnTo>
                      <a:lnTo>
                        <a:pt x="1215728" y="342899"/>
                      </a:lnTo>
                      <a:lnTo>
                        <a:pt x="1239540" y="380999"/>
                      </a:lnTo>
                      <a:lnTo>
                        <a:pt x="1206204" y="419099"/>
                      </a:lnTo>
                      <a:lnTo>
                        <a:pt x="1230016" y="442911"/>
                      </a:lnTo>
                      <a:lnTo>
                        <a:pt x="1210964" y="481011"/>
                      </a:lnTo>
                      <a:lnTo>
                        <a:pt x="1144292" y="476249"/>
                      </a:lnTo>
                      <a:lnTo>
                        <a:pt x="1115716" y="576261"/>
                      </a:lnTo>
                      <a:lnTo>
                        <a:pt x="1063328" y="481011"/>
                      </a:lnTo>
                      <a:lnTo>
                        <a:pt x="1063328" y="404811"/>
                      </a:lnTo>
                      <a:lnTo>
                        <a:pt x="1006180" y="309561"/>
                      </a:lnTo>
                      <a:lnTo>
                        <a:pt x="868064" y="323849"/>
                      </a:lnTo>
                      <a:lnTo>
                        <a:pt x="677564" y="238124"/>
                      </a:lnTo>
                      <a:lnTo>
                        <a:pt x="653752" y="161924"/>
                      </a:lnTo>
                      <a:lnTo>
                        <a:pt x="525164" y="233361"/>
                      </a:lnTo>
                      <a:lnTo>
                        <a:pt x="515640" y="290511"/>
                      </a:lnTo>
                      <a:lnTo>
                        <a:pt x="372764" y="342899"/>
                      </a:lnTo>
                      <a:lnTo>
                        <a:pt x="277516" y="300036"/>
                      </a:lnTo>
                      <a:lnTo>
                        <a:pt x="239416" y="228599"/>
                      </a:lnTo>
                      <a:lnTo>
                        <a:pt x="191788" y="185736"/>
                      </a:lnTo>
                      <a:lnTo>
                        <a:pt x="77492" y="204786"/>
                      </a:lnTo>
                      <a:lnTo>
                        <a:pt x="0" y="143733"/>
                      </a:lnTo>
                      <a:lnTo>
                        <a:pt x="25104" y="123825"/>
                      </a:lnTo>
                      <a:lnTo>
                        <a:pt x="43208" y="112074"/>
                      </a:lnTo>
                      <a:lnTo>
                        <a:pt x="120352" y="152400"/>
                      </a:lnTo>
                      <a:lnTo>
                        <a:pt x="220364" y="71437"/>
                      </a:lnTo>
                      <a:lnTo>
                        <a:pt x="4013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1" name="フリーフォーム: 図形 1290">
                  <a:extLst>
                    <a:ext uri="{FF2B5EF4-FFF2-40B4-BE49-F238E27FC236}">
                      <a16:creationId xmlns:a16="http://schemas.microsoft.com/office/drawing/2014/main" id="{F3435156-B26F-4FB0-A300-C7BD1CC27285}"/>
                    </a:ext>
                  </a:extLst>
                </p:cNvPr>
                <p:cNvSpPr/>
                <p:nvPr/>
              </p:nvSpPr>
              <p:spPr>
                <a:xfrm>
                  <a:off x="46824440" y="-3504340"/>
                  <a:ext cx="1257760" cy="1027841"/>
                </a:xfrm>
                <a:custGeom>
                  <a:avLst/>
                  <a:gdLst>
                    <a:gd name="connsiteX0" fmla="*/ 94420 w 1257760"/>
                    <a:gd name="connsiteY0" fmla="*/ 0 h 1027841"/>
                    <a:gd name="connsiteX1" fmla="*/ 171912 w 1257760"/>
                    <a:gd name="connsiteY1" fmla="*/ 61053 h 1027841"/>
                    <a:gd name="connsiteX2" fmla="*/ 286208 w 1257760"/>
                    <a:gd name="connsiteY2" fmla="*/ 42003 h 1027841"/>
                    <a:gd name="connsiteX3" fmla="*/ 333836 w 1257760"/>
                    <a:gd name="connsiteY3" fmla="*/ 84866 h 1027841"/>
                    <a:gd name="connsiteX4" fmla="*/ 371936 w 1257760"/>
                    <a:gd name="connsiteY4" fmla="*/ 156303 h 1027841"/>
                    <a:gd name="connsiteX5" fmla="*/ 467184 w 1257760"/>
                    <a:gd name="connsiteY5" fmla="*/ 199166 h 1027841"/>
                    <a:gd name="connsiteX6" fmla="*/ 610060 w 1257760"/>
                    <a:gd name="connsiteY6" fmla="*/ 146778 h 1027841"/>
                    <a:gd name="connsiteX7" fmla="*/ 619584 w 1257760"/>
                    <a:gd name="connsiteY7" fmla="*/ 89628 h 1027841"/>
                    <a:gd name="connsiteX8" fmla="*/ 748172 w 1257760"/>
                    <a:gd name="connsiteY8" fmla="*/ 18191 h 1027841"/>
                    <a:gd name="connsiteX9" fmla="*/ 771984 w 1257760"/>
                    <a:gd name="connsiteY9" fmla="*/ 94391 h 1027841"/>
                    <a:gd name="connsiteX10" fmla="*/ 962484 w 1257760"/>
                    <a:gd name="connsiteY10" fmla="*/ 180116 h 1027841"/>
                    <a:gd name="connsiteX11" fmla="*/ 1100600 w 1257760"/>
                    <a:gd name="connsiteY11" fmla="*/ 165828 h 1027841"/>
                    <a:gd name="connsiteX12" fmla="*/ 1157748 w 1257760"/>
                    <a:gd name="connsiteY12" fmla="*/ 261078 h 1027841"/>
                    <a:gd name="connsiteX13" fmla="*/ 1157748 w 1257760"/>
                    <a:gd name="connsiteY13" fmla="*/ 337278 h 1027841"/>
                    <a:gd name="connsiteX14" fmla="*/ 1210136 w 1257760"/>
                    <a:gd name="connsiteY14" fmla="*/ 432528 h 1027841"/>
                    <a:gd name="connsiteX15" fmla="*/ 1213688 w 1257760"/>
                    <a:gd name="connsiteY15" fmla="*/ 420102 h 1027841"/>
                    <a:gd name="connsiteX16" fmla="*/ 1214896 w 1257760"/>
                    <a:gd name="connsiteY16" fmla="*/ 432528 h 1027841"/>
                    <a:gd name="connsiteX17" fmla="*/ 1210136 w 1257760"/>
                    <a:gd name="connsiteY17" fmla="*/ 480153 h 1027841"/>
                    <a:gd name="connsiteX18" fmla="*/ 1233948 w 1257760"/>
                    <a:gd name="connsiteY18" fmla="*/ 537303 h 1027841"/>
                    <a:gd name="connsiteX19" fmla="*/ 1200608 w 1257760"/>
                    <a:gd name="connsiteY19" fmla="*/ 594453 h 1027841"/>
                    <a:gd name="connsiteX20" fmla="*/ 1248236 w 1257760"/>
                    <a:gd name="connsiteY20" fmla="*/ 661128 h 1027841"/>
                    <a:gd name="connsiteX21" fmla="*/ 1248236 w 1257760"/>
                    <a:gd name="connsiteY21" fmla="*/ 746853 h 1027841"/>
                    <a:gd name="connsiteX22" fmla="*/ 1253000 w 1257760"/>
                    <a:gd name="connsiteY22" fmla="*/ 794478 h 1027841"/>
                    <a:gd name="connsiteX23" fmla="*/ 1214896 w 1257760"/>
                    <a:gd name="connsiteY23" fmla="*/ 851628 h 1027841"/>
                    <a:gd name="connsiteX24" fmla="*/ 1257760 w 1257760"/>
                    <a:gd name="connsiteY24" fmla="*/ 856391 h 1027841"/>
                    <a:gd name="connsiteX25" fmla="*/ 1253000 w 1257760"/>
                    <a:gd name="connsiteY25" fmla="*/ 894491 h 1027841"/>
                    <a:gd name="connsiteX26" fmla="*/ 1172036 w 1257760"/>
                    <a:gd name="connsiteY26" fmla="*/ 956403 h 1027841"/>
                    <a:gd name="connsiteX27" fmla="*/ 1167272 w 1257760"/>
                    <a:gd name="connsiteY27" fmla="*/ 1027841 h 1027841"/>
                    <a:gd name="connsiteX28" fmla="*/ 1019636 w 1257760"/>
                    <a:gd name="connsiteY28" fmla="*/ 937353 h 1027841"/>
                    <a:gd name="connsiteX29" fmla="*/ 924384 w 1257760"/>
                    <a:gd name="connsiteY29" fmla="*/ 984978 h 1027841"/>
                    <a:gd name="connsiteX30" fmla="*/ 829136 w 1257760"/>
                    <a:gd name="connsiteY30" fmla="*/ 884966 h 1027841"/>
                    <a:gd name="connsiteX31" fmla="*/ 762460 w 1257760"/>
                    <a:gd name="connsiteY31" fmla="*/ 1023078 h 1027841"/>
                    <a:gd name="connsiteX32" fmla="*/ 643400 w 1257760"/>
                    <a:gd name="connsiteY32" fmla="*/ 908778 h 1027841"/>
                    <a:gd name="connsiteX33" fmla="*/ 586248 w 1257760"/>
                    <a:gd name="connsiteY33" fmla="*/ 894491 h 1027841"/>
                    <a:gd name="connsiteX34" fmla="*/ 567200 w 1257760"/>
                    <a:gd name="connsiteY34" fmla="*/ 846866 h 1027841"/>
                    <a:gd name="connsiteX35" fmla="*/ 514808 w 1257760"/>
                    <a:gd name="connsiteY35" fmla="*/ 818291 h 1027841"/>
                    <a:gd name="connsiteX36" fmla="*/ 424324 w 1257760"/>
                    <a:gd name="connsiteY36" fmla="*/ 703991 h 1027841"/>
                    <a:gd name="connsiteX37" fmla="*/ 400512 w 1257760"/>
                    <a:gd name="connsiteY37" fmla="*/ 542066 h 1027841"/>
                    <a:gd name="connsiteX38" fmla="*/ 323676 w 1257760"/>
                    <a:gd name="connsiteY38" fmla="*/ 508506 h 1027841"/>
                    <a:gd name="connsiteX39" fmla="*/ 324312 w 1257760"/>
                    <a:gd name="connsiteY39" fmla="*/ 507143 h 1027841"/>
                    <a:gd name="connsiteX40" fmla="*/ 273512 w 1257760"/>
                    <a:gd name="connsiteY40" fmla="*/ 380143 h 1027841"/>
                    <a:gd name="connsiteX41" fmla="*/ 108408 w 1257760"/>
                    <a:gd name="connsiteY41" fmla="*/ 265843 h 1027841"/>
                    <a:gd name="connsiteX42" fmla="*/ 51260 w 1257760"/>
                    <a:gd name="connsiteY42" fmla="*/ 126143 h 1027841"/>
                    <a:gd name="connsiteX43" fmla="*/ 0 w 1257760"/>
                    <a:gd name="connsiteY43" fmla="*/ 74884 h 1027841"/>
                    <a:gd name="connsiteX44" fmla="*/ 94420 w 1257760"/>
                    <a:gd name="connsiteY44" fmla="*/ 0 h 1027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257760" h="1027841">
                      <a:moveTo>
                        <a:pt x="94420" y="0"/>
                      </a:moveTo>
                      <a:lnTo>
                        <a:pt x="171912" y="61053"/>
                      </a:lnTo>
                      <a:lnTo>
                        <a:pt x="286208" y="42003"/>
                      </a:lnTo>
                      <a:lnTo>
                        <a:pt x="333836" y="84866"/>
                      </a:lnTo>
                      <a:lnTo>
                        <a:pt x="371936" y="156303"/>
                      </a:lnTo>
                      <a:lnTo>
                        <a:pt x="467184" y="199166"/>
                      </a:lnTo>
                      <a:lnTo>
                        <a:pt x="610060" y="146778"/>
                      </a:lnTo>
                      <a:lnTo>
                        <a:pt x="619584" y="89628"/>
                      </a:lnTo>
                      <a:lnTo>
                        <a:pt x="748172" y="18191"/>
                      </a:lnTo>
                      <a:lnTo>
                        <a:pt x="771984" y="94391"/>
                      </a:lnTo>
                      <a:lnTo>
                        <a:pt x="962484" y="180116"/>
                      </a:lnTo>
                      <a:lnTo>
                        <a:pt x="1100600" y="165828"/>
                      </a:lnTo>
                      <a:lnTo>
                        <a:pt x="1157748" y="261078"/>
                      </a:lnTo>
                      <a:lnTo>
                        <a:pt x="1157748" y="337278"/>
                      </a:lnTo>
                      <a:lnTo>
                        <a:pt x="1210136" y="432528"/>
                      </a:lnTo>
                      <a:lnTo>
                        <a:pt x="1213688" y="420102"/>
                      </a:lnTo>
                      <a:lnTo>
                        <a:pt x="1214896" y="432528"/>
                      </a:lnTo>
                      <a:lnTo>
                        <a:pt x="1210136" y="480153"/>
                      </a:lnTo>
                      <a:lnTo>
                        <a:pt x="1233948" y="537303"/>
                      </a:lnTo>
                      <a:lnTo>
                        <a:pt x="1200608" y="594453"/>
                      </a:lnTo>
                      <a:lnTo>
                        <a:pt x="1248236" y="661128"/>
                      </a:lnTo>
                      <a:lnTo>
                        <a:pt x="1248236" y="746853"/>
                      </a:lnTo>
                      <a:lnTo>
                        <a:pt x="1253000" y="794478"/>
                      </a:lnTo>
                      <a:lnTo>
                        <a:pt x="1214896" y="851628"/>
                      </a:lnTo>
                      <a:lnTo>
                        <a:pt x="1257760" y="856391"/>
                      </a:lnTo>
                      <a:lnTo>
                        <a:pt x="1253000" y="894491"/>
                      </a:lnTo>
                      <a:lnTo>
                        <a:pt x="1172036" y="956403"/>
                      </a:lnTo>
                      <a:lnTo>
                        <a:pt x="1167272" y="1027841"/>
                      </a:lnTo>
                      <a:lnTo>
                        <a:pt x="1019636" y="937353"/>
                      </a:lnTo>
                      <a:lnTo>
                        <a:pt x="924384" y="984978"/>
                      </a:lnTo>
                      <a:lnTo>
                        <a:pt x="829136" y="884966"/>
                      </a:lnTo>
                      <a:lnTo>
                        <a:pt x="762460" y="1023078"/>
                      </a:lnTo>
                      <a:lnTo>
                        <a:pt x="643400" y="908778"/>
                      </a:lnTo>
                      <a:lnTo>
                        <a:pt x="586248" y="894491"/>
                      </a:lnTo>
                      <a:lnTo>
                        <a:pt x="567200" y="846866"/>
                      </a:lnTo>
                      <a:lnTo>
                        <a:pt x="514808" y="818291"/>
                      </a:lnTo>
                      <a:lnTo>
                        <a:pt x="424324" y="703991"/>
                      </a:lnTo>
                      <a:lnTo>
                        <a:pt x="400512" y="542066"/>
                      </a:lnTo>
                      <a:lnTo>
                        <a:pt x="323676" y="508506"/>
                      </a:lnTo>
                      <a:lnTo>
                        <a:pt x="324312" y="507143"/>
                      </a:lnTo>
                      <a:lnTo>
                        <a:pt x="273512" y="380143"/>
                      </a:lnTo>
                      <a:lnTo>
                        <a:pt x="108408" y="265843"/>
                      </a:lnTo>
                      <a:lnTo>
                        <a:pt x="51260" y="126143"/>
                      </a:lnTo>
                      <a:lnTo>
                        <a:pt x="0" y="74884"/>
                      </a:lnTo>
                      <a:lnTo>
                        <a:pt x="944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2" name="フリーフォーム: 図形 1291">
                  <a:extLst>
                    <a:ext uri="{FF2B5EF4-FFF2-40B4-BE49-F238E27FC236}">
                      <a16:creationId xmlns:a16="http://schemas.microsoft.com/office/drawing/2014/main" id="{8A343702-8A46-480D-A678-8021DF3BBE66}"/>
                    </a:ext>
                  </a:extLst>
                </p:cNvPr>
                <p:cNvSpPr/>
                <p:nvPr/>
              </p:nvSpPr>
              <p:spPr>
                <a:xfrm>
                  <a:off x="48025048" y="-3348036"/>
                  <a:ext cx="572392" cy="585787"/>
                </a:xfrm>
                <a:custGeom>
                  <a:avLst/>
                  <a:gdLst>
                    <a:gd name="connsiteX0" fmla="*/ 219076 w 572392"/>
                    <a:gd name="connsiteY0" fmla="*/ 0 h 585787"/>
                    <a:gd name="connsiteX1" fmla="*/ 311168 w 572392"/>
                    <a:gd name="connsiteY1" fmla="*/ 2142 h 585787"/>
                    <a:gd name="connsiteX2" fmla="*/ 409576 w 572392"/>
                    <a:gd name="connsiteY2" fmla="*/ 133351 h 585787"/>
                    <a:gd name="connsiteX3" fmla="*/ 572392 w 572392"/>
                    <a:gd name="connsiteY3" fmla="*/ 174055 h 585787"/>
                    <a:gd name="connsiteX4" fmla="*/ 571504 w 572392"/>
                    <a:gd name="connsiteY4" fmla="*/ 180976 h 585787"/>
                    <a:gd name="connsiteX5" fmla="*/ 538164 w 572392"/>
                    <a:gd name="connsiteY5" fmla="*/ 233364 h 585787"/>
                    <a:gd name="connsiteX6" fmla="*/ 466728 w 572392"/>
                    <a:gd name="connsiteY6" fmla="*/ 223839 h 585787"/>
                    <a:gd name="connsiteX7" fmla="*/ 352428 w 572392"/>
                    <a:gd name="connsiteY7" fmla="*/ 314326 h 585787"/>
                    <a:gd name="connsiteX8" fmla="*/ 317936 w 572392"/>
                    <a:gd name="connsiteY8" fmla="*/ 478168 h 585787"/>
                    <a:gd name="connsiteX9" fmla="*/ 276228 w 572392"/>
                    <a:gd name="connsiteY9" fmla="*/ 481012 h 585787"/>
                    <a:gd name="connsiteX10" fmla="*/ 242888 w 572392"/>
                    <a:gd name="connsiteY10" fmla="*/ 461962 h 585787"/>
                    <a:gd name="connsiteX11" fmla="*/ 138116 w 572392"/>
                    <a:gd name="connsiteY11" fmla="*/ 523874 h 585787"/>
                    <a:gd name="connsiteX12" fmla="*/ 104776 w 572392"/>
                    <a:gd name="connsiteY12" fmla="*/ 585787 h 585787"/>
                    <a:gd name="connsiteX13" fmla="*/ 47628 w 572392"/>
                    <a:gd name="connsiteY13" fmla="*/ 550069 h 585787"/>
                    <a:gd name="connsiteX14" fmla="*/ 47628 w 572392"/>
                    <a:gd name="connsiteY14" fmla="*/ 504824 h 585787"/>
                    <a:gd name="connsiteX15" fmla="*/ 0 w 572392"/>
                    <a:gd name="connsiteY15" fmla="*/ 438149 h 585787"/>
                    <a:gd name="connsiteX16" fmla="*/ 33340 w 572392"/>
                    <a:gd name="connsiteY16" fmla="*/ 380999 h 585787"/>
                    <a:gd name="connsiteX17" fmla="*/ 9528 w 572392"/>
                    <a:gd name="connsiteY17" fmla="*/ 323849 h 585787"/>
                    <a:gd name="connsiteX18" fmla="*/ 14288 w 572392"/>
                    <a:gd name="connsiteY18" fmla="*/ 276224 h 585787"/>
                    <a:gd name="connsiteX19" fmla="*/ 13080 w 572392"/>
                    <a:gd name="connsiteY19" fmla="*/ 263798 h 585787"/>
                    <a:gd name="connsiteX20" fmla="*/ 38104 w 572392"/>
                    <a:gd name="connsiteY20" fmla="*/ 176212 h 585787"/>
                    <a:gd name="connsiteX21" fmla="*/ 104776 w 572392"/>
                    <a:gd name="connsiteY21" fmla="*/ 180974 h 585787"/>
                    <a:gd name="connsiteX22" fmla="*/ 123828 w 572392"/>
                    <a:gd name="connsiteY22" fmla="*/ 142874 h 585787"/>
                    <a:gd name="connsiteX23" fmla="*/ 100016 w 572392"/>
                    <a:gd name="connsiteY23" fmla="*/ 119062 h 585787"/>
                    <a:gd name="connsiteX24" fmla="*/ 133352 w 572392"/>
                    <a:gd name="connsiteY24" fmla="*/ 80962 h 585787"/>
                    <a:gd name="connsiteX25" fmla="*/ 109540 w 572392"/>
                    <a:gd name="connsiteY25" fmla="*/ 42862 h 585787"/>
                    <a:gd name="connsiteX26" fmla="*/ 112124 w 572392"/>
                    <a:gd name="connsiteY26" fmla="*/ 37201 h 585787"/>
                    <a:gd name="connsiteX27" fmla="*/ 219076 w 572392"/>
                    <a:gd name="connsiteY27" fmla="*/ 0 h 585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72392" h="585787">
                      <a:moveTo>
                        <a:pt x="219076" y="0"/>
                      </a:moveTo>
                      <a:lnTo>
                        <a:pt x="311168" y="2142"/>
                      </a:lnTo>
                      <a:lnTo>
                        <a:pt x="409576" y="133351"/>
                      </a:lnTo>
                      <a:lnTo>
                        <a:pt x="572392" y="174055"/>
                      </a:lnTo>
                      <a:lnTo>
                        <a:pt x="571504" y="180976"/>
                      </a:lnTo>
                      <a:lnTo>
                        <a:pt x="538164" y="233364"/>
                      </a:lnTo>
                      <a:lnTo>
                        <a:pt x="466728" y="223839"/>
                      </a:lnTo>
                      <a:lnTo>
                        <a:pt x="352428" y="314326"/>
                      </a:lnTo>
                      <a:lnTo>
                        <a:pt x="317936" y="478168"/>
                      </a:lnTo>
                      <a:lnTo>
                        <a:pt x="276228" y="481012"/>
                      </a:lnTo>
                      <a:lnTo>
                        <a:pt x="242888" y="461962"/>
                      </a:lnTo>
                      <a:lnTo>
                        <a:pt x="138116" y="523874"/>
                      </a:lnTo>
                      <a:lnTo>
                        <a:pt x="104776" y="585787"/>
                      </a:lnTo>
                      <a:lnTo>
                        <a:pt x="47628" y="550069"/>
                      </a:lnTo>
                      <a:lnTo>
                        <a:pt x="47628" y="504824"/>
                      </a:lnTo>
                      <a:lnTo>
                        <a:pt x="0" y="438149"/>
                      </a:lnTo>
                      <a:lnTo>
                        <a:pt x="33340" y="380999"/>
                      </a:lnTo>
                      <a:lnTo>
                        <a:pt x="9528" y="323849"/>
                      </a:lnTo>
                      <a:lnTo>
                        <a:pt x="14288" y="276224"/>
                      </a:lnTo>
                      <a:lnTo>
                        <a:pt x="13080" y="263798"/>
                      </a:lnTo>
                      <a:lnTo>
                        <a:pt x="38104" y="176212"/>
                      </a:lnTo>
                      <a:lnTo>
                        <a:pt x="104776" y="180974"/>
                      </a:lnTo>
                      <a:lnTo>
                        <a:pt x="123828" y="142874"/>
                      </a:lnTo>
                      <a:lnTo>
                        <a:pt x="100016" y="119062"/>
                      </a:lnTo>
                      <a:lnTo>
                        <a:pt x="133352" y="80962"/>
                      </a:lnTo>
                      <a:lnTo>
                        <a:pt x="109540" y="42862"/>
                      </a:lnTo>
                      <a:lnTo>
                        <a:pt x="112124" y="37201"/>
                      </a:lnTo>
                      <a:lnTo>
                        <a:pt x="2190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3" name="フリーフォーム: 図形 1292">
                  <a:extLst>
                    <a:ext uri="{FF2B5EF4-FFF2-40B4-BE49-F238E27FC236}">
                      <a16:creationId xmlns:a16="http://schemas.microsoft.com/office/drawing/2014/main" id="{9741D93E-9892-4E13-AD3B-8E2B8F2E8F40}"/>
                    </a:ext>
                  </a:extLst>
                </p:cNvPr>
                <p:cNvSpPr/>
                <p:nvPr/>
              </p:nvSpPr>
              <p:spPr>
                <a:xfrm>
                  <a:off x="48106012" y="-1475943"/>
                  <a:ext cx="1294448" cy="1542618"/>
                </a:xfrm>
                <a:custGeom>
                  <a:avLst/>
                  <a:gdLst>
                    <a:gd name="connsiteX0" fmla="*/ 1162248 w 1294448"/>
                    <a:gd name="connsiteY0" fmla="*/ 0 h 1542618"/>
                    <a:gd name="connsiteX1" fmla="*/ 1163136 w 1294448"/>
                    <a:gd name="connsiteY1" fmla="*/ 1965 h 1542618"/>
                    <a:gd name="connsiteX2" fmla="*/ 1166812 w 1294448"/>
                    <a:gd name="connsiteY2" fmla="*/ 123395 h 1542618"/>
                    <a:gd name="connsiteX3" fmla="*/ 1104900 w 1294448"/>
                    <a:gd name="connsiteY3" fmla="*/ 194832 h 1542618"/>
                    <a:gd name="connsiteX4" fmla="*/ 1104900 w 1294448"/>
                    <a:gd name="connsiteY4" fmla="*/ 256745 h 1542618"/>
                    <a:gd name="connsiteX5" fmla="*/ 1071564 w 1294448"/>
                    <a:gd name="connsiteY5" fmla="*/ 299607 h 1542618"/>
                    <a:gd name="connsiteX6" fmla="*/ 1100140 w 1294448"/>
                    <a:gd name="connsiteY6" fmla="*/ 361520 h 1542618"/>
                    <a:gd name="connsiteX7" fmla="*/ 1038228 w 1294448"/>
                    <a:gd name="connsiteY7" fmla="*/ 447245 h 1542618"/>
                    <a:gd name="connsiteX8" fmla="*/ 1104900 w 1294448"/>
                    <a:gd name="connsiteY8" fmla="*/ 618695 h 1542618"/>
                    <a:gd name="connsiteX9" fmla="*/ 1114428 w 1294448"/>
                    <a:gd name="connsiteY9" fmla="*/ 690132 h 1542618"/>
                    <a:gd name="connsiteX10" fmla="*/ 1209676 w 1294448"/>
                    <a:gd name="connsiteY10" fmla="*/ 732995 h 1542618"/>
                    <a:gd name="connsiteX11" fmla="*/ 1264000 w 1294448"/>
                    <a:gd name="connsiteY11" fmla="*/ 736785 h 1542618"/>
                    <a:gd name="connsiteX12" fmla="*/ 1263968 w 1294448"/>
                    <a:gd name="connsiteY12" fmla="*/ 736806 h 1542618"/>
                    <a:gd name="connsiteX13" fmla="*/ 1294448 w 1294448"/>
                    <a:gd name="connsiteY13" fmla="*/ 843486 h 1542618"/>
                    <a:gd name="connsiteX14" fmla="*/ 1203008 w 1294448"/>
                    <a:gd name="connsiteY14" fmla="*/ 904446 h 1542618"/>
                    <a:gd name="connsiteX15" fmla="*/ 1149940 w 1294448"/>
                    <a:gd name="connsiteY15" fmla="*/ 1042424 h 1542618"/>
                    <a:gd name="connsiteX16" fmla="*/ 1142048 w 1294448"/>
                    <a:gd name="connsiteY16" fmla="*/ 1018749 h 1542618"/>
                    <a:gd name="connsiteX17" fmla="*/ 1073468 w 1294448"/>
                    <a:gd name="connsiteY17" fmla="*/ 1094949 h 1542618"/>
                    <a:gd name="connsiteX18" fmla="*/ 936308 w 1294448"/>
                    <a:gd name="connsiteY18" fmla="*/ 1148289 h 1542618"/>
                    <a:gd name="connsiteX19" fmla="*/ 844868 w 1294448"/>
                    <a:gd name="connsiteY19" fmla="*/ 1125429 h 1542618"/>
                    <a:gd name="connsiteX20" fmla="*/ 730568 w 1294448"/>
                    <a:gd name="connsiteY20" fmla="*/ 1163529 h 1542618"/>
                    <a:gd name="connsiteX21" fmla="*/ 738188 w 1294448"/>
                    <a:gd name="connsiteY21" fmla="*/ 1247349 h 1542618"/>
                    <a:gd name="connsiteX22" fmla="*/ 639128 w 1294448"/>
                    <a:gd name="connsiteY22" fmla="*/ 1315929 h 1542618"/>
                    <a:gd name="connsiteX23" fmla="*/ 541560 w 1294448"/>
                    <a:gd name="connsiteY23" fmla="*/ 1511064 h 1542618"/>
                    <a:gd name="connsiteX24" fmla="*/ 481012 w 1294448"/>
                    <a:gd name="connsiteY24" fmla="*/ 1504518 h 1542618"/>
                    <a:gd name="connsiteX25" fmla="*/ 457200 w 1294448"/>
                    <a:gd name="connsiteY25" fmla="*/ 1542618 h 1542618"/>
                    <a:gd name="connsiteX26" fmla="*/ 338140 w 1294448"/>
                    <a:gd name="connsiteY26" fmla="*/ 1528331 h 1542618"/>
                    <a:gd name="connsiteX27" fmla="*/ 257176 w 1294448"/>
                    <a:gd name="connsiteY27" fmla="*/ 1361643 h 1542618"/>
                    <a:gd name="connsiteX28" fmla="*/ 200028 w 1294448"/>
                    <a:gd name="connsiteY28" fmla="*/ 1333068 h 1542618"/>
                    <a:gd name="connsiteX29" fmla="*/ 209552 w 1294448"/>
                    <a:gd name="connsiteY29" fmla="*/ 1294968 h 1542618"/>
                    <a:gd name="connsiteX30" fmla="*/ 209552 w 1294448"/>
                    <a:gd name="connsiteY30" fmla="*/ 1194955 h 1542618"/>
                    <a:gd name="connsiteX31" fmla="*/ 152400 w 1294448"/>
                    <a:gd name="connsiteY31" fmla="*/ 1166380 h 1542618"/>
                    <a:gd name="connsiteX32" fmla="*/ 133352 w 1294448"/>
                    <a:gd name="connsiteY32" fmla="*/ 994930 h 1542618"/>
                    <a:gd name="connsiteX33" fmla="*/ 100012 w 1294448"/>
                    <a:gd name="connsiteY33" fmla="*/ 980643 h 1542618"/>
                    <a:gd name="connsiteX34" fmla="*/ 57152 w 1294448"/>
                    <a:gd name="connsiteY34" fmla="*/ 980643 h 1542618"/>
                    <a:gd name="connsiteX35" fmla="*/ 28576 w 1294448"/>
                    <a:gd name="connsiteY35" fmla="*/ 909205 h 1542618"/>
                    <a:gd name="connsiteX36" fmla="*/ 33340 w 1294448"/>
                    <a:gd name="connsiteY36" fmla="*/ 833005 h 1542618"/>
                    <a:gd name="connsiteX37" fmla="*/ 0 w 1294448"/>
                    <a:gd name="connsiteY37" fmla="*/ 790143 h 1542618"/>
                    <a:gd name="connsiteX38" fmla="*/ 42864 w 1294448"/>
                    <a:gd name="connsiteY38" fmla="*/ 747280 h 1542618"/>
                    <a:gd name="connsiteX39" fmla="*/ 42864 w 1294448"/>
                    <a:gd name="connsiteY39" fmla="*/ 580593 h 1542618"/>
                    <a:gd name="connsiteX40" fmla="*/ 71436 w 1294448"/>
                    <a:gd name="connsiteY40" fmla="*/ 542493 h 1542618"/>
                    <a:gd name="connsiteX41" fmla="*/ 214312 w 1294448"/>
                    <a:gd name="connsiteY41" fmla="*/ 537730 h 1542618"/>
                    <a:gd name="connsiteX42" fmla="*/ 280988 w 1294448"/>
                    <a:gd name="connsiteY42" fmla="*/ 580593 h 1542618"/>
                    <a:gd name="connsiteX43" fmla="*/ 319088 w 1294448"/>
                    <a:gd name="connsiteY43" fmla="*/ 523443 h 1542618"/>
                    <a:gd name="connsiteX44" fmla="*/ 423864 w 1294448"/>
                    <a:gd name="connsiteY44" fmla="*/ 518680 h 1542618"/>
                    <a:gd name="connsiteX45" fmla="*/ 381000 w 1294448"/>
                    <a:gd name="connsiteY45" fmla="*/ 375805 h 1542618"/>
                    <a:gd name="connsiteX46" fmla="*/ 409576 w 1294448"/>
                    <a:gd name="connsiteY46" fmla="*/ 342468 h 1542618"/>
                    <a:gd name="connsiteX47" fmla="*/ 476252 w 1294448"/>
                    <a:gd name="connsiteY47" fmla="*/ 342468 h 1542618"/>
                    <a:gd name="connsiteX48" fmla="*/ 547688 w 1294448"/>
                    <a:gd name="connsiteY48" fmla="*/ 251980 h 1542618"/>
                    <a:gd name="connsiteX49" fmla="*/ 652464 w 1294448"/>
                    <a:gd name="connsiteY49" fmla="*/ 223405 h 1542618"/>
                    <a:gd name="connsiteX50" fmla="*/ 723900 w 1294448"/>
                    <a:gd name="connsiteY50" fmla="*/ 156730 h 1542618"/>
                    <a:gd name="connsiteX51" fmla="*/ 781052 w 1294448"/>
                    <a:gd name="connsiteY51" fmla="*/ 137680 h 1542618"/>
                    <a:gd name="connsiteX52" fmla="*/ 815420 w 1294448"/>
                    <a:gd name="connsiteY52" fmla="*/ 34570 h 1542618"/>
                    <a:gd name="connsiteX53" fmla="*/ 900112 w 1294448"/>
                    <a:gd name="connsiteY53" fmla="*/ 90057 h 1542618"/>
                    <a:gd name="connsiteX54" fmla="*/ 1019176 w 1294448"/>
                    <a:gd name="connsiteY54" fmla="*/ 85295 h 1542618"/>
                    <a:gd name="connsiteX55" fmla="*/ 1062036 w 1294448"/>
                    <a:gd name="connsiteY55" fmla="*/ 23382 h 1542618"/>
                    <a:gd name="connsiteX56" fmla="*/ 1162248 w 1294448"/>
                    <a:gd name="connsiteY56" fmla="*/ 0 h 1542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294448" h="1542618">
                      <a:moveTo>
                        <a:pt x="1162248" y="0"/>
                      </a:moveTo>
                      <a:lnTo>
                        <a:pt x="1163136" y="1965"/>
                      </a:lnTo>
                      <a:lnTo>
                        <a:pt x="1166812" y="123395"/>
                      </a:lnTo>
                      <a:lnTo>
                        <a:pt x="1104900" y="194832"/>
                      </a:lnTo>
                      <a:lnTo>
                        <a:pt x="1104900" y="256745"/>
                      </a:lnTo>
                      <a:lnTo>
                        <a:pt x="1071564" y="299607"/>
                      </a:lnTo>
                      <a:lnTo>
                        <a:pt x="1100140" y="361520"/>
                      </a:lnTo>
                      <a:lnTo>
                        <a:pt x="1038228" y="447245"/>
                      </a:lnTo>
                      <a:lnTo>
                        <a:pt x="1104900" y="618695"/>
                      </a:lnTo>
                      <a:lnTo>
                        <a:pt x="1114428" y="690132"/>
                      </a:lnTo>
                      <a:lnTo>
                        <a:pt x="1209676" y="732995"/>
                      </a:lnTo>
                      <a:lnTo>
                        <a:pt x="1264000" y="736785"/>
                      </a:lnTo>
                      <a:lnTo>
                        <a:pt x="1263968" y="736806"/>
                      </a:lnTo>
                      <a:lnTo>
                        <a:pt x="1294448" y="843486"/>
                      </a:lnTo>
                      <a:lnTo>
                        <a:pt x="1203008" y="904446"/>
                      </a:lnTo>
                      <a:lnTo>
                        <a:pt x="1149940" y="1042424"/>
                      </a:lnTo>
                      <a:lnTo>
                        <a:pt x="1142048" y="1018749"/>
                      </a:lnTo>
                      <a:lnTo>
                        <a:pt x="1073468" y="1094949"/>
                      </a:lnTo>
                      <a:lnTo>
                        <a:pt x="936308" y="1148289"/>
                      </a:lnTo>
                      <a:lnTo>
                        <a:pt x="844868" y="1125429"/>
                      </a:lnTo>
                      <a:lnTo>
                        <a:pt x="730568" y="1163529"/>
                      </a:lnTo>
                      <a:lnTo>
                        <a:pt x="738188" y="1247349"/>
                      </a:lnTo>
                      <a:lnTo>
                        <a:pt x="639128" y="1315929"/>
                      </a:lnTo>
                      <a:lnTo>
                        <a:pt x="541560" y="1511064"/>
                      </a:lnTo>
                      <a:lnTo>
                        <a:pt x="481012" y="1504518"/>
                      </a:lnTo>
                      <a:lnTo>
                        <a:pt x="457200" y="1542618"/>
                      </a:lnTo>
                      <a:lnTo>
                        <a:pt x="338140" y="1528331"/>
                      </a:lnTo>
                      <a:lnTo>
                        <a:pt x="257176" y="1361643"/>
                      </a:lnTo>
                      <a:lnTo>
                        <a:pt x="200028" y="1333068"/>
                      </a:lnTo>
                      <a:lnTo>
                        <a:pt x="209552" y="1294968"/>
                      </a:lnTo>
                      <a:lnTo>
                        <a:pt x="209552" y="1194955"/>
                      </a:lnTo>
                      <a:lnTo>
                        <a:pt x="152400" y="1166380"/>
                      </a:lnTo>
                      <a:lnTo>
                        <a:pt x="133352" y="994930"/>
                      </a:lnTo>
                      <a:lnTo>
                        <a:pt x="100012" y="980643"/>
                      </a:lnTo>
                      <a:lnTo>
                        <a:pt x="57152" y="980643"/>
                      </a:lnTo>
                      <a:lnTo>
                        <a:pt x="28576" y="909205"/>
                      </a:lnTo>
                      <a:lnTo>
                        <a:pt x="33340" y="833005"/>
                      </a:lnTo>
                      <a:lnTo>
                        <a:pt x="0" y="790143"/>
                      </a:lnTo>
                      <a:lnTo>
                        <a:pt x="42864" y="747280"/>
                      </a:lnTo>
                      <a:lnTo>
                        <a:pt x="42864" y="580593"/>
                      </a:lnTo>
                      <a:lnTo>
                        <a:pt x="71436" y="542493"/>
                      </a:lnTo>
                      <a:lnTo>
                        <a:pt x="214312" y="537730"/>
                      </a:lnTo>
                      <a:lnTo>
                        <a:pt x="280988" y="580593"/>
                      </a:lnTo>
                      <a:lnTo>
                        <a:pt x="319088" y="523443"/>
                      </a:lnTo>
                      <a:lnTo>
                        <a:pt x="423864" y="518680"/>
                      </a:lnTo>
                      <a:lnTo>
                        <a:pt x="381000" y="375805"/>
                      </a:lnTo>
                      <a:lnTo>
                        <a:pt x="409576" y="342468"/>
                      </a:lnTo>
                      <a:lnTo>
                        <a:pt x="476252" y="342468"/>
                      </a:lnTo>
                      <a:lnTo>
                        <a:pt x="547688" y="251980"/>
                      </a:lnTo>
                      <a:lnTo>
                        <a:pt x="652464" y="223405"/>
                      </a:lnTo>
                      <a:lnTo>
                        <a:pt x="723900" y="156730"/>
                      </a:lnTo>
                      <a:lnTo>
                        <a:pt x="781052" y="137680"/>
                      </a:lnTo>
                      <a:lnTo>
                        <a:pt x="815420" y="34570"/>
                      </a:lnTo>
                      <a:lnTo>
                        <a:pt x="900112" y="90057"/>
                      </a:lnTo>
                      <a:lnTo>
                        <a:pt x="1019176" y="85295"/>
                      </a:lnTo>
                      <a:lnTo>
                        <a:pt x="1062036" y="23382"/>
                      </a:lnTo>
                      <a:lnTo>
                        <a:pt x="11622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4" name="フリーフォーム: 図形 1293">
                  <a:extLst>
                    <a:ext uri="{FF2B5EF4-FFF2-40B4-BE49-F238E27FC236}">
                      <a16:creationId xmlns:a16="http://schemas.microsoft.com/office/drawing/2014/main" id="{D9D6A708-817F-4631-840D-5179E720826C}"/>
                    </a:ext>
                  </a:extLst>
                </p:cNvPr>
                <p:cNvSpPr/>
                <p:nvPr/>
              </p:nvSpPr>
              <p:spPr>
                <a:xfrm>
                  <a:off x="47789972" y="28575"/>
                  <a:ext cx="955168" cy="1193704"/>
                </a:xfrm>
                <a:custGeom>
                  <a:avLst/>
                  <a:gdLst>
                    <a:gd name="connsiteX0" fmla="*/ 797052 w 955168"/>
                    <a:gd name="connsiteY0" fmla="*/ 0 h 1193704"/>
                    <a:gd name="connsiteX1" fmla="*/ 857600 w 955168"/>
                    <a:gd name="connsiteY1" fmla="*/ 6546 h 1193704"/>
                    <a:gd name="connsiteX2" fmla="*/ 856108 w 955168"/>
                    <a:gd name="connsiteY2" fmla="*/ 9531 h 1193704"/>
                    <a:gd name="connsiteX3" fmla="*/ 924688 w 955168"/>
                    <a:gd name="connsiteY3" fmla="*/ 93351 h 1193704"/>
                    <a:gd name="connsiteX4" fmla="*/ 955168 w 955168"/>
                    <a:gd name="connsiteY4" fmla="*/ 238131 h 1193704"/>
                    <a:gd name="connsiteX5" fmla="*/ 909448 w 955168"/>
                    <a:gd name="connsiteY5" fmla="*/ 321951 h 1193704"/>
                    <a:gd name="connsiteX6" fmla="*/ 764668 w 955168"/>
                    <a:gd name="connsiteY6" fmla="*/ 565791 h 1193704"/>
                    <a:gd name="connsiteX7" fmla="*/ 604648 w 955168"/>
                    <a:gd name="connsiteY7" fmla="*/ 725811 h 1193704"/>
                    <a:gd name="connsiteX8" fmla="*/ 635128 w 955168"/>
                    <a:gd name="connsiteY8" fmla="*/ 885831 h 1193704"/>
                    <a:gd name="connsiteX9" fmla="*/ 604648 w 955168"/>
                    <a:gd name="connsiteY9" fmla="*/ 954411 h 1193704"/>
                    <a:gd name="connsiteX10" fmla="*/ 406528 w 955168"/>
                    <a:gd name="connsiteY10" fmla="*/ 946791 h 1193704"/>
                    <a:gd name="connsiteX11" fmla="*/ 368428 w 955168"/>
                    <a:gd name="connsiteY11" fmla="*/ 1068711 h 1193704"/>
                    <a:gd name="connsiteX12" fmla="*/ 219400 w 955168"/>
                    <a:gd name="connsiteY12" fmla="*/ 1193704 h 1193704"/>
                    <a:gd name="connsiteX13" fmla="*/ 0 w 955168"/>
                    <a:gd name="connsiteY13" fmla="*/ 1068333 h 1193704"/>
                    <a:gd name="connsiteX14" fmla="*/ 57216 w 955168"/>
                    <a:gd name="connsiteY14" fmla="*/ 858545 h 1193704"/>
                    <a:gd name="connsiteX15" fmla="*/ 77916 w 955168"/>
                    <a:gd name="connsiteY15" fmla="*/ 847725 h 1193704"/>
                    <a:gd name="connsiteX16" fmla="*/ 87440 w 955168"/>
                    <a:gd name="connsiteY16" fmla="*/ 590550 h 1193704"/>
                    <a:gd name="connsiteX17" fmla="*/ 154116 w 955168"/>
                    <a:gd name="connsiteY17" fmla="*/ 571500 h 1193704"/>
                    <a:gd name="connsiteX18" fmla="*/ 168404 w 955168"/>
                    <a:gd name="connsiteY18" fmla="*/ 490538 h 1193704"/>
                    <a:gd name="connsiteX19" fmla="*/ 263652 w 955168"/>
                    <a:gd name="connsiteY19" fmla="*/ 390525 h 1193704"/>
                    <a:gd name="connsiteX20" fmla="*/ 339852 w 955168"/>
                    <a:gd name="connsiteY20" fmla="*/ 209550 h 1193704"/>
                    <a:gd name="connsiteX21" fmla="*/ 382716 w 955168"/>
                    <a:gd name="connsiteY21" fmla="*/ 185738 h 1193704"/>
                    <a:gd name="connsiteX22" fmla="*/ 449392 w 955168"/>
                    <a:gd name="connsiteY22" fmla="*/ 95250 h 1193704"/>
                    <a:gd name="connsiteX23" fmla="*/ 563692 w 955168"/>
                    <a:gd name="connsiteY23" fmla="*/ 133350 h 1193704"/>
                    <a:gd name="connsiteX24" fmla="*/ 606552 w 955168"/>
                    <a:gd name="connsiteY24" fmla="*/ 114300 h 1193704"/>
                    <a:gd name="connsiteX25" fmla="*/ 692276 w 955168"/>
                    <a:gd name="connsiteY25" fmla="*/ 119063 h 1193704"/>
                    <a:gd name="connsiteX26" fmla="*/ 730172 w 955168"/>
                    <a:gd name="connsiteY26" fmla="*/ 32932 h 1193704"/>
                    <a:gd name="connsiteX27" fmla="*/ 773240 w 955168"/>
                    <a:gd name="connsiteY27" fmla="*/ 38100 h 1193704"/>
                    <a:gd name="connsiteX28" fmla="*/ 797052 w 955168"/>
                    <a:gd name="connsiteY28" fmla="*/ 0 h 1193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5168" h="1193704">
                      <a:moveTo>
                        <a:pt x="797052" y="0"/>
                      </a:moveTo>
                      <a:lnTo>
                        <a:pt x="857600" y="6546"/>
                      </a:lnTo>
                      <a:lnTo>
                        <a:pt x="856108" y="9531"/>
                      </a:lnTo>
                      <a:lnTo>
                        <a:pt x="924688" y="93351"/>
                      </a:lnTo>
                      <a:lnTo>
                        <a:pt x="955168" y="238131"/>
                      </a:lnTo>
                      <a:lnTo>
                        <a:pt x="909448" y="321951"/>
                      </a:lnTo>
                      <a:lnTo>
                        <a:pt x="764668" y="565791"/>
                      </a:lnTo>
                      <a:lnTo>
                        <a:pt x="604648" y="725811"/>
                      </a:lnTo>
                      <a:lnTo>
                        <a:pt x="635128" y="885831"/>
                      </a:lnTo>
                      <a:lnTo>
                        <a:pt x="604648" y="954411"/>
                      </a:lnTo>
                      <a:lnTo>
                        <a:pt x="406528" y="946791"/>
                      </a:lnTo>
                      <a:lnTo>
                        <a:pt x="368428" y="1068711"/>
                      </a:lnTo>
                      <a:lnTo>
                        <a:pt x="219400" y="1193704"/>
                      </a:lnTo>
                      <a:lnTo>
                        <a:pt x="0" y="1068333"/>
                      </a:lnTo>
                      <a:lnTo>
                        <a:pt x="57216" y="858545"/>
                      </a:lnTo>
                      <a:lnTo>
                        <a:pt x="77916" y="847725"/>
                      </a:lnTo>
                      <a:lnTo>
                        <a:pt x="87440" y="590550"/>
                      </a:lnTo>
                      <a:lnTo>
                        <a:pt x="154116" y="571500"/>
                      </a:lnTo>
                      <a:lnTo>
                        <a:pt x="168404" y="490538"/>
                      </a:lnTo>
                      <a:lnTo>
                        <a:pt x="263652" y="390525"/>
                      </a:lnTo>
                      <a:lnTo>
                        <a:pt x="339852" y="209550"/>
                      </a:lnTo>
                      <a:lnTo>
                        <a:pt x="382716" y="185738"/>
                      </a:lnTo>
                      <a:lnTo>
                        <a:pt x="449392" y="95250"/>
                      </a:lnTo>
                      <a:lnTo>
                        <a:pt x="563692" y="133350"/>
                      </a:lnTo>
                      <a:lnTo>
                        <a:pt x="606552" y="114300"/>
                      </a:lnTo>
                      <a:lnTo>
                        <a:pt x="692276" y="119063"/>
                      </a:lnTo>
                      <a:lnTo>
                        <a:pt x="730172" y="32932"/>
                      </a:lnTo>
                      <a:lnTo>
                        <a:pt x="773240" y="38100"/>
                      </a:lnTo>
                      <a:lnTo>
                        <a:pt x="7970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5" name="フリーフォーム: 図形 1294">
                  <a:extLst>
                    <a:ext uri="{FF2B5EF4-FFF2-40B4-BE49-F238E27FC236}">
                      <a16:creationId xmlns:a16="http://schemas.microsoft.com/office/drawing/2014/main" id="{FB202FFB-A971-402E-A368-20AA01185F1B}"/>
                    </a:ext>
                  </a:extLst>
                </p:cNvPr>
                <p:cNvSpPr/>
                <p:nvPr/>
              </p:nvSpPr>
              <p:spPr>
                <a:xfrm>
                  <a:off x="47615476" y="-166688"/>
                  <a:ext cx="618620" cy="1053809"/>
                </a:xfrm>
                <a:custGeom>
                  <a:avLst/>
                  <a:gdLst>
                    <a:gd name="connsiteX0" fmla="*/ 369892 w 618620"/>
                    <a:gd name="connsiteY0" fmla="*/ 0 h 1053809"/>
                    <a:gd name="connsiteX1" fmla="*/ 400048 w 618620"/>
                    <a:gd name="connsiteY1" fmla="*/ 0 h 1053809"/>
                    <a:gd name="connsiteX2" fmla="*/ 571500 w 618620"/>
                    <a:gd name="connsiteY2" fmla="*/ 128588 h 1053809"/>
                    <a:gd name="connsiteX3" fmla="*/ 618620 w 618620"/>
                    <a:gd name="connsiteY3" fmla="*/ 297666 h 1053809"/>
                    <a:gd name="connsiteX4" fmla="*/ 557212 w 618620"/>
                    <a:gd name="connsiteY4" fmla="*/ 381002 h 1053809"/>
                    <a:gd name="connsiteX5" fmla="*/ 514348 w 618620"/>
                    <a:gd name="connsiteY5" fmla="*/ 404814 h 1053809"/>
                    <a:gd name="connsiteX6" fmla="*/ 438148 w 618620"/>
                    <a:gd name="connsiteY6" fmla="*/ 585789 h 1053809"/>
                    <a:gd name="connsiteX7" fmla="*/ 342900 w 618620"/>
                    <a:gd name="connsiteY7" fmla="*/ 685802 h 1053809"/>
                    <a:gd name="connsiteX8" fmla="*/ 328612 w 618620"/>
                    <a:gd name="connsiteY8" fmla="*/ 766764 h 1053809"/>
                    <a:gd name="connsiteX9" fmla="*/ 261936 w 618620"/>
                    <a:gd name="connsiteY9" fmla="*/ 785814 h 1053809"/>
                    <a:gd name="connsiteX10" fmla="*/ 252412 w 618620"/>
                    <a:gd name="connsiteY10" fmla="*/ 1042989 h 1053809"/>
                    <a:gd name="connsiteX11" fmla="*/ 231712 w 618620"/>
                    <a:gd name="connsiteY11" fmla="*/ 1053809 h 1053809"/>
                    <a:gd name="connsiteX12" fmla="*/ 233364 w 618620"/>
                    <a:gd name="connsiteY12" fmla="*/ 1047754 h 1053809"/>
                    <a:gd name="connsiteX13" fmla="*/ 157164 w 618620"/>
                    <a:gd name="connsiteY13" fmla="*/ 871541 h 1053809"/>
                    <a:gd name="connsiteX14" fmla="*/ 0 w 618620"/>
                    <a:gd name="connsiteY14" fmla="*/ 742954 h 1053809"/>
                    <a:gd name="connsiteX15" fmla="*/ 0 w 618620"/>
                    <a:gd name="connsiteY15" fmla="*/ 548481 h 1053809"/>
                    <a:gd name="connsiteX16" fmla="*/ 104772 w 618620"/>
                    <a:gd name="connsiteY16" fmla="*/ 400053 h 1053809"/>
                    <a:gd name="connsiteX17" fmla="*/ 71436 w 618620"/>
                    <a:gd name="connsiteY17" fmla="*/ 361953 h 1053809"/>
                    <a:gd name="connsiteX18" fmla="*/ 138112 w 618620"/>
                    <a:gd name="connsiteY18" fmla="*/ 333378 h 1053809"/>
                    <a:gd name="connsiteX19" fmla="*/ 161924 w 618620"/>
                    <a:gd name="connsiteY19" fmla="*/ 233365 h 1053809"/>
                    <a:gd name="connsiteX20" fmla="*/ 142876 w 618620"/>
                    <a:gd name="connsiteY20" fmla="*/ 180978 h 1053809"/>
                    <a:gd name="connsiteX21" fmla="*/ 166688 w 618620"/>
                    <a:gd name="connsiteY21" fmla="*/ 114302 h 1053809"/>
                    <a:gd name="connsiteX22" fmla="*/ 369892 w 618620"/>
                    <a:gd name="connsiteY22" fmla="*/ 0 h 1053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18620" h="1053809">
                      <a:moveTo>
                        <a:pt x="369892" y="0"/>
                      </a:moveTo>
                      <a:lnTo>
                        <a:pt x="400048" y="0"/>
                      </a:lnTo>
                      <a:lnTo>
                        <a:pt x="571500" y="128588"/>
                      </a:lnTo>
                      <a:lnTo>
                        <a:pt x="618620" y="297666"/>
                      </a:lnTo>
                      <a:lnTo>
                        <a:pt x="557212" y="381002"/>
                      </a:lnTo>
                      <a:lnTo>
                        <a:pt x="514348" y="404814"/>
                      </a:lnTo>
                      <a:lnTo>
                        <a:pt x="438148" y="585789"/>
                      </a:lnTo>
                      <a:lnTo>
                        <a:pt x="342900" y="685802"/>
                      </a:lnTo>
                      <a:lnTo>
                        <a:pt x="328612" y="766764"/>
                      </a:lnTo>
                      <a:lnTo>
                        <a:pt x="261936" y="785814"/>
                      </a:lnTo>
                      <a:lnTo>
                        <a:pt x="252412" y="1042989"/>
                      </a:lnTo>
                      <a:lnTo>
                        <a:pt x="231712" y="1053809"/>
                      </a:lnTo>
                      <a:lnTo>
                        <a:pt x="233364" y="1047754"/>
                      </a:lnTo>
                      <a:lnTo>
                        <a:pt x="157164" y="871541"/>
                      </a:lnTo>
                      <a:lnTo>
                        <a:pt x="0" y="742954"/>
                      </a:lnTo>
                      <a:lnTo>
                        <a:pt x="0" y="548481"/>
                      </a:lnTo>
                      <a:lnTo>
                        <a:pt x="104772" y="400053"/>
                      </a:lnTo>
                      <a:lnTo>
                        <a:pt x="71436" y="361953"/>
                      </a:lnTo>
                      <a:lnTo>
                        <a:pt x="138112" y="333378"/>
                      </a:lnTo>
                      <a:lnTo>
                        <a:pt x="161924" y="233365"/>
                      </a:lnTo>
                      <a:lnTo>
                        <a:pt x="142876" y="180978"/>
                      </a:lnTo>
                      <a:lnTo>
                        <a:pt x="166688" y="114302"/>
                      </a:lnTo>
                      <a:lnTo>
                        <a:pt x="36989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6" name="フリーフォーム: 図形 1295">
                  <a:extLst>
                    <a:ext uri="{FF2B5EF4-FFF2-40B4-BE49-F238E27FC236}">
                      <a16:creationId xmlns:a16="http://schemas.microsoft.com/office/drawing/2014/main" id="{87B4E7A1-6DF9-4AA3-B94A-8C6880119DEA}"/>
                    </a:ext>
                  </a:extLst>
                </p:cNvPr>
                <p:cNvSpPr/>
                <p:nvPr/>
              </p:nvSpPr>
              <p:spPr>
                <a:xfrm>
                  <a:off x="47615476" y="-704850"/>
                  <a:ext cx="904668" cy="866776"/>
                </a:xfrm>
                <a:custGeom>
                  <a:avLst/>
                  <a:gdLst>
                    <a:gd name="connsiteX0" fmla="*/ 42860 w 904668"/>
                    <a:gd name="connsiteY0" fmla="*/ 0 h 866776"/>
                    <a:gd name="connsiteX1" fmla="*/ 128588 w 904668"/>
                    <a:gd name="connsiteY1" fmla="*/ 76200 h 866776"/>
                    <a:gd name="connsiteX2" fmla="*/ 190500 w 904668"/>
                    <a:gd name="connsiteY2" fmla="*/ 85725 h 866776"/>
                    <a:gd name="connsiteX3" fmla="*/ 247648 w 904668"/>
                    <a:gd name="connsiteY3" fmla="*/ 176212 h 866776"/>
                    <a:gd name="connsiteX4" fmla="*/ 376236 w 904668"/>
                    <a:gd name="connsiteY4" fmla="*/ 228600 h 866776"/>
                    <a:gd name="connsiteX5" fmla="*/ 357188 w 904668"/>
                    <a:gd name="connsiteY5" fmla="*/ 347662 h 866776"/>
                    <a:gd name="connsiteX6" fmla="*/ 419100 w 904668"/>
                    <a:gd name="connsiteY6" fmla="*/ 404812 h 866776"/>
                    <a:gd name="connsiteX7" fmla="*/ 428624 w 904668"/>
                    <a:gd name="connsiteY7" fmla="*/ 447675 h 866776"/>
                    <a:gd name="connsiteX8" fmla="*/ 457200 w 904668"/>
                    <a:gd name="connsiteY8" fmla="*/ 481012 h 866776"/>
                    <a:gd name="connsiteX9" fmla="*/ 585788 w 904668"/>
                    <a:gd name="connsiteY9" fmla="*/ 581025 h 866776"/>
                    <a:gd name="connsiteX10" fmla="*/ 623888 w 904668"/>
                    <a:gd name="connsiteY10" fmla="*/ 542925 h 866776"/>
                    <a:gd name="connsiteX11" fmla="*/ 695324 w 904668"/>
                    <a:gd name="connsiteY11" fmla="*/ 571500 h 866776"/>
                    <a:gd name="connsiteX12" fmla="*/ 706272 w 904668"/>
                    <a:gd name="connsiteY12" fmla="*/ 569830 h 866776"/>
                    <a:gd name="connsiteX13" fmla="*/ 747712 w 904668"/>
                    <a:gd name="connsiteY13" fmla="*/ 590551 h 866776"/>
                    <a:gd name="connsiteX14" fmla="*/ 828676 w 904668"/>
                    <a:gd name="connsiteY14" fmla="*/ 757239 h 866776"/>
                    <a:gd name="connsiteX15" fmla="*/ 904668 w 904668"/>
                    <a:gd name="connsiteY15" fmla="*/ 766358 h 866776"/>
                    <a:gd name="connsiteX16" fmla="*/ 866772 w 904668"/>
                    <a:gd name="connsiteY16" fmla="*/ 852489 h 866776"/>
                    <a:gd name="connsiteX17" fmla="*/ 781048 w 904668"/>
                    <a:gd name="connsiteY17" fmla="*/ 847726 h 866776"/>
                    <a:gd name="connsiteX18" fmla="*/ 738188 w 904668"/>
                    <a:gd name="connsiteY18" fmla="*/ 866776 h 866776"/>
                    <a:gd name="connsiteX19" fmla="*/ 623888 w 904668"/>
                    <a:gd name="connsiteY19" fmla="*/ 828676 h 866776"/>
                    <a:gd name="connsiteX20" fmla="*/ 618620 w 904668"/>
                    <a:gd name="connsiteY20" fmla="*/ 835828 h 866776"/>
                    <a:gd name="connsiteX21" fmla="*/ 571500 w 904668"/>
                    <a:gd name="connsiteY21" fmla="*/ 666750 h 866776"/>
                    <a:gd name="connsiteX22" fmla="*/ 400048 w 904668"/>
                    <a:gd name="connsiteY22" fmla="*/ 538162 h 866776"/>
                    <a:gd name="connsiteX23" fmla="*/ 369892 w 904668"/>
                    <a:gd name="connsiteY23" fmla="*/ 538162 h 866776"/>
                    <a:gd name="connsiteX24" fmla="*/ 395288 w 904668"/>
                    <a:gd name="connsiteY24" fmla="*/ 523877 h 866776"/>
                    <a:gd name="connsiteX25" fmla="*/ 357188 w 904668"/>
                    <a:gd name="connsiteY25" fmla="*/ 485777 h 866776"/>
                    <a:gd name="connsiteX26" fmla="*/ 114300 w 904668"/>
                    <a:gd name="connsiteY26" fmla="*/ 471489 h 866776"/>
                    <a:gd name="connsiteX27" fmla="*/ 39288 w 904668"/>
                    <a:gd name="connsiteY27" fmla="*/ 396478 h 866776"/>
                    <a:gd name="connsiteX28" fmla="*/ 28572 w 904668"/>
                    <a:gd name="connsiteY28" fmla="*/ 300037 h 866776"/>
                    <a:gd name="connsiteX29" fmla="*/ 23812 w 904668"/>
                    <a:gd name="connsiteY29" fmla="*/ 266700 h 866776"/>
                    <a:gd name="connsiteX30" fmla="*/ 28572 w 904668"/>
                    <a:gd name="connsiteY30" fmla="*/ 233362 h 866776"/>
                    <a:gd name="connsiteX31" fmla="*/ 0 w 904668"/>
                    <a:gd name="connsiteY31" fmla="*/ 95250 h 866776"/>
                    <a:gd name="connsiteX32" fmla="*/ 42860 w 904668"/>
                    <a:gd name="connsiteY32" fmla="*/ 0 h 866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04668" h="866776">
                      <a:moveTo>
                        <a:pt x="42860" y="0"/>
                      </a:moveTo>
                      <a:lnTo>
                        <a:pt x="128588" y="76200"/>
                      </a:lnTo>
                      <a:lnTo>
                        <a:pt x="190500" y="85725"/>
                      </a:lnTo>
                      <a:lnTo>
                        <a:pt x="247648" y="176212"/>
                      </a:lnTo>
                      <a:lnTo>
                        <a:pt x="376236" y="228600"/>
                      </a:lnTo>
                      <a:lnTo>
                        <a:pt x="357188" y="347662"/>
                      </a:lnTo>
                      <a:lnTo>
                        <a:pt x="419100" y="404812"/>
                      </a:lnTo>
                      <a:lnTo>
                        <a:pt x="428624" y="447675"/>
                      </a:lnTo>
                      <a:lnTo>
                        <a:pt x="457200" y="481012"/>
                      </a:lnTo>
                      <a:lnTo>
                        <a:pt x="585788" y="581025"/>
                      </a:lnTo>
                      <a:lnTo>
                        <a:pt x="623888" y="542925"/>
                      </a:lnTo>
                      <a:lnTo>
                        <a:pt x="695324" y="571500"/>
                      </a:lnTo>
                      <a:lnTo>
                        <a:pt x="706272" y="569830"/>
                      </a:lnTo>
                      <a:lnTo>
                        <a:pt x="747712" y="590551"/>
                      </a:lnTo>
                      <a:lnTo>
                        <a:pt x="828676" y="757239"/>
                      </a:lnTo>
                      <a:lnTo>
                        <a:pt x="904668" y="766358"/>
                      </a:lnTo>
                      <a:lnTo>
                        <a:pt x="866772" y="852489"/>
                      </a:lnTo>
                      <a:lnTo>
                        <a:pt x="781048" y="847726"/>
                      </a:lnTo>
                      <a:lnTo>
                        <a:pt x="738188" y="866776"/>
                      </a:lnTo>
                      <a:lnTo>
                        <a:pt x="623888" y="828676"/>
                      </a:lnTo>
                      <a:lnTo>
                        <a:pt x="618620" y="835828"/>
                      </a:lnTo>
                      <a:lnTo>
                        <a:pt x="571500" y="666750"/>
                      </a:lnTo>
                      <a:lnTo>
                        <a:pt x="400048" y="538162"/>
                      </a:lnTo>
                      <a:lnTo>
                        <a:pt x="369892" y="538162"/>
                      </a:lnTo>
                      <a:lnTo>
                        <a:pt x="395288" y="523877"/>
                      </a:lnTo>
                      <a:lnTo>
                        <a:pt x="357188" y="485777"/>
                      </a:lnTo>
                      <a:lnTo>
                        <a:pt x="114300" y="471489"/>
                      </a:lnTo>
                      <a:lnTo>
                        <a:pt x="39288" y="396478"/>
                      </a:lnTo>
                      <a:lnTo>
                        <a:pt x="28572" y="300037"/>
                      </a:lnTo>
                      <a:lnTo>
                        <a:pt x="23812" y="266700"/>
                      </a:lnTo>
                      <a:lnTo>
                        <a:pt x="28572" y="233362"/>
                      </a:lnTo>
                      <a:lnTo>
                        <a:pt x="0" y="95250"/>
                      </a:lnTo>
                      <a:lnTo>
                        <a:pt x="428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7" name="フリーフォーム: 図形 1296">
                  <a:extLst>
                    <a:ext uri="{FF2B5EF4-FFF2-40B4-BE49-F238E27FC236}">
                      <a16:creationId xmlns:a16="http://schemas.microsoft.com/office/drawing/2014/main" id="{EC2AB27F-1531-4A6A-A317-BDFE5F85B921}"/>
                    </a:ext>
                  </a:extLst>
                </p:cNvPr>
                <p:cNvSpPr/>
                <p:nvPr/>
              </p:nvSpPr>
              <p:spPr>
                <a:xfrm>
                  <a:off x="47663100" y="-1062037"/>
                  <a:ext cx="658648" cy="938213"/>
                </a:xfrm>
                <a:custGeom>
                  <a:avLst/>
                  <a:gdLst>
                    <a:gd name="connsiteX0" fmla="*/ 342900 w 658648"/>
                    <a:gd name="connsiteY0" fmla="*/ 0 h 938213"/>
                    <a:gd name="connsiteX1" fmla="*/ 404812 w 658648"/>
                    <a:gd name="connsiteY1" fmla="*/ 0 h 938213"/>
                    <a:gd name="connsiteX2" fmla="*/ 433388 w 658648"/>
                    <a:gd name="connsiteY2" fmla="*/ 76200 h 938213"/>
                    <a:gd name="connsiteX3" fmla="*/ 542924 w 658648"/>
                    <a:gd name="connsiteY3" fmla="*/ 100013 h 938213"/>
                    <a:gd name="connsiteX4" fmla="*/ 554392 w 658648"/>
                    <a:gd name="connsiteY4" fmla="*/ 127254 h 938213"/>
                    <a:gd name="connsiteX5" fmla="*/ 514348 w 658648"/>
                    <a:gd name="connsiteY5" fmla="*/ 128589 h 938213"/>
                    <a:gd name="connsiteX6" fmla="*/ 485776 w 658648"/>
                    <a:gd name="connsiteY6" fmla="*/ 166689 h 938213"/>
                    <a:gd name="connsiteX7" fmla="*/ 485776 w 658648"/>
                    <a:gd name="connsiteY7" fmla="*/ 333376 h 938213"/>
                    <a:gd name="connsiteX8" fmla="*/ 442912 w 658648"/>
                    <a:gd name="connsiteY8" fmla="*/ 376239 h 938213"/>
                    <a:gd name="connsiteX9" fmla="*/ 476252 w 658648"/>
                    <a:gd name="connsiteY9" fmla="*/ 419101 h 938213"/>
                    <a:gd name="connsiteX10" fmla="*/ 471488 w 658648"/>
                    <a:gd name="connsiteY10" fmla="*/ 495301 h 938213"/>
                    <a:gd name="connsiteX11" fmla="*/ 500064 w 658648"/>
                    <a:gd name="connsiteY11" fmla="*/ 566739 h 938213"/>
                    <a:gd name="connsiteX12" fmla="*/ 542924 w 658648"/>
                    <a:gd name="connsiteY12" fmla="*/ 566739 h 938213"/>
                    <a:gd name="connsiteX13" fmla="*/ 576264 w 658648"/>
                    <a:gd name="connsiteY13" fmla="*/ 581026 h 938213"/>
                    <a:gd name="connsiteX14" fmla="*/ 595312 w 658648"/>
                    <a:gd name="connsiteY14" fmla="*/ 752476 h 938213"/>
                    <a:gd name="connsiteX15" fmla="*/ 652464 w 658648"/>
                    <a:gd name="connsiteY15" fmla="*/ 781051 h 938213"/>
                    <a:gd name="connsiteX16" fmla="*/ 652464 w 658648"/>
                    <a:gd name="connsiteY16" fmla="*/ 881064 h 938213"/>
                    <a:gd name="connsiteX17" fmla="*/ 642940 w 658648"/>
                    <a:gd name="connsiteY17" fmla="*/ 919164 h 938213"/>
                    <a:gd name="connsiteX18" fmla="*/ 658648 w 658648"/>
                    <a:gd name="connsiteY18" fmla="*/ 927018 h 938213"/>
                    <a:gd name="connsiteX19" fmla="*/ 647700 w 658648"/>
                    <a:gd name="connsiteY19" fmla="*/ 928688 h 938213"/>
                    <a:gd name="connsiteX20" fmla="*/ 576264 w 658648"/>
                    <a:gd name="connsiteY20" fmla="*/ 900113 h 938213"/>
                    <a:gd name="connsiteX21" fmla="*/ 538164 w 658648"/>
                    <a:gd name="connsiteY21" fmla="*/ 938213 h 938213"/>
                    <a:gd name="connsiteX22" fmla="*/ 409576 w 658648"/>
                    <a:gd name="connsiteY22" fmla="*/ 838200 h 938213"/>
                    <a:gd name="connsiteX23" fmla="*/ 381000 w 658648"/>
                    <a:gd name="connsiteY23" fmla="*/ 804863 h 938213"/>
                    <a:gd name="connsiteX24" fmla="*/ 371476 w 658648"/>
                    <a:gd name="connsiteY24" fmla="*/ 762000 h 938213"/>
                    <a:gd name="connsiteX25" fmla="*/ 309564 w 658648"/>
                    <a:gd name="connsiteY25" fmla="*/ 704850 h 938213"/>
                    <a:gd name="connsiteX26" fmla="*/ 328612 w 658648"/>
                    <a:gd name="connsiteY26" fmla="*/ 585788 h 938213"/>
                    <a:gd name="connsiteX27" fmla="*/ 200024 w 658648"/>
                    <a:gd name="connsiteY27" fmla="*/ 533400 h 938213"/>
                    <a:gd name="connsiteX28" fmla="*/ 142876 w 658648"/>
                    <a:gd name="connsiteY28" fmla="*/ 442913 h 938213"/>
                    <a:gd name="connsiteX29" fmla="*/ 80964 w 658648"/>
                    <a:gd name="connsiteY29" fmla="*/ 433388 h 938213"/>
                    <a:gd name="connsiteX30" fmla="*/ 4772 w 658648"/>
                    <a:gd name="connsiteY30" fmla="*/ 365664 h 938213"/>
                    <a:gd name="connsiteX31" fmla="*/ 0 w 658648"/>
                    <a:gd name="connsiteY31" fmla="*/ 352425 h 938213"/>
                    <a:gd name="connsiteX32" fmla="*/ 23812 w 658648"/>
                    <a:gd name="connsiteY32" fmla="*/ 314325 h 938213"/>
                    <a:gd name="connsiteX33" fmla="*/ 4764 w 658648"/>
                    <a:gd name="connsiteY33" fmla="*/ 185738 h 938213"/>
                    <a:gd name="connsiteX34" fmla="*/ 223836 w 658648"/>
                    <a:gd name="connsiteY34" fmla="*/ 109538 h 938213"/>
                    <a:gd name="connsiteX35" fmla="*/ 342900 w 658648"/>
                    <a:gd name="connsiteY35" fmla="*/ 0 h 938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658648" h="938213">
                      <a:moveTo>
                        <a:pt x="342900" y="0"/>
                      </a:moveTo>
                      <a:lnTo>
                        <a:pt x="404812" y="0"/>
                      </a:lnTo>
                      <a:lnTo>
                        <a:pt x="433388" y="76200"/>
                      </a:lnTo>
                      <a:lnTo>
                        <a:pt x="542924" y="100013"/>
                      </a:lnTo>
                      <a:lnTo>
                        <a:pt x="554392" y="127254"/>
                      </a:lnTo>
                      <a:lnTo>
                        <a:pt x="514348" y="128589"/>
                      </a:lnTo>
                      <a:lnTo>
                        <a:pt x="485776" y="166689"/>
                      </a:lnTo>
                      <a:lnTo>
                        <a:pt x="485776" y="333376"/>
                      </a:lnTo>
                      <a:lnTo>
                        <a:pt x="442912" y="376239"/>
                      </a:lnTo>
                      <a:lnTo>
                        <a:pt x="476252" y="419101"/>
                      </a:lnTo>
                      <a:lnTo>
                        <a:pt x="471488" y="495301"/>
                      </a:lnTo>
                      <a:lnTo>
                        <a:pt x="500064" y="566739"/>
                      </a:lnTo>
                      <a:lnTo>
                        <a:pt x="542924" y="566739"/>
                      </a:lnTo>
                      <a:lnTo>
                        <a:pt x="576264" y="581026"/>
                      </a:lnTo>
                      <a:lnTo>
                        <a:pt x="595312" y="752476"/>
                      </a:lnTo>
                      <a:lnTo>
                        <a:pt x="652464" y="781051"/>
                      </a:lnTo>
                      <a:lnTo>
                        <a:pt x="652464" y="881064"/>
                      </a:lnTo>
                      <a:lnTo>
                        <a:pt x="642940" y="919164"/>
                      </a:lnTo>
                      <a:lnTo>
                        <a:pt x="658648" y="927018"/>
                      </a:lnTo>
                      <a:lnTo>
                        <a:pt x="647700" y="928688"/>
                      </a:lnTo>
                      <a:lnTo>
                        <a:pt x="576264" y="900113"/>
                      </a:lnTo>
                      <a:lnTo>
                        <a:pt x="538164" y="938213"/>
                      </a:lnTo>
                      <a:lnTo>
                        <a:pt x="409576" y="838200"/>
                      </a:lnTo>
                      <a:lnTo>
                        <a:pt x="381000" y="804863"/>
                      </a:lnTo>
                      <a:lnTo>
                        <a:pt x="371476" y="762000"/>
                      </a:lnTo>
                      <a:lnTo>
                        <a:pt x="309564" y="704850"/>
                      </a:lnTo>
                      <a:lnTo>
                        <a:pt x="328612" y="585788"/>
                      </a:lnTo>
                      <a:lnTo>
                        <a:pt x="200024" y="533400"/>
                      </a:lnTo>
                      <a:lnTo>
                        <a:pt x="142876" y="442913"/>
                      </a:lnTo>
                      <a:lnTo>
                        <a:pt x="80964" y="433388"/>
                      </a:lnTo>
                      <a:lnTo>
                        <a:pt x="4772" y="365664"/>
                      </a:lnTo>
                      <a:lnTo>
                        <a:pt x="0" y="352425"/>
                      </a:lnTo>
                      <a:lnTo>
                        <a:pt x="23812" y="314325"/>
                      </a:lnTo>
                      <a:lnTo>
                        <a:pt x="4764" y="185738"/>
                      </a:lnTo>
                      <a:lnTo>
                        <a:pt x="223836" y="109538"/>
                      </a:lnTo>
                      <a:lnTo>
                        <a:pt x="3429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8" name="フリーフォーム: 図形 1297">
                  <a:extLst>
                    <a:ext uri="{FF2B5EF4-FFF2-40B4-BE49-F238E27FC236}">
                      <a16:creationId xmlns:a16="http://schemas.microsoft.com/office/drawing/2014/main" id="{12973F0D-6CF2-4BB9-AE0E-68CA2CBEFB8B}"/>
                    </a:ext>
                  </a:extLst>
                </p:cNvPr>
                <p:cNvSpPr/>
                <p:nvPr/>
              </p:nvSpPr>
              <p:spPr>
                <a:xfrm>
                  <a:off x="46586944" y="-611341"/>
                  <a:ext cx="581212" cy="568480"/>
                </a:xfrm>
                <a:custGeom>
                  <a:avLst/>
                  <a:gdLst>
                    <a:gd name="connsiteX0" fmla="*/ 299644 w 581212"/>
                    <a:gd name="connsiteY0" fmla="*/ 0 h 568480"/>
                    <a:gd name="connsiteX1" fmla="*/ 414168 w 581212"/>
                    <a:gd name="connsiteY1" fmla="*/ 30316 h 568480"/>
                    <a:gd name="connsiteX2" fmla="*/ 471320 w 581212"/>
                    <a:gd name="connsiteY2" fmla="*/ 6503 h 568480"/>
                    <a:gd name="connsiteX3" fmla="*/ 523704 w 581212"/>
                    <a:gd name="connsiteY3" fmla="*/ 49366 h 568480"/>
                    <a:gd name="connsiteX4" fmla="*/ 581212 w 581212"/>
                    <a:gd name="connsiteY4" fmla="*/ 202720 h 568480"/>
                    <a:gd name="connsiteX5" fmla="*/ 533232 w 581212"/>
                    <a:gd name="connsiteY5" fmla="*/ 320830 h 568480"/>
                    <a:gd name="connsiteX6" fmla="*/ 485608 w 581212"/>
                    <a:gd name="connsiteY6" fmla="*/ 349405 h 568480"/>
                    <a:gd name="connsiteX7" fmla="*/ 376068 w 581212"/>
                    <a:gd name="connsiteY7" fmla="*/ 444655 h 568480"/>
                    <a:gd name="connsiteX8" fmla="*/ 271296 w 581212"/>
                    <a:gd name="connsiteY8" fmla="*/ 439893 h 568480"/>
                    <a:gd name="connsiteX9" fmla="*/ 214144 w 581212"/>
                    <a:gd name="connsiteY9" fmla="*/ 525618 h 568480"/>
                    <a:gd name="connsiteX10" fmla="*/ 166520 w 581212"/>
                    <a:gd name="connsiteY10" fmla="*/ 520855 h 568480"/>
                    <a:gd name="connsiteX11" fmla="*/ 76032 w 581212"/>
                    <a:gd name="connsiteY11" fmla="*/ 520855 h 568480"/>
                    <a:gd name="connsiteX12" fmla="*/ 18880 w 581212"/>
                    <a:gd name="connsiteY12" fmla="*/ 568480 h 568480"/>
                    <a:gd name="connsiteX13" fmla="*/ 0 w 581212"/>
                    <a:gd name="connsiteY13" fmla="*/ 560173 h 568480"/>
                    <a:gd name="connsiteX14" fmla="*/ 18880 w 581212"/>
                    <a:gd name="connsiteY14" fmla="*/ 558955 h 568480"/>
                    <a:gd name="connsiteX15" fmla="*/ 33168 w 581212"/>
                    <a:gd name="connsiteY15" fmla="*/ 492280 h 568480"/>
                    <a:gd name="connsiteX16" fmla="*/ 161756 w 581212"/>
                    <a:gd name="connsiteY16" fmla="*/ 320830 h 568480"/>
                    <a:gd name="connsiteX17" fmla="*/ 242720 w 581212"/>
                    <a:gd name="connsiteY17" fmla="*/ 20793 h 568480"/>
                    <a:gd name="connsiteX18" fmla="*/ 299868 w 581212"/>
                    <a:gd name="connsiteY18" fmla="*/ 6505 h 568480"/>
                    <a:gd name="connsiteX19" fmla="*/ 299644 w 581212"/>
                    <a:gd name="connsiteY19" fmla="*/ 0 h 568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1212" h="568480">
                      <a:moveTo>
                        <a:pt x="299644" y="0"/>
                      </a:moveTo>
                      <a:lnTo>
                        <a:pt x="414168" y="30316"/>
                      </a:lnTo>
                      <a:lnTo>
                        <a:pt x="471320" y="6503"/>
                      </a:lnTo>
                      <a:lnTo>
                        <a:pt x="523704" y="49366"/>
                      </a:lnTo>
                      <a:lnTo>
                        <a:pt x="581212" y="202720"/>
                      </a:lnTo>
                      <a:lnTo>
                        <a:pt x="533232" y="320830"/>
                      </a:lnTo>
                      <a:lnTo>
                        <a:pt x="485608" y="349405"/>
                      </a:lnTo>
                      <a:lnTo>
                        <a:pt x="376068" y="444655"/>
                      </a:lnTo>
                      <a:lnTo>
                        <a:pt x="271296" y="439893"/>
                      </a:lnTo>
                      <a:lnTo>
                        <a:pt x="214144" y="525618"/>
                      </a:lnTo>
                      <a:lnTo>
                        <a:pt x="166520" y="520855"/>
                      </a:lnTo>
                      <a:lnTo>
                        <a:pt x="76032" y="520855"/>
                      </a:lnTo>
                      <a:lnTo>
                        <a:pt x="18880" y="568480"/>
                      </a:lnTo>
                      <a:lnTo>
                        <a:pt x="0" y="560173"/>
                      </a:lnTo>
                      <a:lnTo>
                        <a:pt x="18880" y="558955"/>
                      </a:lnTo>
                      <a:lnTo>
                        <a:pt x="33168" y="492280"/>
                      </a:lnTo>
                      <a:lnTo>
                        <a:pt x="161756" y="320830"/>
                      </a:lnTo>
                      <a:lnTo>
                        <a:pt x="242720" y="20793"/>
                      </a:lnTo>
                      <a:lnTo>
                        <a:pt x="299868" y="6505"/>
                      </a:lnTo>
                      <a:lnTo>
                        <a:pt x="2996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9" name="フリーフォーム: 図形 1298">
                  <a:extLst>
                    <a:ext uri="{FF2B5EF4-FFF2-40B4-BE49-F238E27FC236}">
                      <a16:creationId xmlns:a16="http://schemas.microsoft.com/office/drawing/2014/main" id="{DAD78524-C26C-495C-94EF-6042FFA433F1}"/>
                    </a:ext>
                  </a:extLst>
                </p:cNvPr>
                <p:cNvSpPr/>
                <p:nvPr/>
              </p:nvSpPr>
              <p:spPr>
                <a:xfrm>
                  <a:off x="47072552" y="-1699484"/>
                  <a:ext cx="323848" cy="518384"/>
                </a:xfrm>
                <a:custGeom>
                  <a:avLst/>
                  <a:gdLst>
                    <a:gd name="connsiteX0" fmla="*/ 170784 w 323848"/>
                    <a:gd name="connsiteY0" fmla="*/ 0 h 518384"/>
                    <a:gd name="connsiteX1" fmla="*/ 285748 w 323848"/>
                    <a:gd name="connsiteY1" fmla="*/ 4034 h 518384"/>
                    <a:gd name="connsiteX2" fmla="*/ 290512 w 323848"/>
                    <a:gd name="connsiteY2" fmla="*/ 61184 h 518384"/>
                    <a:gd name="connsiteX3" fmla="*/ 266696 w 323848"/>
                    <a:gd name="connsiteY3" fmla="*/ 89759 h 518384"/>
                    <a:gd name="connsiteX4" fmla="*/ 314324 w 323848"/>
                    <a:gd name="connsiteY4" fmla="*/ 127859 h 518384"/>
                    <a:gd name="connsiteX5" fmla="*/ 309560 w 323848"/>
                    <a:gd name="connsiteY5" fmla="*/ 189771 h 518384"/>
                    <a:gd name="connsiteX6" fmla="*/ 323848 w 323848"/>
                    <a:gd name="connsiteY6" fmla="*/ 261209 h 518384"/>
                    <a:gd name="connsiteX7" fmla="*/ 257172 w 323848"/>
                    <a:gd name="connsiteY7" fmla="*/ 304071 h 518384"/>
                    <a:gd name="connsiteX8" fmla="*/ 233360 w 323848"/>
                    <a:gd name="connsiteY8" fmla="*/ 408846 h 518384"/>
                    <a:gd name="connsiteX9" fmla="*/ 195260 w 323848"/>
                    <a:gd name="connsiteY9" fmla="*/ 408846 h 518384"/>
                    <a:gd name="connsiteX10" fmla="*/ 157160 w 323848"/>
                    <a:gd name="connsiteY10" fmla="*/ 494571 h 518384"/>
                    <a:gd name="connsiteX11" fmla="*/ 176212 w 323848"/>
                    <a:gd name="connsiteY11" fmla="*/ 518384 h 518384"/>
                    <a:gd name="connsiteX12" fmla="*/ 52384 w 323848"/>
                    <a:gd name="connsiteY12" fmla="*/ 518384 h 518384"/>
                    <a:gd name="connsiteX13" fmla="*/ 22192 w 323848"/>
                    <a:gd name="connsiteY13" fmla="*/ 466621 h 518384"/>
                    <a:gd name="connsiteX14" fmla="*/ 28572 w 323848"/>
                    <a:gd name="connsiteY14" fmla="*/ 465997 h 518384"/>
                    <a:gd name="connsiteX15" fmla="*/ 0 w 323848"/>
                    <a:gd name="connsiteY15" fmla="*/ 261210 h 518384"/>
                    <a:gd name="connsiteX16" fmla="*/ 19048 w 323848"/>
                    <a:gd name="connsiteY16" fmla="*/ 165960 h 518384"/>
                    <a:gd name="connsiteX17" fmla="*/ 170784 w 323848"/>
                    <a:gd name="connsiteY17" fmla="*/ 0 h 518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23848" h="518384">
                      <a:moveTo>
                        <a:pt x="170784" y="0"/>
                      </a:moveTo>
                      <a:lnTo>
                        <a:pt x="285748" y="4034"/>
                      </a:lnTo>
                      <a:lnTo>
                        <a:pt x="290512" y="61184"/>
                      </a:lnTo>
                      <a:lnTo>
                        <a:pt x="266696" y="89759"/>
                      </a:lnTo>
                      <a:lnTo>
                        <a:pt x="314324" y="127859"/>
                      </a:lnTo>
                      <a:lnTo>
                        <a:pt x="309560" y="189771"/>
                      </a:lnTo>
                      <a:lnTo>
                        <a:pt x="323848" y="261209"/>
                      </a:lnTo>
                      <a:lnTo>
                        <a:pt x="257172" y="304071"/>
                      </a:lnTo>
                      <a:lnTo>
                        <a:pt x="233360" y="408846"/>
                      </a:lnTo>
                      <a:lnTo>
                        <a:pt x="195260" y="408846"/>
                      </a:lnTo>
                      <a:lnTo>
                        <a:pt x="157160" y="494571"/>
                      </a:lnTo>
                      <a:lnTo>
                        <a:pt x="176212" y="518384"/>
                      </a:lnTo>
                      <a:lnTo>
                        <a:pt x="52384" y="518384"/>
                      </a:lnTo>
                      <a:lnTo>
                        <a:pt x="22192" y="466621"/>
                      </a:lnTo>
                      <a:lnTo>
                        <a:pt x="28572" y="465997"/>
                      </a:lnTo>
                      <a:lnTo>
                        <a:pt x="0" y="261210"/>
                      </a:lnTo>
                      <a:lnTo>
                        <a:pt x="19048" y="165960"/>
                      </a:lnTo>
                      <a:lnTo>
                        <a:pt x="1707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0" name="フリーフォーム: 図形 1299">
                  <a:extLst>
                    <a:ext uri="{FF2B5EF4-FFF2-40B4-BE49-F238E27FC236}">
                      <a16:creationId xmlns:a16="http://schemas.microsoft.com/office/drawing/2014/main" id="{8736601E-BCA3-4646-97D1-32C8253C429A}"/>
                    </a:ext>
                  </a:extLst>
                </p:cNvPr>
                <p:cNvSpPr/>
                <p:nvPr/>
              </p:nvSpPr>
              <p:spPr>
                <a:xfrm>
                  <a:off x="47772640" y="-2024062"/>
                  <a:ext cx="1148792" cy="890589"/>
                </a:xfrm>
                <a:custGeom>
                  <a:avLst/>
                  <a:gdLst>
                    <a:gd name="connsiteX0" fmla="*/ 681036 w 1148792"/>
                    <a:gd name="connsiteY0" fmla="*/ 0 h 890589"/>
                    <a:gd name="connsiteX1" fmla="*/ 797112 w 1148792"/>
                    <a:gd name="connsiteY1" fmla="*/ 24183 h 890589"/>
                    <a:gd name="connsiteX2" fmla="*/ 790572 w 1148792"/>
                    <a:gd name="connsiteY2" fmla="*/ 42866 h 890589"/>
                    <a:gd name="connsiteX3" fmla="*/ 814384 w 1148792"/>
                    <a:gd name="connsiteY3" fmla="*/ 90491 h 890589"/>
                    <a:gd name="connsiteX4" fmla="*/ 781048 w 1148792"/>
                    <a:gd name="connsiteY4" fmla="*/ 195266 h 890589"/>
                    <a:gd name="connsiteX5" fmla="*/ 862008 w 1148792"/>
                    <a:gd name="connsiteY5" fmla="*/ 314328 h 890589"/>
                    <a:gd name="connsiteX6" fmla="*/ 862008 w 1148792"/>
                    <a:gd name="connsiteY6" fmla="*/ 357191 h 890589"/>
                    <a:gd name="connsiteX7" fmla="*/ 904872 w 1148792"/>
                    <a:gd name="connsiteY7" fmla="*/ 376241 h 890589"/>
                    <a:gd name="connsiteX8" fmla="*/ 976312 w 1148792"/>
                    <a:gd name="connsiteY8" fmla="*/ 557216 h 890589"/>
                    <a:gd name="connsiteX9" fmla="*/ 1095372 w 1148792"/>
                    <a:gd name="connsiteY9" fmla="*/ 547691 h 890589"/>
                    <a:gd name="connsiteX10" fmla="*/ 1148792 w 1148792"/>
                    <a:gd name="connsiteY10" fmla="*/ 582691 h 890589"/>
                    <a:gd name="connsiteX11" fmla="*/ 1114424 w 1148792"/>
                    <a:gd name="connsiteY11" fmla="*/ 685801 h 890589"/>
                    <a:gd name="connsiteX12" fmla="*/ 1057272 w 1148792"/>
                    <a:gd name="connsiteY12" fmla="*/ 704851 h 890589"/>
                    <a:gd name="connsiteX13" fmla="*/ 985836 w 1148792"/>
                    <a:gd name="connsiteY13" fmla="*/ 771526 h 890589"/>
                    <a:gd name="connsiteX14" fmla="*/ 881060 w 1148792"/>
                    <a:gd name="connsiteY14" fmla="*/ 800101 h 890589"/>
                    <a:gd name="connsiteX15" fmla="*/ 809624 w 1148792"/>
                    <a:gd name="connsiteY15" fmla="*/ 890589 h 890589"/>
                    <a:gd name="connsiteX16" fmla="*/ 745756 w 1148792"/>
                    <a:gd name="connsiteY16" fmla="*/ 890589 h 890589"/>
                    <a:gd name="connsiteX17" fmla="*/ 700084 w 1148792"/>
                    <a:gd name="connsiteY17" fmla="*/ 785813 h 890589"/>
                    <a:gd name="connsiteX18" fmla="*/ 604836 w 1148792"/>
                    <a:gd name="connsiteY18" fmla="*/ 776288 h 890589"/>
                    <a:gd name="connsiteX19" fmla="*/ 590548 w 1148792"/>
                    <a:gd name="connsiteY19" fmla="*/ 723900 h 890589"/>
                    <a:gd name="connsiteX20" fmla="*/ 447672 w 1148792"/>
                    <a:gd name="connsiteY20" fmla="*/ 695325 h 890589"/>
                    <a:gd name="connsiteX21" fmla="*/ 433384 w 1148792"/>
                    <a:gd name="connsiteY21" fmla="*/ 652463 h 890589"/>
                    <a:gd name="connsiteX22" fmla="*/ 319084 w 1148792"/>
                    <a:gd name="connsiteY22" fmla="*/ 633413 h 890589"/>
                    <a:gd name="connsiteX23" fmla="*/ 271460 w 1148792"/>
                    <a:gd name="connsiteY23" fmla="*/ 685800 h 890589"/>
                    <a:gd name="connsiteX24" fmla="*/ 190496 w 1148792"/>
                    <a:gd name="connsiteY24" fmla="*/ 671513 h 890589"/>
                    <a:gd name="connsiteX25" fmla="*/ 95248 w 1148792"/>
                    <a:gd name="connsiteY25" fmla="*/ 671513 h 890589"/>
                    <a:gd name="connsiteX26" fmla="*/ 80960 w 1148792"/>
                    <a:gd name="connsiteY26" fmla="*/ 542925 h 890589"/>
                    <a:gd name="connsiteX27" fmla="*/ 0 w 1148792"/>
                    <a:gd name="connsiteY27" fmla="*/ 542925 h 890589"/>
                    <a:gd name="connsiteX28" fmla="*/ 47624 w 1148792"/>
                    <a:gd name="connsiteY28" fmla="*/ 428625 h 890589"/>
                    <a:gd name="connsiteX29" fmla="*/ 95248 w 1148792"/>
                    <a:gd name="connsiteY29" fmla="*/ 452438 h 890589"/>
                    <a:gd name="connsiteX30" fmla="*/ 128584 w 1148792"/>
                    <a:gd name="connsiteY30" fmla="*/ 442913 h 890589"/>
                    <a:gd name="connsiteX31" fmla="*/ 219072 w 1148792"/>
                    <a:gd name="connsiteY31" fmla="*/ 414338 h 890589"/>
                    <a:gd name="connsiteX32" fmla="*/ 357184 w 1148792"/>
                    <a:gd name="connsiteY32" fmla="*/ 285750 h 890589"/>
                    <a:gd name="connsiteX33" fmla="*/ 442912 w 1148792"/>
                    <a:gd name="connsiteY33" fmla="*/ 285750 h 890589"/>
                    <a:gd name="connsiteX34" fmla="*/ 638172 w 1148792"/>
                    <a:gd name="connsiteY34" fmla="*/ 180975 h 890589"/>
                    <a:gd name="connsiteX35" fmla="*/ 681036 w 1148792"/>
                    <a:gd name="connsiteY35" fmla="*/ 0 h 8905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48792" h="890589">
                      <a:moveTo>
                        <a:pt x="681036" y="0"/>
                      </a:moveTo>
                      <a:lnTo>
                        <a:pt x="797112" y="24183"/>
                      </a:lnTo>
                      <a:lnTo>
                        <a:pt x="790572" y="42866"/>
                      </a:lnTo>
                      <a:lnTo>
                        <a:pt x="814384" y="90491"/>
                      </a:lnTo>
                      <a:lnTo>
                        <a:pt x="781048" y="195266"/>
                      </a:lnTo>
                      <a:lnTo>
                        <a:pt x="862008" y="314328"/>
                      </a:lnTo>
                      <a:lnTo>
                        <a:pt x="862008" y="357191"/>
                      </a:lnTo>
                      <a:lnTo>
                        <a:pt x="904872" y="376241"/>
                      </a:lnTo>
                      <a:lnTo>
                        <a:pt x="976312" y="557216"/>
                      </a:lnTo>
                      <a:lnTo>
                        <a:pt x="1095372" y="547691"/>
                      </a:lnTo>
                      <a:lnTo>
                        <a:pt x="1148792" y="582691"/>
                      </a:lnTo>
                      <a:lnTo>
                        <a:pt x="1114424" y="685801"/>
                      </a:lnTo>
                      <a:lnTo>
                        <a:pt x="1057272" y="704851"/>
                      </a:lnTo>
                      <a:lnTo>
                        <a:pt x="985836" y="771526"/>
                      </a:lnTo>
                      <a:lnTo>
                        <a:pt x="881060" y="800101"/>
                      </a:lnTo>
                      <a:lnTo>
                        <a:pt x="809624" y="890589"/>
                      </a:lnTo>
                      <a:lnTo>
                        <a:pt x="745756" y="890589"/>
                      </a:lnTo>
                      <a:lnTo>
                        <a:pt x="700084" y="785813"/>
                      </a:lnTo>
                      <a:lnTo>
                        <a:pt x="604836" y="776288"/>
                      </a:lnTo>
                      <a:lnTo>
                        <a:pt x="590548" y="723900"/>
                      </a:lnTo>
                      <a:lnTo>
                        <a:pt x="447672" y="695325"/>
                      </a:lnTo>
                      <a:lnTo>
                        <a:pt x="433384" y="652463"/>
                      </a:lnTo>
                      <a:lnTo>
                        <a:pt x="319084" y="633413"/>
                      </a:lnTo>
                      <a:lnTo>
                        <a:pt x="271460" y="685800"/>
                      </a:lnTo>
                      <a:lnTo>
                        <a:pt x="190496" y="671513"/>
                      </a:lnTo>
                      <a:lnTo>
                        <a:pt x="95248" y="671513"/>
                      </a:lnTo>
                      <a:lnTo>
                        <a:pt x="80960" y="542925"/>
                      </a:lnTo>
                      <a:lnTo>
                        <a:pt x="0" y="542925"/>
                      </a:lnTo>
                      <a:lnTo>
                        <a:pt x="47624" y="428625"/>
                      </a:lnTo>
                      <a:lnTo>
                        <a:pt x="95248" y="452438"/>
                      </a:lnTo>
                      <a:lnTo>
                        <a:pt x="128584" y="442913"/>
                      </a:lnTo>
                      <a:lnTo>
                        <a:pt x="219072" y="414338"/>
                      </a:lnTo>
                      <a:lnTo>
                        <a:pt x="357184" y="285750"/>
                      </a:lnTo>
                      <a:lnTo>
                        <a:pt x="442912" y="285750"/>
                      </a:lnTo>
                      <a:lnTo>
                        <a:pt x="638172" y="180975"/>
                      </a:lnTo>
                      <a:lnTo>
                        <a:pt x="6810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1" name="フリーフォーム: 図形 1300">
                  <a:extLst>
                    <a:ext uri="{FF2B5EF4-FFF2-40B4-BE49-F238E27FC236}">
                      <a16:creationId xmlns:a16="http://schemas.microsoft.com/office/drawing/2014/main" id="{67FE7499-E4C9-41DA-9863-80432D3C8A5D}"/>
                    </a:ext>
                  </a:extLst>
                </p:cNvPr>
                <p:cNvSpPr/>
                <p:nvPr/>
              </p:nvSpPr>
              <p:spPr>
                <a:xfrm>
                  <a:off x="48286988" y="-2767010"/>
                  <a:ext cx="404812" cy="424814"/>
                </a:xfrm>
                <a:custGeom>
                  <a:avLst/>
                  <a:gdLst>
                    <a:gd name="connsiteX0" fmla="*/ 276224 w 404812"/>
                    <a:gd name="connsiteY0" fmla="*/ 0 h 424814"/>
                    <a:gd name="connsiteX1" fmla="*/ 333376 w 404812"/>
                    <a:gd name="connsiteY1" fmla="*/ 42863 h 424814"/>
                    <a:gd name="connsiteX2" fmla="*/ 404812 w 404812"/>
                    <a:gd name="connsiteY2" fmla="*/ 57150 h 424814"/>
                    <a:gd name="connsiteX3" fmla="*/ 366712 w 404812"/>
                    <a:gd name="connsiteY3" fmla="*/ 109538 h 424814"/>
                    <a:gd name="connsiteX4" fmla="*/ 395812 w 404812"/>
                    <a:gd name="connsiteY4" fmla="*/ 200480 h 424814"/>
                    <a:gd name="connsiteX5" fmla="*/ 352424 w 404812"/>
                    <a:gd name="connsiteY5" fmla="*/ 219075 h 424814"/>
                    <a:gd name="connsiteX6" fmla="*/ 314324 w 404812"/>
                    <a:gd name="connsiteY6" fmla="*/ 300038 h 424814"/>
                    <a:gd name="connsiteX7" fmla="*/ 333376 w 404812"/>
                    <a:gd name="connsiteY7" fmla="*/ 419100 h 424814"/>
                    <a:gd name="connsiteX8" fmla="*/ 327664 w 404812"/>
                    <a:gd name="connsiteY8" fmla="*/ 424814 h 424814"/>
                    <a:gd name="connsiteX9" fmla="*/ 304800 w 404812"/>
                    <a:gd name="connsiteY9" fmla="*/ 409572 h 424814"/>
                    <a:gd name="connsiteX10" fmla="*/ 228600 w 404812"/>
                    <a:gd name="connsiteY10" fmla="*/ 352422 h 424814"/>
                    <a:gd name="connsiteX11" fmla="*/ 161924 w 404812"/>
                    <a:gd name="connsiteY11" fmla="*/ 233360 h 424814"/>
                    <a:gd name="connsiteX12" fmla="*/ 0 w 404812"/>
                    <a:gd name="connsiteY12" fmla="*/ 214310 h 424814"/>
                    <a:gd name="connsiteX13" fmla="*/ 142212 w 404812"/>
                    <a:gd name="connsiteY13" fmla="*/ 48394 h 424814"/>
                    <a:gd name="connsiteX14" fmla="*/ 276224 w 404812"/>
                    <a:gd name="connsiteY14" fmla="*/ 0 h 424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04812" h="424814">
                      <a:moveTo>
                        <a:pt x="276224" y="0"/>
                      </a:moveTo>
                      <a:lnTo>
                        <a:pt x="333376" y="42863"/>
                      </a:lnTo>
                      <a:lnTo>
                        <a:pt x="404812" y="57150"/>
                      </a:lnTo>
                      <a:lnTo>
                        <a:pt x="366712" y="109538"/>
                      </a:lnTo>
                      <a:lnTo>
                        <a:pt x="395812" y="200480"/>
                      </a:lnTo>
                      <a:lnTo>
                        <a:pt x="352424" y="219075"/>
                      </a:lnTo>
                      <a:lnTo>
                        <a:pt x="314324" y="300038"/>
                      </a:lnTo>
                      <a:lnTo>
                        <a:pt x="333376" y="419100"/>
                      </a:lnTo>
                      <a:lnTo>
                        <a:pt x="327664" y="424814"/>
                      </a:lnTo>
                      <a:lnTo>
                        <a:pt x="304800" y="409572"/>
                      </a:lnTo>
                      <a:lnTo>
                        <a:pt x="228600" y="352422"/>
                      </a:lnTo>
                      <a:lnTo>
                        <a:pt x="161924" y="233360"/>
                      </a:lnTo>
                      <a:lnTo>
                        <a:pt x="0" y="214310"/>
                      </a:lnTo>
                      <a:lnTo>
                        <a:pt x="142212" y="48394"/>
                      </a:lnTo>
                      <a:lnTo>
                        <a:pt x="2762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2" name="フリーフォーム: 図形 1301">
                  <a:extLst>
                    <a:ext uri="{FF2B5EF4-FFF2-40B4-BE49-F238E27FC236}">
                      <a16:creationId xmlns:a16="http://schemas.microsoft.com/office/drawing/2014/main" id="{F7FC5ED7-47BC-4E59-A9F9-9BA4613A06C0}"/>
                    </a:ext>
                  </a:extLst>
                </p:cNvPr>
                <p:cNvSpPr/>
                <p:nvPr/>
              </p:nvSpPr>
              <p:spPr>
                <a:xfrm>
                  <a:off x="47992568" y="-2886074"/>
                  <a:ext cx="436632" cy="466724"/>
                </a:xfrm>
                <a:custGeom>
                  <a:avLst/>
                  <a:gdLst>
                    <a:gd name="connsiteX0" fmla="*/ 275368 w 436632"/>
                    <a:gd name="connsiteY0" fmla="*/ 0 h 466724"/>
                    <a:gd name="connsiteX1" fmla="*/ 308708 w 436632"/>
                    <a:gd name="connsiteY1" fmla="*/ 19050 h 466724"/>
                    <a:gd name="connsiteX2" fmla="*/ 350416 w 436632"/>
                    <a:gd name="connsiteY2" fmla="*/ 16206 h 466724"/>
                    <a:gd name="connsiteX3" fmla="*/ 346808 w 436632"/>
                    <a:gd name="connsiteY3" fmla="*/ 33339 h 466724"/>
                    <a:gd name="connsiteX4" fmla="*/ 332520 w 436632"/>
                    <a:gd name="connsiteY4" fmla="*/ 114302 h 466724"/>
                    <a:gd name="connsiteX5" fmla="*/ 399196 w 436632"/>
                    <a:gd name="connsiteY5" fmla="*/ 180977 h 466724"/>
                    <a:gd name="connsiteX6" fmla="*/ 436632 w 436632"/>
                    <a:gd name="connsiteY6" fmla="*/ 167458 h 466724"/>
                    <a:gd name="connsiteX7" fmla="*/ 294420 w 436632"/>
                    <a:gd name="connsiteY7" fmla="*/ 333374 h 466724"/>
                    <a:gd name="connsiteX8" fmla="*/ 300344 w 436632"/>
                    <a:gd name="connsiteY8" fmla="*/ 334071 h 466724"/>
                    <a:gd name="connsiteX9" fmla="*/ 251556 w 436632"/>
                    <a:gd name="connsiteY9" fmla="*/ 338136 h 466724"/>
                    <a:gd name="connsiteX10" fmla="*/ 251556 w 436632"/>
                    <a:gd name="connsiteY10" fmla="*/ 380999 h 466724"/>
                    <a:gd name="connsiteX11" fmla="*/ 337280 w 436632"/>
                    <a:gd name="connsiteY11" fmla="*/ 414336 h 466724"/>
                    <a:gd name="connsiteX12" fmla="*/ 242032 w 436632"/>
                    <a:gd name="connsiteY12" fmla="*/ 466724 h 466724"/>
                    <a:gd name="connsiteX13" fmla="*/ 22956 w 436632"/>
                    <a:gd name="connsiteY13" fmla="*/ 447674 h 466724"/>
                    <a:gd name="connsiteX14" fmla="*/ 0 w 436632"/>
                    <a:gd name="connsiteY14" fmla="*/ 396740 h 466724"/>
                    <a:gd name="connsiteX15" fmla="*/ 3908 w 436632"/>
                    <a:gd name="connsiteY15" fmla="*/ 338137 h 466724"/>
                    <a:gd name="connsiteX16" fmla="*/ 84872 w 436632"/>
                    <a:gd name="connsiteY16" fmla="*/ 276225 h 466724"/>
                    <a:gd name="connsiteX17" fmla="*/ 89632 w 436632"/>
                    <a:gd name="connsiteY17" fmla="*/ 238125 h 466724"/>
                    <a:gd name="connsiteX18" fmla="*/ 46768 w 436632"/>
                    <a:gd name="connsiteY18" fmla="*/ 233362 h 466724"/>
                    <a:gd name="connsiteX19" fmla="*/ 84872 w 436632"/>
                    <a:gd name="connsiteY19" fmla="*/ 176212 h 466724"/>
                    <a:gd name="connsiteX20" fmla="*/ 80108 w 436632"/>
                    <a:gd name="connsiteY20" fmla="*/ 128587 h 466724"/>
                    <a:gd name="connsiteX21" fmla="*/ 80108 w 436632"/>
                    <a:gd name="connsiteY21" fmla="*/ 88107 h 466724"/>
                    <a:gd name="connsiteX22" fmla="*/ 137256 w 436632"/>
                    <a:gd name="connsiteY22" fmla="*/ 123825 h 466724"/>
                    <a:gd name="connsiteX23" fmla="*/ 170596 w 436632"/>
                    <a:gd name="connsiteY23" fmla="*/ 61912 h 466724"/>
                    <a:gd name="connsiteX24" fmla="*/ 275368 w 436632"/>
                    <a:gd name="connsiteY24" fmla="*/ 0 h 46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36632" h="466724">
                      <a:moveTo>
                        <a:pt x="275368" y="0"/>
                      </a:moveTo>
                      <a:lnTo>
                        <a:pt x="308708" y="19050"/>
                      </a:lnTo>
                      <a:lnTo>
                        <a:pt x="350416" y="16206"/>
                      </a:lnTo>
                      <a:lnTo>
                        <a:pt x="346808" y="33339"/>
                      </a:lnTo>
                      <a:lnTo>
                        <a:pt x="332520" y="114302"/>
                      </a:lnTo>
                      <a:lnTo>
                        <a:pt x="399196" y="180977"/>
                      </a:lnTo>
                      <a:lnTo>
                        <a:pt x="436632" y="167458"/>
                      </a:lnTo>
                      <a:lnTo>
                        <a:pt x="294420" y="333374"/>
                      </a:lnTo>
                      <a:lnTo>
                        <a:pt x="300344" y="334071"/>
                      </a:lnTo>
                      <a:lnTo>
                        <a:pt x="251556" y="338136"/>
                      </a:lnTo>
                      <a:lnTo>
                        <a:pt x="251556" y="380999"/>
                      </a:lnTo>
                      <a:lnTo>
                        <a:pt x="337280" y="414336"/>
                      </a:lnTo>
                      <a:lnTo>
                        <a:pt x="242032" y="466724"/>
                      </a:lnTo>
                      <a:lnTo>
                        <a:pt x="22956" y="447674"/>
                      </a:lnTo>
                      <a:lnTo>
                        <a:pt x="0" y="396740"/>
                      </a:lnTo>
                      <a:lnTo>
                        <a:pt x="3908" y="338137"/>
                      </a:lnTo>
                      <a:lnTo>
                        <a:pt x="84872" y="276225"/>
                      </a:lnTo>
                      <a:lnTo>
                        <a:pt x="89632" y="238125"/>
                      </a:lnTo>
                      <a:lnTo>
                        <a:pt x="46768" y="233362"/>
                      </a:lnTo>
                      <a:lnTo>
                        <a:pt x="84872" y="176212"/>
                      </a:lnTo>
                      <a:lnTo>
                        <a:pt x="80108" y="128587"/>
                      </a:lnTo>
                      <a:lnTo>
                        <a:pt x="80108" y="88107"/>
                      </a:lnTo>
                      <a:lnTo>
                        <a:pt x="137256" y="123825"/>
                      </a:lnTo>
                      <a:lnTo>
                        <a:pt x="170596" y="61912"/>
                      </a:lnTo>
                      <a:lnTo>
                        <a:pt x="27536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3" name="フリーフォーム: 図形 1302">
                  <a:extLst>
                    <a:ext uri="{FF2B5EF4-FFF2-40B4-BE49-F238E27FC236}">
                      <a16:creationId xmlns:a16="http://schemas.microsoft.com/office/drawing/2014/main" id="{B96950A0-983A-4B0C-9829-90959041E0CC}"/>
                    </a:ext>
                  </a:extLst>
                </p:cNvPr>
                <p:cNvSpPr/>
                <p:nvPr/>
              </p:nvSpPr>
              <p:spPr>
                <a:xfrm>
                  <a:off x="47110648" y="-2419348"/>
                  <a:ext cx="585792" cy="728883"/>
                </a:xfrm>
                <a:custGeom>
                  <a:avLst/>
                  <a:gdLst>
                    <a:gd name="connsiteX0" fmla="*/ 385764 w 585792"/>
                    <a:gd name="connsiteY0" fmla="*/ 0 h 728883"/>
                    <a:gd name="connsiteX1" fmla="*/ 445872 w 585792"/>
                    <a:gd name="connsiteY1" fmla="*/ 4293 h 728883"/>
                    <a:gd name="connsiteX2" fmla="*/ 471488 w 585792"/>
                    <a:gd name="connsiteY2" fmla="*/ 23811 h 728883"/>
                    <a:gd name="connsiteX3" fmla="*/ 447676 w 585792"/>
                    <a:gd name="connsiteY3" fmla="*/ 71436 h 728883"/>
                    <a:gd name="connsiteX4" fmla="*/ 471488 w 585792"/>
                    <a:gd name="connsiteY4" fmla="*/ 100011 h 728883"/>
                    <a:gd name="connsiteX5" fmla="*/ 471488 w 585792"/>
                    <a:gd name="connsiteY5" fmla="*/ 171449 h 728883"/>
                    <a:gd name="connsiteX6" fmla="*/ 585792 w 585792"/>
                    <a:gd name="connsiteY6" fmla="*/ 304799 h 728883"/>
                    <a:gd name="connsiteX7" fmla="*/ 571504 w 585792"/>
                    <a:gd name="connsiteY7" fmla="*/ 385761 h 728883"/>
                    <a:gd name="connsiteX8" fmla="*/ 400052 w 585792"/>
                    <a:gd name="connsiteY8" fmla="*/ 419099 h 728883"/>
                    <a:gd name="connsiteX9" fmla="*/ 376240 w 585792"/>
                    <a:gd name="connsiteY9" fmla="*/ 523874 h 728883"/>
                    <a:gd name="connsiteX10" fmla="*/ 309564 w 585792"/>
                    <a:gd name="connsiteY10" fmla="*/ 519111 h 728883"/>
                    <a:gd name="connsiteX11" fmla="*/ 309564 w 585792"/>
                    <a:gd name="connsiteY11" fmla="*/ 576261 h 728883"/>
                    <a:gd name="connsiteX12" fmla="*/ 276228 w 585792"/>
                    <a:gd name="connsiteY12" fmla="*/ 595311 h 728883"/>
                    <a:gd name="connsiteX13" fmla="*/ 300040 w 585792"/>
                    <a:gd name="connsiteY13" fmla="*/ 690561 h 728883"/>
                    <a:gd name="connsiteX14" fmla="*/ 257176 w 585792"/>
                    <a:gd name="connsiteY14" fmla="*/ 723899 h 728883"/>
                    <a:gd name="connsiteX15" fmla="*/ 248068 w 585792"/>
                    <a:gd name="connsiteY15" fmla="*/ 728883 h 728883"/>
                    <a:gd name="connsiteX16" fmla="*/ 247652 w 585792"/>
                    <a:gd name="connsiteY16" fmla="*/ 723899 h 728883"/>
                    <a:gd name="connsiteX17" fmla="*/ 132688 w 585792"/>
                    <a:gd name="connsiteY17" fmla="*/ 719865 h 728883"/>
                    <a:gd name="connsiteX18" fmla="*/ 133352 w 585792"/>
                    <a:gd name="connsiteY18" fmla="*/ 719137 h 728883"/>
                    <a:gd name="connsiteX19" fmla="*/ 104776 w 585792"/>
                    <a:gd name="connsiteY19" fmla="*/ 671512 h 728883"/>
                    <a:gd name="connsiteX20" fmla="*/ 104776 w 585792"/>
                    <a:gd name="connsiteY20" fmla="*/ 623887 h 728883"/>
                    <a:gd name="connsiteX21" fmla="*/ 52392 w 585792"/>
                    <a:gd name="connsiteY21" fmla="*/ 561975 h 728883"/>
                    <a:gd name="connsiteX22" fmla="*/ 57152 w 585792"/>
                    <a:gd name="connsiteY22" fmla="*/ 490537 h 728883"/>
                    <a:gd name="connsiteX23" fmla="*/ 0 w 585792"/>
                    <a:gd name="connsiteY23" fmla="*/ 409575 h 728883"/>
                    <a:gd name="connsiteX24" fmla="*/ 42864 w 585792"/>
                    <a:gd name="connsiteY24" fmla="*/ 385762 h 728883"/>
                    <a:gd name="connsiteX25" fmla="*/ 42864 w 585792"/>
                    <a:gd name="connsiteY25" fmla="*/ 295275 h 728883"/>
                    <a:gd name="connsiteX26" fmla="*/ 200028 w 585792"/>
                    <a:gd name="connsiteY26" fmla="*/ 171450 h 728883"/>
                    <a:gd name="connsiteX27" fmla="*/ 233364 w 585792"/>
                    <a:gd name="connsiteY27" fmla="*/ 90487 h 728883"/>
                    <a:gd name="connsiteX28" fmla="*/ 385764 w 585792"/>
                    <a:gd name="connsiteY28" fmla="*/ 0 h 728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85792" h="728883">
                      <a:moveTo>
                        <a:pt x="385764" y="0"/>
                      </a:moveTo>
                      <a:lnTo>
                        <a:pt x="445872" y="4293"/>
                      </a:lnTo>
                      <a:lnTo>
                        <a:pt x="471488" y="23811"/>
                      </a:lnTo>
                      <a:lnTo>
                        <a:pt x="447676" y="71436"/>
                      </a:lnTo>
                      <a:lnTo>
                        <a:pt x="471488" y="100011"/>
                      </a:lnTo>
                      <a:lnTo>
                        <a:pt x="471488" y="171449"/>
                      </a:lnTo>
                      <a:lnTo>
                        <a:pt x="585792" y="304799"/>
                      </a:lnTo>
                      <a:lnTo>
                        <a:pt x="571504" y="385761"/>
                      </a:lnTo>
                      <a:lnTo>
                        <a:pt x="400052" y="419099"/>
                      </a:lnTo>
                      <a:lnTo>
                        <a:pt x="376240" y="523874"/>
                      </a:lnTo>
                      <a:lnTo>
                        <a:pt x="309564" y="519111"/>
                      </a:lnTo>
                      <a:lnTo>
                        <a:pt x="309564" y="576261"/>
                      </a:lnTo>
                      <a:lnTo>
                        <a:pt x="276228" y="595311"/>
                      </a:lnTo>
                      <a:lnTo>
                        <a:pt x="300040" y="690561"/>
                      </a:lnTo>
                      <a:lnTo>
                        <a:pt x="257176" y="723899"/>
                      </a:lnTo>
                      <a:lnTo>
                        <a:pt x="248068" y="728883"/>
                      </a:lnTo>
                      <a:lnTo>
                        <a:pt x="247652" y="723899"/>
                      </a:lnTo>
                      <a:lnTo>
                        <a:pt x="132688" y="719865"/>
                      </a:lnTo>
                      <a:lnTo>
                        <a:pt x="133352" y="719137"/>
                      </a:lnTo>
                      <a:lnTo>
                        <a:pt x="104776" y="671512"/>
                      </a:lnTo>
                      <a:lnTo>
                        <a:pt x="104776" y="623887"/>
                      </a:lnTo>
                      <a:lnTo>
                        <a:pt x="52392" y="561975"/>
                      </a:lnTo>
                      <a:lnTo>
                        <a:pt x="57152" y="490537"/>
                      </a:lnTo>
                      <a:lnTo>
                        <a:pt x="0" y="409575"/>
                      </a:lnTo>
                      <a:lnTo>
                        <a:pt x="42864" y="385762"/>
                      </a:lnTo>
                      <a:lnTo>
                        <a:pt x="42864" y="295275"/>
                      </a:lnTo>
                      <a:lnTo>
                        <a:pt x="200028" y="171450"/>
                      </a:lnTo>
                      <a:lnTo>
                        <a:pt x="233364" y="90487"/>
                      </a:lnTo>
                      <a:lnTo>
                        <a:pt x="38576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4" name="フリーフォーム: 図形 1303">
                  <a:extLst>
                    <a:ext uri="{FF2B5EF4-FFF2-40B4-BE49-F238E27FC236}">
                      <a16:creationId xmlns:a16="http://schemas.microsoft.com/office/drawing/2014/main" id="{1D367FD9-4871-49C3-BE82-F549D2684505}"/>
                    </a:ext>
                  </a:extLst>
                </p:cNvPr>
                <p:cNvSpPr/>
                <p:nvPr/>
              </p:nvSpPr>
              <p:spPr>
                <a:xfrm>
                  <a:off x="46695824" y="-1232863"/>
                  <a:ext cx="686288" cy="651838"/>
                </a:xfrm>
                <a:custGeom>
                  <a:avLst/>
                  <a:gdLst>
                    <a:gd name="connsiteX0" fmla="*/ 398920 w 686288"/>
                    <a:gd name="connsiteY0" fmla="*/ 0 h 651838"/>
                    <a:gd name="connsiteX1" fmla="*/ 429112 w 686288"/>
                    <a:gd name="connsiteY1" fmla="*/ 51763 h 651838"/>
                    <a:gd name="connsiteX2" fmla="*/ 552940 w 686288"/>
                    <a:gd name="connsiteY2" fmla="*/ 51763 h 651838"/>
                    <a:gd name="connsiteX3" fmla="*/ 686288 w 686288"/>
                    <a:gd name="connsiteY3" fmla="*/ 213688 h 651838"/>
                    <a:gd name="connsiteX4" fmla="*/ 443400 w 686288"/>
                    <a:gd name="connsiteY4" fmla="*/ 370850 h 651838"/>
                    <a:gd name="connsiteX5" fmla="*/ 457688 w 686288"/>
                    <a:gd name="connsiteY5" fmla="*/ 475625 h 651838"/>
                    <a:gd name="connsiteX6" fmla="*/ 391016 w 686288"/>
                    <a:gd name="connsiteY6" fmla="*/ 499438 h 651838"/>
                    <a:gd name="connsiteX7" fmla="*/ 373780 w 686288"/>
                    <a:gd name="connsiteY7" fmla="*/ 637305 h 651838"/>
                    <a:gd name="connsiteX8" fmla="*/ 362440 w 686288"/>
                    <a:gd name="connsiteY8" fmla="*/ 628025 h 651838"/>
                    <a:gd name="connsiteX9" fmla="*/ 305288 w 686288"/>
                    <a:gd name="connsiteY9" fmla="*/ 651838 h 651838"/>
                    <a:gd name="connsiteX10" fmla="*/ 190764 w 686288"/>
                    <a:gd name="connsiteY10" fmla="*/ 621522 h 651838"/>
                    <a:gd name="connsiteX11" fmla="*/ 186224 w 686288"/>
                    <a:gd name="connsiteY11" fmla="*/ 489915 h 651838"/>
                    <a:gd name="connsiteX12" fmla="*/ 100500 w 686288"/>
                    <a:gd name="connsiteY12" fmla="*/ 432765 h 651838"/>
                    <a:gd name="connsiteX13" fmla="*/ 110024 w 686288"/>
                    <a:gd name="connsiteY13" fmla="*/ 318465 h 651838"/>
                    <a:gd name="connsiteX14" fmla="*/ 81452 w 686288"/>
                    <a:gd name="connsiteY14" fmla="*/ 289890 h 651838"/>
                    <a:gd name="connsiteX15" fmla="*/ 52876 w 686288"/>
                    <a:gd name="connsiteY15" fmla="*/ 304177 h 651838"/>
                    <a:gd name="connsiteX16" fmla="*/ 19540 w 686288"/>
                    <a:gd name="connsiteY16" fmla="*/ 294652 h 651838"/>
                    <a:gd name="connsiteX17" fmla="*/ 48112 w 686288"/>
                    <a:gd name="connsiteY17" fmla="*/ 199402 h 651838"/>
                    <a:gd name="connsiteX18" fmla="*/ 0 w 686288"/>
                    <a:gd name="connsiteY18" fmla="*/ 39026 h 651838"/>
                    <a:gd name="connsiteX19" fmla="*/ 398920 w 686288"/>
                    <a:gd name="connsiteY19" fmla="*/ 0 h 651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86288" h="651838">
                      <a:moveTo>
                        <a:pt x="398920" y="0"/>
                      </a:moveTo>
                      <a:lnTo>
                        <a:pt x="429112" y="51763"/>
                      </a:lnTo>
                      <a:lnTo>
                        <a:pt x="552940" y="51763"/>
                      </a:lnTo>
                      <a:lnTo>
                        <a:pt x="686288" y="213688"/>
                      </a:lnTo>
                      <a:lnTo>
                        <a:pt x="443400" y="370850"/>
                      </a:lnTo>
                      <a:lnTo>
                        <a:pt x="457688" y="475625"/>
                      </a:lnTo>
                      <a:lnTo>
                        <a:pt x="391016" y="499438"/>
                      </a:lnTo>
                      <a:lnTo>
                        <a:pt x="373780" y="637305"/>
                      </a:lnTo>
                      <a:lnTo>
                        <a:pt x="362440" y="628025"/>
                      </a:lnTo>
                      <a:lnTo>
                        <a:pt x="305288" y="651838"/>
                      </a:lnTo>
                      <a:lnTo>
                        <a:pt x="190764" y="621522"/>
                      </a:lnTo>
                      <a:lnTo>
                        <a:pt x="186224" y="489915"/>
                      </a:lnTo>
                      <a:lnTo>
                        <a:pt x="100500" y="432765"/>
                      </a:lnTo>
                      <a:lnTo>
                        <a:pt x="110024" y="318465"/>
                      </a:lnTo>
                      <a:lnTo>
                        <a:pt x="81452" y="289890"/>
                      </a:lnTo>
                      <a:lnTo>
                        <a:pt x="52876" y="304177"/>
                      </a:lnTo>
                      <a:lnTo>
                        <a:pt x="19540" y="294652"/>
                      </a:lnTo>
                      <a:lnTo>
                        <a:pt x="48112" y="199402"/>
                      </a:lnTo>
                      <a:lnTo>
                        <a:pt x="0" y="39026"/>
                      </a:lnTo>
                      <a:lnTo>
                        <a:pt x="3989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5" name="フリーフォーム: 図形 1304">
                  <a:extLst>
                    <a:ext uri="{FF2B5EF4-FFF2-40B4-BE49-F238E27FC236}">
                      <a16:creationId xmlns:a16="http://schemas.microsoft.com/office/drawing/2014/main" id="{53B9AE13-749C-4265-B3E3-9F62243C26E3}"/>
                    </a:ext>
                  </a:extLst>
                </p:cNvPr>
                <p:cNvSpPr/>
                <p:nvPr/>
              </p:nvSpPr>
              <p:spPr>
                <a:xfrm>
                  <a:off x="47124144" y="-866774"/>
                  <a:ext cx="562768" cy="833439"/>
                </a:xfrm>
                <a:custGeom>
                  <a:avLst/>
                  <a:gdLst>
                    <a:gd name="connsiteX0" fmla="*/ 477044 w 562768"/>
                    <a:gd name="connsiteY0" fmla="*/ 0 h 833439"/>
                    <a:gd name="connsiteX1" fmla="*/ 549904 w 562768"/>
                    <a:gd name="connsiteY1" fmla="*/ 32227 h 833439"/>
                    <a:gd name="connsiteX2" fmla="*/ 562768 w 562768"/>
                    <a:gd name="connsiteY2" fmla="*/ 119062 h 833439"/>
                    <a:gd name="connsiteX3" fmla="*/ 538956 w 562768"/>
                    <a:gd name="connsiteY3" fmla="*/ 157162 h 833439"/>
                    <a:gd name="connsiteX4" fmla="*/ 543728 w 562768"/>
                    <a:gd name="connsiteY4" fmla="*/ 170401 h 833439"/>
                    <a:gd name="connsiteX5" fmla="*/ 534192 w 562768"/>
                    <a:gd name="connsiteY5" fmla="*/ 161925 h 833439"/>
                    <a:gd name="connsiteX6" fmla="*/ 491332 w 562768"/>
                    <a:gd name="connsiteY6" fmla="*/ 257175 h 833439"/>
                    <a:gd name="connsiteX7" fmla="*/ 519904 w 562768"/>
                    <a:gd name="connsiteY7" fmla="*/ 395287 h 833439"/>
                    <a:gd name="connsiteX8" fmla="*/ 515144 w 562768"/>
                    <a:gd name="connsiteY8" fmla="*/ 428625 h 833439"/>
                    <a:gd name="connsiteX9" fmla="*/ 519904 w 562768"/>
                    <a:gd name="connsiteY9" fmla="*/ 461962 h 833439"/>
                    <a:gd name="connsiteX10" fmla="*/ 530620 w 562768"/>
                    <a:gd name="connsiteY10" fmla="*/ 558403 h 833439"/>
                    <a:gd name="connsiteX11" fmla="*/ 529432 w 562768"/>
                    <a:gd name="connsiteY11" fmla="*/ 557214 h 833439"/>
                    <a:gd name="connsiteX12" fmla="*/ 486568 w 562768"/>
                    <a:gd name="connsiteY12" fmla="*/ 657227 h 833439"/>
                    <a:gd name="connsiteX13" fmla="*/ 386556 w 562768"/>
                    <a:gd name="connsiteY13" fmla="*/ 714377 h 833439"/>
                    <a:gd name="connsiteX14" fmla="*/ 381792 w 562768"/>
                    <a:gd name="connsiteY14" fmla="*/ 762002 h 833439"/>
                    <a:gd name="connsiteX15" fmla="*/ 348456 w 562768"/>
                    <a:gd name="connsiteY15" fmla="*/ 781052 h 833439"/>
                    <a:gd name="connsiteX16" fmla="*/ 300832 w 562768"/>
                    <a:gd name="connsiteY16" fmla="*/ 752477 h 833439"/>
                    <a:gd name="connsiteX17" fmla="*/ 257968 w 562768"/>
                    <a:gd name="connsiteY17" fmla="*/ 833439 h 833439"/>
                    <a:gd name="connsiteX18" fmla="*/ 224632 w 562768"/>
                    <a:gd name="connsiteY18" fmla="*/ 823914 h 833439"/>
                    <a:gd name="connsiteX19" fmla="*/ 224632 w 562768"/>
                    <a:gd name="connsiteY19" fmla="*/ 723902 h 833439"/>
                    <a:gd name="connsiteX20" fmla="*/ 201448 w 562768"/>
                    <a:gd name="connsiteY20" fmla="*/ 691441 h 833439"/>
                    <a:gd name="connsiteX21" fmla="*/ 205580 w 562768"/>
                    <a:gd name="connsiteY21" fmla="*/ 571502 h 833439"/>
                    <a:gd name="connsiteX22" fmla="*/ 172244 w 562768"/>
                    <a:gd name="connsiteY22" fmla="*/ 557214 h 833439"/>
                    <a:gd name="connsiteX23" fmla="*/ 124620 w 562768"/>
                    <a:gd name="connsiteY23" fmla="*/ 423864 h 833439"/>
                    <a:gd name="connsiteX24" fmla="*/ 57944 w 562768"/>
                    <a:gd name="connsiteY24" fmla="*/ 423864 h 833439"/>
                    <a:gd name="connsiteX25" fmla="*/ 44012 w 562768"/>
                    <a:gd name="connsiteY25" fmla="*/ 458154 h 833439"/>
                    <a:gd name="connsiteX26" fmla="*/ 0 w 562768"/>
                    <a:gd name="connsiteY26" fmla="*/ 340793 h 833439"/>
                    <a:gd name="connsiteX27" fmla="*/ 100808 w 562768"/>
                    <a:gd name="connsiteY27" fmla="*/ 352425 h 833439"/>
                    <a:gd name="connsiteX28" fmla="*/ 167480 w 562768"/>
                    <a:gd name="connsiteY28" fmla="*/ 252412 h 833439"/>
                    <a:gd name="connsiteX29" fmla="*/ 243680 w 562768"/>
                    <a:gd name="connsiteY29" fmla="*/ 242887 h 833439"/>
                    <a:gd name="connsiteX30" fmla="*/ 248444 w 562768"/>
                    <a:gd name="connsiteY30" fmla="*/ 200025 h 833439"/>
                    <a:gd name="connsiteX31" fmla="*/ 300832 w 562768"/>
                    <a:gd name="connsiteY31" fmla="*/ 161925 h 833439"/>
                    <a:gd name="connsiteX32" fmla="*/ 300832 w 562768"/>
                    <a:gd name="connsiteY32" fmla="*/ 123825 h 833439"/>
                    <a:gd name="connsiteX33" fmla="*/ 348456 w 562768"/>
                    <a:gd name="connsiteY33" fmla="*/ 95250 h 833439"/>
                    <a:gd name="connsiteX34" fmla="*/ 386556 w 562768"/>
                    <a:gd name="connsiteY34" fmla="*/ 33337 h 833439"/>
                    <a:gd name="connsiteX35" fmla="*/ 477044 w 562768"/>
                    <a:gd name="connsiteY35" fmla="*/ 0 h 8334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62768" h="833439">
                      <a:moveTo>
                        <a:pt x="477044" y="0"/>
                      </a:moveTo>
                      <a:lnTo>
                        <a:pt x="549904" y="32227"/>
                      </a:lnTo>
                      <a:lnTo>
                        <a:pt x="562768" y="119062"/>
                      </a:lnTo>
                      <a:lnTo>
                        <a:pt x="538956" y="157162"/>
                      </a:lnTo>
                      <a:lnTo>
                        <a:pt x="543728" y="170401"/>
                      </a:lnTo>
                      <a:lnTo>
                        <a:pt x="534192" y="161925"/>
                      </a:lnTo>
                      <a:lnTo>
                        <a:pt x="491332" y="257175"/>
                      </a:lnTo>
                      <a:lnTo>
                        <a:pt x="519904" y="395287"/>
                      </a:lnTo>
                      <a:lnTo>
                        <a:pt x="515144" y="428625"/>
                      </a:lnTo>
                      <a:lnTo>
                        <a:pt x="519904" y="461962"/>
                      </a:lnTo>
                      <a:lnTo>
                        <a:pt x="530620" y="558403"/>
                      </a:lnTo>
                      <a:lnTo>
                        <a:pt x="529432" y="557214"/>
                      </a:lnTo>
                      <a:lnTo>
                        <a:pt x="486568" y="657227"/>
                      </a:lnTo>
                      <a:lnTo>
                        <a:pt x="386556" y="714377"/>
                      </a:lnTo>
                      <a:lnTo>
                        <a:pt x="381792" y="762002"/>
                      </a:lnTo>
                      <a:lnTo>
                        <a:pt x="348456" y="781052"/>
                      </a:lnTo>
                      <a:lnTo>
                        <a:pt x="300832" y="752477"/>
                      </a:lnTo>
                      <a:lnTo>
                        <a:pt x="257968" y="833439"/>
                      </a:lnTo>
                      <a:lnTo>
                        <a:pt x="224632" y="823914"/>
                      </a:lnTo>
                      <a:lnTo>
                        <a:pt x="224632" y="723902"/>
                      </a:lnTo>
                      <a:lnTo>
                        <a:pt x="201448" y="691441"/>
                      </a:lnTo>
                      <a:lnTo>
                        <a:pt x="205580" y="571502"/>
                      </a:lnTo>
                      <a:lnTo>
                        <a:pt x="172244" y="557214"/>
                      </a:lnTo>
                      <a:lnTo>
                        <a:pt x="124620" y="423864"/>
                      </a:lnTo>
                      <a:lnTo>
                        <a:pt x="57944" y="423864"/>
                      </a:lnTo>
                      <a:lnTo>
                        <a:pt x="44012" y="458154"/>
                      </a:lnTo>
                      <a:lnTo>
                        <a:pt x="0" y="340793"/>
                      </a:lnTo>
                      <a:lnTo>
                        <a:pt x="100808" y="352425"/>
                      </a:lnTo>
                      <a:lnTo>
                        <a:pt x="167480" y="252412"/>
                      </a:lnTo>
                      <a:lnTo>
                        <a:pt x="243680" y="242887"/>
                      </a:lnTo>
                      <a:lnTo>
                        <a:pt x="248444" y="200025"/>
                      </a:lnTo>
                      <a:lnTo>
                        <a:pt x="300832" y="161925"/>
                      </a:lnTo>
                      <a:lnTo>
                        <a:pt x="300832" y="123825"/>
                      </a:lnTo>
                      <a:lnTo>
                        <a:pt x="348456" y="95250"/>
                      </a:lnTo>
                      <a:lnTo>
                        <a:pt x="386556" y="33337"/>
                      </a:lnTo>
                      <a:lnTo>
                        <a:pt x="4770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6" name="フリーフォーム: 図形 1305">
                  <a:extLst>
                    <a:ext uri="{FF2B5EF4-FFF2-40B4-BE49-F238E27FC236}">
                      <a16:creationId xmlns:a16="http://schemas.microsoft.com/office/drawing/2014/main" id="{1A0E088F-15A5-43A9-8B9D-539805A7CEE0}"/>
                    </a:ext>
                  </a:extLst>
                </p:cNvPr>
                <p:cNvSpPr/>
                <p:nvPr/>
              </p:nvSpPr>
              <p:spPr>
                <a:xfrm>
                  <a:off x="47069604" y="-1009650"/>
                  <a:ext cx="442620" cy="495300"/>
                </a:xfrm>
                <a:custGeom>
                  <a:avLst/>
                  <a:gdLst>
                    <a:gd name="connsiteX0" fmla="*/ 312508 w 442620"/>
                    <a:gd name="connsiteY0" fmla="*/ 0 h 495300"/>
                    <a:gd name="connsiteX1" fmla="*/ 442620 w 442620"/>
                    <a:gd name="connsiteY1" fmla="*/ 175651 h 495300"/>
                    <a:gd name="connsiteX2" fmla="*/ 441096 w 442620"/>
                    <a:gd name="connsiteY2" fmla="*/ 176212 h 495300"/>
                    <a:gd name="connsiteX3" fmla="*/ 402996 w 442620"/>
                    <a:gd name="connsiteY3" fmla="*/ 238125 h 495300"/>
                    <a:gd name="connsiteX4" fmla="*/ 355372 w 442620"/>
                    <a:gd name="connsiteY4" fmla="*/ 266700 h 495300"/>
                    <a:gd name="connsiteX5" fmla="*/ 355372 w 442620"/>
                    <a:gd name="connsiteY5" fmla="*/ 304800 h 495300"/>
                    <a:gd name="connsiteX6" fmla="*/ 302984 w 442620"/>
                    <a:gd name="connsiteY6" fmla="*/ 342900 h 495300"/>
                    <a:gd name="connsiteX7" fmla="*/ 298220 w 442620"/>
                    <a:gd name="connsiteY7" fmla="*/ 385762 h 495300"/>
                    <a:gd name="connsiteX8" fmla="*/ 222020 w 442620"/>
                    <a:gd name="connsiteY8" fmla="*/ 395287 h 495300"/>
                    <a:gd name="connsiteX9" fmla="*/ 155348 w 442620"/>
                    <a:gd name="connsiteY9" fmla="*/ 495300 h 495300"/>
                    <a:gd name="connsiteX10" fmla="*/ 54540 w 442620"/>
                    <a:gd name="connsiteY10" fmla="*/ 483668 h 495300"/>
                    <a:gd name="connsiteX11" fmla="*/ 41044 w 442620"/>
                    <a:gd name="connsiteY11" fmla="*/ 447675 h 495300"/>
                    <a:gd name="connsiteX12" fmla="*/ 0 w 442620"/>
                    <a:gd name="connsiteY12" fmla="*/ 414092 h 495300"/>
                    <a:gd name="connsiteX13" fmla="*/ 17236 w 442620"/>
                    <a:gd name="connsiteY13" fmla="*/ 276225 h 495300"/>
                    <a:gd name="connsiteX14" fmla="*/ 83908 w 442620"/>
                    <a:gd name="connsiteY14" fmla="*/ 252412 h 495300"/>
                    <a:gd name="connsiteX15" fmla="*/ 69620 w 442620"/>
                    <a:gd name="connsiteY15" fmla="*/ 147637 h 495300"/>
                    <a:gd name="connsiteX16" fmla="*/ 290088 w 442620"/>
                    <a:gd name="connsiteY16" fmla="*/ 4982 h 495300"/>
                    <a:gd name="connsiteX17" fmla="*/ 312508 w 442620"/>
                    <a:gd name="connsiteY17" fmla="*/ 0 h 495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2620" h="495300">
                      <a:moveTo>
                        <a:pt x="312508" y="0"/>
                      </a:moveTo>
                      <a:lnTo>
                        <a:pt x="442620" y="175651"/>
                      </a:lnTo>
                      <a:lnTo>
                        <a:pt x="441096" y="176212"/>
                      </a:lnTo>
                      <a:lnTo>
                        <a:pt x="402996" y="238125"/>
                      </a:lnTo>
                      <a:lnTo>
                        <a:pt x="355372" y="266700"/>
                      </a:lnTo>
                      <a:lnTo>
                        <a:pt x="355372" y="304800"/>
                      </a:lnTo>
                      <a:lnTo>
                        <a:pt x="302984" y="342900"/>
                      </a:lnTo>
                      <a:lnTo>
                        <a:pt x="298220" y="385762"/>
                      </a:lnTo>
                      <a:lnTo>
                        <a:pt x="222020" y="395287"/>
                      </a:lnTo>
                      <a:lnTo>
                        <a:pt x="155348" y="495300"/>
                      </a:lnTo>
                      <a:lnTo>
                        <a:pt x="54540" y="483668"/>
                      </a:lnTo>
                      <a:lnTo>
                        <a:pt x="41044" y="447675"/>
                      </a:lnTo>
                      <a:lnTo>
                        <a:pt x="0" y="414092"/>
                      </a:lnTo>
                      <a:lnTo>
                        <a:pt x="17236" y="276225"/>
                      </a:lnTo>
                      <a:lnTo>
                        <a:pt x="83908" y="252412"/>
                      </a:lnTo>
                      <a:lnTo>
                        <a:pt x="69620" y="147637"/>
                      </a:lnTo>
                      <a:lnTo>
                        <a:pt x="290088" y="4982"/>
                      </a:lnTo>
                      <a:lnTo>
                        <a:pt x="31250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7" name="フリーフォーム: 図形 1306">
                  <a:extLst>
                    <a:ext uri="{FF2B5EF4-FFF2-40B4-BE49-F238E27FC236}">
                      <a16:creationId xmlns:a16="http://schemas.microsoft.com/office/drawing/2014/main" id="{9A87FD6A-869F-44A0-B9B7-19C62CAD0321}"/>
                    </a:ext>
                  </a:extLst>
                </p:cNvPr>
                <p:cNvSpPr/>
                <p:nvPr/>
              </p:nvSpPr>
              <p:spPr>
                <a:xfrm>
                  <a:off x="47229712" y="-1900237"/>
                  <a:ext cx="1300164" cy="1066239"/>
                </a:xfrm>
                <a:custGeom>
                  <a:avLst/>
                  <a:gdLst>
                    <a:gd name="connsiteX0" fmla="*/ 190500 w 1300164"/>
                    <a:gd name="connsiteY0" fmla="*/ 0 h 1066239"/>
                    <a:gd name="connsiteX1" fmla="*/ 257176 w 1300164"/>
                    <a:gd name="connsiteY1" fmla="*/ 4763 h 1066239"/>
                    <a:gd name="connsiteX2" fmla="*/ 257316 w 1300164"/>
                    <a:gd name="connsiteY2" fmla="*/ 4144 h 1066239"/>
                    <a:gd name="connsiteX3" fmla="*/ 280988 w 1300164"/>
                    <a:gd name="connsiteY3" fmla="*/ 9524 h 1066239"/>
                    <a:gd name="connsiteX4" fmla="*/ 476252 w 1300164"/>
                    <a:gd name="connsiteY4" fmla="*/ 123824 h 1066239"/>
                    <a:gd name="connsiteX5" fmla="*/ 566736 w 1300164"/>
                    <a:gd name="connsiteY5" fmla="*/ 252412 h 1066239"/>
                    <a:gd name="connsiteX6" fmla="*/ 593724 w 1300164"/>
                    <a:gd name="connsiteY6" fmla="*/ 306386 h 1066239"/>
                    <a:gd name="connsiteX7" fmla="*/ 590552 w 1300164"/>
                    <a:gd name="connsiteY7" fmla="*/ 304800 h 1066239"/>
                    <a:gd name="connsiteX8" fmla="*/ 542928 w 1300164"/>
                    <a:gd name="connsiteY8" fmla="*/ 419100 h 1066239"/>
                    <a:gd name="connsiteX9" fmla="*/ 623888 w 1300164"/>
                    <a:gd name="connsiteY9" fmla="*/ 419100 h 1066239"/>
                    <a:gd name="connsiteX10" fmla="*/ 638176 w 1300164"/>
                    <a:gd name="connsiteY10" fmla="*/ 547688 h 1066239"/>
                    <a:gd name="connsiteX11" fmla="*/ 733424 w 1300164"/>
                    <a:gd name="connsiteY11" fmla="*/ 547688 h 1066239"/>
                    <a:gd name="connsiteX12" fmla="*/ 814388 w 1300164"/>
                    <a:gd name="connsiteY12" fmla="*/ 561975 h 1066239"/>
                    <a:gd name="connsiteX13" fmla="*/ 862012 w 1300164"/>
                    <a:gd name="connsiteY13" fmla="*/ 509588 h 1066239"/>
                    <a:gd name="connsiteX14" fmla="*/ 976312 w 1300164"/>
                    <a:gd name="connsiteY14" fmla="*/ 528638 h 1066239"/>
                    <a:gd name="connsiteX15" fmla="*/ 990600 w 1300164"/>
                    <a:gd name="connsiteY15" fmla="*/ 571500 h 1066239"/>
                    <a:gd name="connsiteX16" fmla="*/ 1133476 w 1300164"/>
                    <a:gd name="connsiteY16" fmla="*/ 600075 h 1066239"/>
                    <a:gd name="connsiteX17" fmla="*/ 1147764 w 1300164"/>
                    <a:gd name="connsiteY17" fmla="*/ 652463 h 1066239"/>
                    <a:gd name="connsiteX18" fmla="*/ 1243012 w 1300164"/>
                    <a:gd name="connsiteY18" fmla="*/ 661988 h 1066239"/>
                    <a:gd name="connsiteX19" fmla="*/ 1288684 w 1300164"/>
                    <a:gd name="connsiteY19" fmla="*/ 766764 h 1066239"/>
                    <a:gd name="connsiteX20" fmla="*/ 1285876 w 1300164"/>
                    <a:gd name="connsiteY20" fmla="*/ 766764 h 1066239"/>
                    <a:gd name="connsiteX21" fmla="*/ 1257300 w 1300164"/>
                    <a:gd name="connsiteY21" fmla="*/ 800101 h 1066239"/>
                    <a:gd name="connsiteX22" fmla="*/ 1300164 w 1300164"/>
                    <a:gd name="connsiteY22" fmla="*/ 942976 h 1066239"/>
                    <a:gd name="connsiteX23" fmla="*/ 1195388 w 1300164"/>
                    <a:gd name="connsiteY23" fmla="*/ 947739 h 1066239"/>
                    <a:gd name="connsiteX24" fmla="*/ 1157288 w 1300164"/>
                    <a:gd name="connsiteY24" fmla="*/ 1004889 h 1066239"/>
                    <a:gd name="connsiteX25" fmla="*/ 1090612 w 1300164"/>
                    <a:gd name="connsiteY25" fmla="*/ 962026 h 1066239"/>
                    <a:gd name="connsiteX26" fmla="*/ 987780 w 1300164"/>
                    <a:gd name="connsiteY26" fmla="*/ 965454 h 1066239"/>
                    <a:gd name="connsiteX27" fmla="*/ 976312 w 1300164"/>
                    <a:gd name="connsiteY27" fmla="*/ 938213 h 1066239"/>
                    <a:gd name="connsiteX28" fmla="*/ 866776 w 1300164"/>
                    <a:gd name="connsiteY28" fmla="*/ 914400 h 1066239"/>
                    <a:gd name="connsiteX29" fmla="*/ 838200 w 1300164"/>
                    <a:gd name="connsiteY29" fmla="*/ 838200 h 1066239"/>
                    <a:gd name="connsiteX30" fmla="*/ 776288 w 1300164"/>
                    <a:gd name="connsiteY30" fmla="*/ 838200 h 1066239"/>
                    <a:gd name="connsiteX31" fmla="*/ 657224 w 1300164"/>
                    <a:gd name="connsiteY31" fmla="*/ 947738 h 1066239"/>
                    <a:gd name="connsiteX32" fmla="*/ 438152 w 1300164"/>
                    <a:gd name="connsiteY32" fmla="*/ 1023938 h 1066239"/>
                    <a:gd name="connsiteX33" fmla="*/ 444336 w 1300164"/>
                    <a:gd name="connsiteY33" fmla="*/ 1065690 h 1066239"/>
                    <a:gd name="connsiteX34" fmla="*/ 371476 w 1300164"/>
                    <a:gd name="connsiteY34" fmla="*/ 1033463 h 1066239"/>
                    <a:gd name="connsiteX35" fmla="*/ 282512 w 1300164"/>
                    <a:gd name="connsiteY35" fmla="*/ 1066239 h 1066239"/>
                    <a:gd name="connsiteX36" fmla="*/ 152400 w 1300164"/>
                    <a:gd name="connsiteY36" fmla="*/ 890588 h 1066239"/>
                    <a:gd name="connsiteX37" fmla="*/ 129980 w 1300164"/>
                    <a:gd name="connsiteY37" fmla="*/ 895570 h 1066239"/>
                    <a:gd name="connsiteX38" fmla="*/ 152400 w 1300164"/>
                    <a:gd name="connsiteY38" fmla="*/ 881063 h 1066239"/>
                    <a:gd name="connsiteX39" fmla="*/ 19052 w 1300164"/>
                    <a:gd name="connsiteY39" fmla="*/ 719138 h 1066239"/>
                    <a:gd name="connsiteX40" fmla="*/ 0 w 1300164"/>
                    <a:gd name="connsiteY40" fmla="*/ 695325 h 1066239"/>
                    <a:gd name="connsiteX41" fmla="*/ 38100 w 1300164"/>
                    <a:gd name="connsiteY41" fmla="*/ 609600 h 1066239"/>
                    <a:gd name="connsiteX42" fmla="*/ 76200 w 1300164"/>
                    <a:gd name="connsiteY42" fmla="*/ 609600 h 1066239"/>
                    <a:gd name="connsiteX43" fmla="*/ 100012 w 1300164"/>
                    <a:gd name="connsiteY43" fmla="*/ 504825 h 1066239"/>
                    <a:gd name="connsiteX44" fmla="*/ 166688 w 1300164"/>
                    <a:gd name="connsiteY44" fmla="*/ 461963 h 1066239"/>
                    <a:gd name="connsiteX45" fmla="*/ 152400 w 1300164"/>
                    <a:gd name="connsiteY45" fmla="*/ 390525 h 1066239"/>
                    <a:gd name="connsiteX46" fmla="*/ 157164 w 1300164"/>
                    <a:gd name="connsiteY46" fmla="*/ 328613 h 1066239"/>
                    <a:gd name="connsiteX47" fmla="*/ 109536 w 1300164"/>
                    <a:gd name="connsiteY47" fmla="*/ 290513 h 1066239"/>
                    <a:gd name="connsiteX48" fmla="*/ 133352 w 1300164"/>
                    <a:gd name="connsiteY48" fmla="*/ 261938 h 1066239"/>
                    <a:gd name="connsiteX49" fmla="*/ 129004 w 1300164"/>
                    <a:gd name="connsiteY49" fmla="*/ 209772 h 1066239"/>
                    <a:gd name="connsiteX50" fmla="*/ 138112 w 1300164"/>
                    <a:gd name="connsiteY50" fmla="*/ 204788 h 1066239"/>
                    <a:gd name="connsiteX51" fmla="*/ 180976 w 1300164"/>
                    <a:gd name="connsiteY51" fmla="*/ 171450 h 1066239"/>
                    <a:gd name="connsiteX52" fmla="*/ 157164 w 1300164"/>
                    <a:gd name="connsiteY52" fmla="*/ 76200 h 1066239"/>
                    <a:gd name="connsiteX53" fmla="*/ 190500 w 1300164"/>
                    <a:gd name="connsiteY53" fmla="*/ 57150 h 1066239"/>
                    <a:gd name="connsiteX54" fmla="*/ 190500 w 1300164"/>
                    <a:gd name="connsiteY54" fmla="*/ 0 h 1066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1300164" h="1066239">
                      <a:moveTo>
                        <a:pt x="190500" y="0"/>
                      </a:moveTo>
                      <a:lnTo>
                        <a:pt x="257176" y="4763"/>
                      </a:lnTo>
                      <a:lnTo>
                        <a:pt x="257316" y="4144"/>
                      </a:lnTo>
                      <a:lnTo>
                        <a:pt x="280988" y="9524"/>
                      </a:lnTo>
                      <a:lnTo>
                        <a:pt x="476252" y="123824"/>
                      </a:lnTo>
                      <a:lnTo>
                        <a:pt x="566736" y="252412"/>
                      </a:lnTo>
                      <a:lnTo>
                        <a:pt x="593724" y="306386"/>
                      </a:lnTo>
                      <a:lnTo>
                        <a:pt x="590552" y="304800"/>
                      </a:lnTo>
                      <a:lnTo>
                        <a:pt x="542928" y="419100"/>
                      </a:lnTo>
                      <a:lnTo>
                        <a:pt x="623888" y="419100"/>
                      </a:lnTo>
                      <a:lnTo>
                        <a:pt x="638176" y="547688"/>
                      </a:lnTo>
                      <a:lnTo>
                        <a:pt x="733424" y="547688"/>
                      </a:lnTo>
                      <a:lnTo>
                        <a:pt x="814388" y="561975"/>
                      </a:lnTo>
                      <a:lnTo>
                        <a:pt x="862012" y="509588"/>
                      </a:lnTo>
                      <a:lnTo>
                        <a:pt x="976312" y="528638"/>
                      </a:lnTo>
                      <a:lnTo>
                        <a:pt x="990600" y="571500"/>
                      </a:lnTo>
                      <a:lnTo>
                        <a:pt x="1133476" y="600075"/>
                      </a:lnTo>
                      <a:lnTo>
                        <a:pt x="1147764" y="652463"/>
                      </a:lnTo>
                      <a:lnTo>
                        <a:pt x="1243012" y="661988"/>
                      </a:lnTo>
                      <a:lnTo>
                        <a:pt x="1288684" y="766764"/>
                      </a:lnTo>
                      <a:lnTo>
                        <a:pt x="1285876" y="766764"/>
                      </a:lnTo>
                      <a:lnTo>
                        <a:pt x="1257300" y="800101"/>
                      </a:lnTo>
                      <a:lnTo>
                        <a:pt x="1300164" y="942976"/>
                      </a:lnTo>
                      <a:lnTo>
                        <a:pt x="1195388" y="947739"/>
                      </a:lnTo>
                      <a:lnTo>
                        <a:pt x="1157288" y="1004889"/>
                      </a:lnTo>
                      <a:lnTo>
                        <a:pt x="1090612" y="962026"/>
                      </a:lnTo>
                      <a:lnTo>
                        <a:pt x="987780" y="965454"/>
                      </a:lnTo>
                      <a:lnTo>
                        <a:pt x="976312" y="938213"/>
                      </a:lnTo>
                      <a:lnTo>
                        <a:pt x="866776" y="914400"/>
                      </a:lnTo>
                      <a:lnTo>
                        <a:pt x="838200" y="838200"/>
                      </a:lnTo>
                      <a:lnTo>
                        <a:pt x="776288" y="838200"/>
                      </a:lnTo>
                      <a:lnTo>
                        <a:pt x="657224" y="947738"/>
                      </a:lnTo>
                      <a:lnTo>
                        <a:pt x="438152" y="1023938"/>
                      </a:lnTo>
                      <a:lnTo>
                        <a:pt x="444336" y="1065690"/>
                      </a:lnTo>
                      <a:lnTo>
                        <a:pt x="371476" y="1033463"/>
                      </a:lnTo>
                      <a:lnTo>
                        <a:pt x="282512" y="1066239"/>
                      </a:lnTo>
                      <a:lnTo>
                        <a:pt x="152400" y="890588"/>
                      </a:lnTo>
                      <a:lnTo>
                        <a:pt x="129980" y="895570"/>
                      </a:lnTo>
                      <a:lnTo>
                        <a:pt x="152400" y="881063"/>
                      </a:lnTo>
                      <a:lnTo>
                        <a:pt x="19052" y="719138"/>
                      </a:lnTo>
                      <a:lnTo>
                        <a:pt x="0" y="695325"/>
                      </a:lnTo>
                      <a:lnTo>
                        <a:pt x="38100" y="609600"/>
                      </a:lnTo>
                      <a:lnTo>
                        <a:pt x="76200" y="609600"/>
                      </a:lnTo>
                      <a:lnTo>
                        <a:pt x="100012" y="504825"/>
                      </a:lnTo>
                      <a:lnTo>
                        <a:pt x="166688" y="461963"/>
                      </a:lnTo>
                      <a:lnTo>
                        <a:pt x="152400" y="390525"/>
                      </a:lnTo>
                      <a:lnTo>
                        <a:pt x="157164" y="328613"/>
                      </a:lnTo>
                      <a:lnTo>
                        <a:pt x="109536" y="290513"/>
                      </a:lnTo>
                      <a:lnTo>
                        <a:pt x="133352" y="261938"/>
                      </a:lnTo>
                      <a:lnTo>
                        <a:pt x="129004" y="209772"/>
                      </a:lnTo>
                      <a:lnTo>
                        <a:pt x="138112" y="204788"/>
                      </a:lnTo>
                      <a:lnTo>
                        <a:pt x="180976" y="171450"/>
                      </a:lnTo>
                      <a:lnTo>
                        <a:pt x="157164" y="76200"/>
                      </a:lnTo>
                      <a:lnTo>
                        <a:pt x="190500" y="57150"/>
                      </a:lnTo>
                      <a:lnTo>
                        <a:pt x="1905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8" name="フリーフォーム: 図形 1307">
                  <a:extLst>
                    <a:ext uri="{FF2B5EF4-FFF2-40B4-BE49-F238E27FC236}">
                      <a16:creationId xmlns:a16="http://schemas.microsoft.com/office/drawing/2014/main" id="{4CE012E7-5662-402A-A5FC-ADF7773F1DCB}"/>
                    </a:ext>
                  </a:extLst>
                </p:cNvPr>
                <p:cNvSpPr/>
                <p:nvPr/>
              </p:nvSpPr>
              <p:spPr>
                <a:xfrm>
                  <a:off x="47487028" y="-2243138"/>
                  <a:ext cx="1109524" cy="671514"/>
                </a:xfrm>
                <a:custGeom>
                  <a:avLst/>
                  <a:gdLst>
                    <a:gd name="connsiteX0" fmla="*/ 1019036 w 1109524"/>
                    <a:gd name="connsiteY0" fmla="*/ 0 h 671514"/>
                    <a:gd name="connsiteX1" fmla="*/ 1081576 w 1109524"/>
                    <a:gd name="connsiteY1" fmla="*/ 58226 h 671514"/>
                    <a:gd name="connsiteX2" fmla="*/ 1080948 w 1109524"/>
                    <a:gd name="connsiteY2" fmla="*/ 66679 h 671514"/>
                    <a:gd name="connsiteX3" fmla="*/ 1109524 w 1109524"/>
                    <a:gd name="connsiteY3" fmla="*/ 166692 h 671514"/>
                    <a:gd name="connsiteX4" fmla="*/ 1082724 w 1109524"/>
                    <a:gd name="connsiteY4" fmla="*/ 243259 h 671514"/>
                    <a:gd name="connsiteX5" fmla="*/ 966648 w 1109524"/>
                    <a:gd name="connsiteY5" fmla="*/ 219076 h 671514"/>
                    <a:gd name="connsiteX6" fmla="*/ 923784 w 1109524"/>
                    <a:gd name="connsiteY6" fmla="*/ 400051 h 671514"/>
                    <a:gd name="connsiteX7" fmla="*/ 728524 w 1109524"/>
                    <a:gd name="connsiteY7" fmla="*/ 504826 h 671514"/>
                    <a:gd name="connsiteX8" fmla="*/ 642796 w 1109524"/>
                    <a:gd name="connsiteY8" fmla="*/ 504826 h 671514"/>
                    <a:gd name="connsiteX9" fmla="*/ 504684 w 1109524"/>
                    <a:gd name="connsiteY9" fmla="*/ 633414 h 671514"/>
                    <a:gd name="connsiteX10" fmla="*/ 414196 w 1109524"/>
                    <a:gd name="connsiteY10" fmla="*/ 661989 h 671514"/>
                    <a:gd name="connsiteX11" fmla="*/ 380860 w 1109524"/>
                    <a:gd name="connsiteY11" fmla="*/ 671514 h 671514"/>
                    <a:gd name="connsiteX12" fmla="*/ 336408 w 1109524"/>
                    <a:gd name="connsiteY12" fmla="*/ 649287 h 671514"/>
                    <a:gd name="connsiteX13" fmla="*/ 309420 w 1109524"/>
                    <a:gd name="connsiteY13" fmla="*/ 595313 h 671514"/>
                    <a:gd name="connsiteX14" fmla="*/ 218936 w 1109524"/>
                    <a:gd name="connsiteY14" fmla="*/ 466725 h 671514"/>
                    <a:gd name="connsiteX15" fmla="*/ 23672 w 1109524"/>
                    <a:gd name="connsiteY15" fmla="*/ 352425 h 671514"/>
                    <a:gd name="connsiteX16" fmla="*/ 0 w 1109524"/>
                    <a:gd name="connsiteY16" fmla="*/ 347045 h 671514"/>
                    <a:gd name="connsiteX17" fmla="*/ 23672 w 1109524"/>
                    <a:gd name="connsiteY17" fmla="*/ 242889 h 671514"/>
                    <a:gd name="connsiteX18" fmla="*/ 195124 w 1109524"/>
                    <a:gd name="connsiteY18" fmla="*/ 209551 h 671514"/>
                    <a:gd name="connsiteX19" fmla="*/ 207416 w 1109524"/>
                    <a:gd name="connsiteY19" fmla="*/ 139904 h 671514"/>
                    <a:gd name="connsiteX20" fmla="*/ 280848 w 1109524"/>
                    <a:gd name="connsiteY20" fmla="*/ 138113 h 671514"/>
                    <a:gd name="connsiteX21" fmla="*/ 357048 w 1109524"/>
                    <a:gd name="connsiteY21" fmla="*/ 104775 h 671514"/>
                    <a:gd name="connsiteX22" fmla="*/ 376096 w 1109524"/>
                    <a:gd name="connsiteY22" fmla="*/ 57150 h 671514"/>
                    <a:gd name="connsiteX23" fmla="*/ 471348 w 1109524"/>
                    <a:gd name="connsiteY23" fmla="*/ 42863 h 671514"/>
                    <a:gd name="connsiteX24" fmla="*/ 661848 w 1109524"/>
                    <a:gd name="connsiteY24" fmla="*/ 90488 h 671514"/>
                    <a:gd name="connsiteX25" fmla="*/ 718996 w 1109524"/>
                    <a:gd name="connsiteY25" fmla="*/ 142875 h 671514"/>
                    <a:gd name="connsiteX26" fmla="*/ 804724 w 1109524"/>
                    <a:gd name="connsiteY26" fmla="*/ 142875 h 671514"/>
                    <a:gd name="connsiteX27" fmla="*/ 966648 w 1109524"/>
                    <a:gd name="connsiteY27" fmla="*/ 4763 h 671514"/>
                    <a:gd name="connsiteX28" fmla="*/ 1019036 w 1109524"/>
                    <a:gd name="connsiteY28" fmla="*/ 0 h 671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109524" h="671514">
                      <a:moveTo>
                        <a:pt x="1019036" y="0"/>
                      </a:moveTo>
                      <a:lnTo>
                        <a:pt x="1081576" y="58226"/>
                      </a:lnTo>
                      <a:lnTo>
                        <a:pt x="1080948" y="66679"/>
                      </a:lnTo>
                      <a:lnTo>
                        <a:pt x="1109524" y="166692"/>
                      </a:lnTo>
                      <a:lnTo>
                        <a:pt x="1082724" y="243259"/>
                      </a:lnTo>
                      <a:lnTo>
                        <a:pt x="966648" y="219076"/>
                      </a:lnTo>
                      <a:lnTo>
                        <a:pt x="923784" y="400051"/>
                      </a:lnTo>
                      <a:lnTo>
                        <a:pt x="728524" y="504826"/>
                      </a:lnTo>
                      <a:lnTo>
                        <a:pt x="642796" y="504826"/>
                      </a:lnTo>
                      <a:lnTo>
                        <a:pt x="504684" y="633414"/>
                      </a:lnTo>
                      <a:lnTo>
                        <a:pt x="414196" y="661989"/>
                      </a:lnTo>
                      <a:lnTo>
                        <a:pt x="380860" y="671514"/>
                      </a:lnTo>
                      <a:lnTo>
                        <a:pt x="336408" y="649287"/>
                      </a:lnTo>
                      <a:lnTo>
                        <a:pt x="309420" y="595313"/>
                      </a:lnTo>
                      <a:lnTo>
                        <a:pt x="218936" y="466725"/>
                      </a:lnTo>
                      <a:lnTo>
                        <a:pt x="23672" y="352425"/>
                      </a:lnTo>
                      <a:lnTo>
                        <a:pt x="0" y="347045"/>
                      </a:lnTo>
                      <a:lnTo>
                        <a:pt x="23672" y="242889"/>
                      </a:lnTo>
                      <a:lnTo>
                        <a:pt x="195124" y="209551"/>
                      </a:lnTo>
                      <a:lnTo>
                        <a:pt x="207416" y="139904"/>
                      </a:lnTo>
                      <a:lnTo>
                        <a:pt x="280848" y="138113"/>
                      </a:lnTo>
                      <a:lnTo>
                        <a:pt x="357048" y="104775"/>
                      </a:lnTo>
                      <a:lnTo>
                        <a:pt x="376096" y="57150"/>
                      </a:lnTo>
                      <a:lnTo>
                        <a:pt x="471348" y="42863"/>
                      </a:lnTo>
                      <a:lnTo>
                        <a:pt x="661848" y="90488"/>
                      </a:lnTo>
                      <a:lnTo>
                        <a:pt x="718996" y="142875"/>
                      </a:lnTo>
                      <a:lnTo>
                        <a:pt x="804724" y="142875"/>
                      </a:lnTo>
                      <a:lnTo>
                        <a:pt x="966648" y="4763"/>
                      </a:lnTo>
                      <a:lnTo>
                        <a:pt x="10190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9" name="フリーフォーム: 図形 1308">
                  <a:extLst>
                    <a:ext uri="{FF2B5EF4-FFF2-40B4-BE49-F238E27FC236}">
                      <a16:creationId xmlns:a16="http://schemas.microsoft.com/office/drawing/2014/main" id="{66E0DA38-C351-479E-9005-54806FEEB92B}"/>
                    </a:ext>
                  </a:extLst>
                </p:cNvPr>
                <p:cNvSpPr/>
                <p:nvPr/>
              </p:nvSpPr>
              <p:spPr>
                <a:xfrm>
                  <a:off x="47556520" y="-2619372"/>
                  <a:ext cx="473292" cy="516139"/>
                </a:xfrm>
                <a:custGeom>
                  <a:avLst/>
                  <a:gdLst>
                    <a:gd name="connsiteX0" fmla="*/ 97056 w 473292"/>
                    <a:gd name="connsiteY0" fmla="*/ 0 h 516139"/>
                    <a:gd name="connsiteX1" fmla="*/ 192304 w 473292"/>
                    <a:gd name="connsiteY1" fmla="*/ 100012 h 516139"/>
                    <a:gd name="connsiteX2" fmla="*/ 287556 w 473292"/>
                    <a:gd name="connsiteY2" fmla="*/ 52387 h 516139"/>
                    <a:gd name="connsiteX3" fmla="*/ 435192 w 473292"/>
                    <a:gd name="connsiteY3" fmla="*/ 142875 h 516139"/>
                    <a:gd name="connsiteX4" fmla="*/ 436048 w 473292"/>
                    <a:gd name="connsiteY4" fmla="*/ 130040 h 516139"/>
                    <a:gd name="connsiteX5" fmla="*/ 459004 w 473292"/>
                    <a:gd name="connsiteY5" fmla="*/ 180974 h 516139"/>
                    <a:gd name="connsiteX6" fmla="*/ 472520 w 473292"/>
                    <a:gd name="connsiteY6" fmla="*/ 182149 h 516139"/>
                    <a:gd name="connsiteX7" fmla="*/ 473292 w 473292"/>
                    <a:gd name="connsiteY7" fmla="*/ 195260 h 516139"/>
                    <a:gd name="connsiteX8" fmla="*/ 430432 w 473292"/>
                    <a:gd name="connsiteY8" fmla="*/ 252410 h 516139"/>
                    <a:gd name="connsiteX9" fmla="*/ 382804 w 473292"/>
                    <a:gd name="connsiteY9" fmla="*/ 257173 h 516139"/>
                    <a:gd name="connsiteX10" fmla="*/ 301844 w 473292"/>
                    <a:gd name="connsiteY10" fmla="*/ 376235 h 516139"/>
                    <a:gd name="connsiteX11" fmla="*/ 316428 w 473292"/>
                    <a:gd name="connsiteY11" fmla="*/ 431912 h 516139"/>
                    <a:gd name="connsiteX12" fmla="*/ 306604 w 473292"/>
                    <a:gd name="connsiteY12" fmla="*/ 433385 h 516139"/>
                    <a:gd name="connsiteX13" fmla="*/ 287556 w 473292"/>
                    <a:gd name="connsiteY13" fmla="*/ 481010 h 516139"/>
                    <a:gd name="connsiteX14" fmla="*/ 211356 w 473292"/>
                    <a:gd name="connsiteY14" fmla="*/ 514348 h 516139"/>
                    <a:gd name="connsiteX15" fmla="*/ 137924 w 473292"/>
                    <a:gd name="connsiteY15" fmla="*/ 516139 h 516139"/>
                    <a:gd name="connsiteX16" fmla="*/ 139920 w 473292"/>
                    <a:gd name="connsiteY16" fmla="*/ 504824 h 516139"/>
                    <a:gd name="connsiteX17" fmla="*/ 25616 w 473292"/>
                    <a:gd name="connsiteY17" fmla="*/ 371474 h 516139"/>
                    <a:gd name="connsiteX18" fmla="*/ 25616 w 473292"/>
                    <a:gd name="connsiteY18" fmla="*/ 300036 h 516139"/>
                    <a:gd name="connsiteX19" fmla="*/ 1804 w 473292"/>
                    <a:gd name="connsiteY19" fmla="*/ 271461 h 516139"/>
                    <a:gd name="connsiteX20" fmla="*/ 25616 w 473292"/>
                    <a:gd name="connsiteY20" fmla="*/ 223836 h 516139"/>
                    <a:gd name="connsiteX21" fmla="*/ 0 w 473292"/>
                    <a:gd name="connsiteY21" fmla="*/ 204318 h 516139"/>
                    <a:gd name="connsiteX22" fmla="*/ 6568 w 473292"/>
                    <a:gd name="connsiteY22" fmla="*/ 204787 h 516139"/>
                    <a:gd name="connsiteX23" fmla="*/ 10840 w 473292"/>
                    <a:gd name="connsiteY23" fmla="*/ 119353 h 516139"/>
                    <a:gd name="connsiteX24" fmla="*/ 30380 w 473292"/>
                    <a:gd name="connsiteY24" fmla="*/ 138112 h 516139"/>
                    <a:gd name="connsiteX25" fmla="*/ 97056 w 473292"/>
                    <a:gd name="connsiteY25" fmla="*/ 0 h 516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3292" h="516139">
                      <a:moveTo>
                        <a:pt x="97056" y="0"/>
                      </a:moveTo>
                      <a:lnTo>
                        <a:pt x="192304" y="100012"/>
                      </a:lnTo>
                      <a:lnTo>
                        <a:pt x="287556" y="52387"/>
                      </a:lnTo>
                      <a:lnTo>
                        <a:pt x="435192" y="142875"/>
                      </a:lnTo>
                      <a:lnTo>
                        <a:pt x="436048" y="130040"/>
                      </a:lnTo>
                      <a:lnTo>
                        <a:pt x="459004" y="180974"/>
                      </a:lnTo>
                      <a:lnTo>
                        <a:pt x="472520" y="182149"/>
                      </a:lnTo>
                      <a:lnTo>
                        <a:pt x="473292" y="195260"/>
                      </a:lnTo>
                      <a:lnTo>
                        <a:pt x="430432" y="252410"/>
                      </a:lnTo>
                      <a:lnTo>
                        <a:pt x="382804" y="257173"/>
                      </a:lnTo>
                      <a:lnTo>
                        <a:pt x="301844" y="376235"/>
                      </a:lnTo>
                      <a:lnTo>
                        <a:pt x="316428" y="431912"/>
                      </a:lnTo>
                      <a:lnTo>
                        <a:pt x="306604" y="433385"/>
                      </a:lnTo>
                      <a:lnTo>
                        <a:pt x="287556" y="481010"/>
                      </a:lnTo>
                      <a:lnTo>
                        <a:pt x="211356" y="514348"/>
                      </a:lnTo>
                      <a:lnTo>
                        <a:pt x="137924" y="516139"/>
                      </a:lnTo>
                      <a:lnTo>
                        <a:pt x="139920" y="504824"/>
                      </a:lnTo>
                      <a:lnTo>
                        <a:pt x="25616" y="371474"/>
                      </a:lnTo>
                      <a:lnTo>
                        <a:pt x="25616" y="300036"/>
                      </a:lnTo>
                      <a:lnTo>
                        <a:pt x="1804" y="271461"/>
                      </a:lnTo>
                      <a:lnTo>
                        <a:pt x="25616" y="223836"/>
                      </a:lnTo>
                      <a:lnTo>
                        <a:pt x="0" y="204318"/>
                      </a:lnTo>
                      <a:lnTo>
                        <a:pt x="6568" y="204787"/>
                      </a:lnTo>
                      <a:lnTo>
                        <a:pt x="10840" y="119353"/>
                      </a:lnTo>
                      <a:lnTo>
                        <a:pt x="30380" y="138112"/>
                      </a:lnTo>
                      <a:lnTo>
                        <a:pt x="970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0" name="フリーフォーム: 図形 1309">
                  <a:extLst>
                    <a:ext uri="{FF2B5EF4-FFF2-40B4-BE49-F238E27FC236}">
                      <a16:creationId xmlns:a16="http://schemas.microsoft.com/office/drawing/2014/main" id="{754E019D-64A7-41DC-8E90-7DA948219C51}"/>
                    </a:ext>
                  </a:extLst>
                </p:cNvPr>
                <p:cNvSpPr/>
                <p:nvPr/>
              </p:nvSpPr>
              <p:spPr>
                <a:xfrm>
                  <a:off x="48244124" y="-2552001"/>
                  <a:ext cx="370528" cy="318388"/>
                </a:xfrm>
                <a:custGeom>
                  <a:avLst/>
                  <a:gdLst>
                    <a:gd name="connsiteX0" fmla="*/ 48788 w 370528"/>
                    <a:gd name="connsiteY0" fmla="*/ 0 h 318388"/>
                    <a:gd name="connsiteX1" fmla="*/ 204788 w 370528"/>
                    <a:gd name="connsiteY1" fmla="*/ 18353 h 318388"/>
                    <a:gd name="connsiteX2" fmla="*/ 271464 w 370528"/>
                    <a:gd name="connsiteY2" fmla="*/ 137415 h 318388"/>
                    <a:gd name="connsiteX3" fmla="*/ 347664 w 370528"/>
                    <a:gd name="connsiteY3" fmla="*/ 194565 h 318388"/>
                    <a:gd name="connsiteX4" fmla="*/ 370528 w 370528"/>
                    <a:gd name="connsiteY4" fmla="*/ 209807 h 318388"/>
                    <a:gd name="connsiteX5" fmla="*/ 333376 w 370528"/>
                    <a:gd name="connsiteY5" fmla="*/ 246956 h 318388"/>
                    <a:gd name="connsiteX6" fmla="*/ 331792 w 370528"/>
                    <a:gd name="connsiteY6" fmla="*/ 268350 h 318388"/>
                    <a:gd name="connsiteX7" fmla="*/ 242888 w 370528"/>
                    <a:gd name="connsiteY7" fmla="*/ 261238 h 318388"/>
                    <a:gd name="connsiteX8" fmla="*/ 76200 w 370528"/>
                    <a:gd name="connsiteY8" fmla="*/ 318388 h 318388"/>
                    <a:gd name="connsiteX9" fmla="*/ 76200 w 370528"/>
                    <a:gd name="connsiteY9" fmla="*/ 266001 h 318388"/>
                    <a:gd name="connsiteX10" fmla="*/ 104776 w 370528"/>
                    <a:gd name="connsiteY10" fmla="*/ 204088 h 318388"/>
                    <a:gd name="connsiteX11" fmla="*/ 95252 w 370528"/>
                    <a:gd name="connsiteY11" fmla="*/ 123126 h 318388"/>
                    <a:gd name="connsiteX12" fmla="*/ 42604 w 370528"/>
                    <a:gd name="connsiteY12" fmla="*/ 103982 h 318388"/>
                    <a:gd name="connsiteX13" fmla="*/ 85724 w 370528"/>
                    <a:gd name="connsiteY13" fmla="*/ 80265 h 318388"/>
                    <a:gd name="connsiteX14" fmla="*/ 0 w 370528"/>
                    <a:gd name="connsiteY14" fmla="*/ 46928 h 318388"/>
                    <a:gd name="connsiteX15" fmla="*/ 0 w 370528"/>
                    <a:gd name="connsiteY15" fmla="*/ 4065 h 318388"/>
                    <a:gd name="connsiteX16" fmla="*/ 48788 w 370528"/>
                    <a:gd name="connsiteY16" fmla="*/ 0 h 318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0528" h="318388">
                      <a:moveTo>
                        <a:pt x="48788" y="0"/>
                      </a:moveTo>
                      <a:lnTo>
                        <a:pt x="204788" y="18353"/>
                      </a:lnTo>
                      <a:lnTo>
                        <a:pt x="271464" y="137415"/>
                      </a:lnTo>
                      <a:lnTo>
                        <a:pt x="347664" y="194565"/>
                      </a:lnTo>
                      <a:lnTo>
                        <a:pt x="370528" y="209807"/>
                      </a:lnTo>
                      <a:lnTo>
                        <a:pt x="333376" y="246956"/>
                      </a:lnTo>
                      <a:lnTo>
                        <a:pt x="331792" y="268350"/>
                      </a:lnTo>
                      <a:lnTo>
                        <a:pt x="242888" y="261238"/>
                      </a:lnTo>
                      <a:lnTo>
                        <a:pt x="76200" y="318388"/>
                      </a:lnTo>
                      <a:lnTo>
                        <a:pt x="76200" y="266001"/>
                      </a:lnTo>
                      <a:lnTo>
                        <a:pt x="104776" y="204088"/>
                      </a:lnTo>
                      <a:lnTo>
                        <a:pt x="95252" y="123126"/>
                      </a:lnTo>
                      <a:lnTo>
                        <a:pt x="42604" y="103982"/>
                      </a:lnTo>
                      <a:lnTo>
                        <a:pt x="85724" y="80265"/>
                      </a:lnTo>
                      <a:lnTo>
                        <a:pt x="0" y="46928"/>
                      </a:lnTo>
                      <a:lnTo>
                        <a:pt x="0" y="4065"/>
                      </a:lnTo>
                      <a:lnTo>
                        <a:pt x="487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1" name="フリーフォーム: 図形 1310">
                  <a:extLst>
                    <a:ext uri="{FF2B5EF4-FFF2-40B4-BE49-F238E27FC236}">
                      <a16:creationId xmlns:a16="http://schemas.microsoft.com/office/drawing/2014/main" id="{3C1CA373-C7EF-4C0A-9F0F-D121059247D2}"/>
                    </a:ext>
                  </a:extLst>
                </p:cNvPr>
                <p:cNvSpPr/>
                <p:nvPr/>
              </p:nvSpPr>
              <p:spPr>
                <a:xfrm>
                  <a:off x="47858364" y="-2448019"/>
                  <a:ext cx="717552" cy="347757"/>
                </a:xfrm>
                <a:custGeom>
                  <a:avLst/>
                  <a:gdLst>
                    <a:gd name="connsiteX0" fmla="*/ 428364 w 717552"/>
                    <a:gd name="connsiteY0" fmla="*/ 0 h 347757"/>
                    <a:gd name="connsiteX1" fmla="*/ 481012 w 717552"/>
                    <a:gd name="connsiteY1" fmla="*/ 19144 h 347757"/>
                    <a:gd name="connsiteX2" fmla="*/ 490536 w 717552"/>
                    <a:gd name="connsiteY2" fmla="*/ 100106 h 347757"/>
                    <a:gd name="connsiteX3" fmla="*/ 461960 w 717552"/>
                    <a:gd name="connsiteY3" fmla="*/ 162019 h 347757"/>
                    <a:gd name="connsiteX4" fmla="*/ 461960 w 717552"/>
                    <a:gd name="connsiteY4" fmla="*/ 214406 h 347757"/>
                    <a:gd name="connsiteX5" fmla="*/ 628648 w 717552"/>
                    <a:gd name="connsiteY5" fmla="*/ 157256 h 347757"/>
                    <a:gd name="connsiteX6" fmla="*/ 717552 w 717552"/>
                    <a:gd name="connsiteY6" fmla="*/ 164368 h 347757"/>
                    <a:gd name="connsiteX7" fmla="*/ 710240 w 717552"/>
                    <a:gd name="connsiteY7" fmla="*/ 263108 h 347757"/>
                    <a:gd name="connsiteX8" fmla="*/ 647700 w 717552"/>
                    <a:gd name="connsiteY8" fmla="*/ 204882 h 347757"/>
                    <a:gd name="connsiteX9" fmla="*/ 595312 w 717552"/>
                    <a:gd name="connsiteY9" fmla="*/ 209645 h 347757"/>
                    <a:gd name="connsiteX10" fmla="*/ 433388 w 717552"/>
                    <a:gd name="connsiteY10" fmla="*/ 347757 h 347757"/>
                    <a:gd name="connsiteX11" fmla="*/ 347660 w 717552"/>
                    <a:gd name="connsiteY11" fmla="*/ 347757 h 347757"/>
                    <a:gd name="connsiteX12" fmla="*/ 290512 w 717552"/>
                    <a:gd name="connsiteY12" fmla="*/ 295370 h 347757"/>
                    <a:gd name="connsiteX13" fmla="*/ 100012 w 717552"/>
                    <a:gd name="connsiteY13" fmla="*/ 247745 h 347757"/>
                    <a:gd name="connsiteX14" fmla="*/ 14584 w 717552"/>
                    <a:gd name="connsiteY14" fmla="*/ 260559 h 347757"/>
                    <a:gd name="connsiteX15" fmla="*/ 0 w 717552"/>
                    <a:gd name="connsiteY15" fmla="*/ 204882 h 347757"/>
                    <a:gd name="connsiteX16" fmla="*/ 80960 w 717552"/>
                    <a:gd name="connsiteY16" fmla="*/ 85820 h 347757"/>
                    <a:gd name="connsiteX17" fmla="*/ 128588 w 717552"/>
                    <a:gd name="connsiteY17" fmla="*/ 81057 h 347757"/>
                    <a:gd name="connsiteX18" fmla="*/ 171448 w 717552"/>
                    <a:gd name="connsiteY18" fmla="*/ 23907 h 347757"/>
                    <a:gd name="connsiteX19" fmla="*/ 170676 w 717552"/>
                    <a:gd name="connsiteY19" fmla="*/ 10796 h 347757"/>
                    <a:gd name="connsiteX20" fmla="*/ 376236 w 717552"/>
                    <a:gd name="connsiteY20" fmla="*/ 28671 h 347757"/>
                    <a:gd name="connsiteX21" fmla="*/ 428364 w 717552"/>
                    <a:gd name="connsiteY21" fmla="*/ 0 h 347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17552" h="347757">
                      <a:moveTo>
                        <a:pt x="428364" y="0"/>
                      </a:moveTo>
                      <a:lnTo>
                        <a:pt x="481012" y="19144"/>
                      </a:lnTo>
                      <a:lnTo>
                        <a:pt x="490536" y="100106"/>
                      </a:lnTo>
                      <a:lnTo>
                        <a:pt x="461960" y="162019"/>
                      </a:lnTo>
                      <a:lnTo>
                        <a:pt x="461960" y="214406"/>
                      </a:lnTo>
                      <a:lnTo>
                        <a:pt x="628648" y="157256"/>
                      </a:lnTo>
                      <a:lnTo>
                        <a:pt x="717552" y="164368"/>
                      </a:lnTo>
                      <a:lnTo>
                        <a:pt x="710240" y="263108"/>
                      </a:lnTo>
                      <a:lnTo>
                        <a:pt x="647700" y="204882"/>
                      </a:lnTo>
                      <a:lnTo>
                        <a:pt x="595312" y="209645"/>
                      </a:lnTo>
                      <a:lnTo>
                        <a:pt x="433388" y="347757"/>
                      </a:lnTo>
                      <a:lnTo>
                        <a:pt x="347660" y="347757"/>
                      </a:lnTo>
                      <a:lnTo>
                        <a:pt x="290512" y="295370"/>
                      </a:lnTo>
                      <a:lnTo>
                        <a:pt x="100012" y="247745"/>
                      </a:lnTo>
                      <a:lnTo>
                        <a:pt x="14584" y="260559"/>
                      </a:lnTo>
                      <a:lnTo>
                        <a:pt x="0" y="204882"/>
                      </a:lnTo>
                      <a:lnTo>
                        <a:pt x="80960" y="85820"/>
                      </a:lnTo>
                      <a:lnTo>
                        <a:pt x="128588" y="81057"/>
                      </a:lnTo>
                      <a:lnTo>
                        <a:pt x="171448" y="23907"/>
                      </a:lnTo>
                      <a:lnTo>
                        <a:pt x="170676" y="10796"/>
                      </a:lnTo>
                      <a:lnTo>
                        <a:pt x="376236" y="28671"/>
                      </a:lnTo>
                      <a:lnTo>
                        <a:pt x="42836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2" name="フリーフォーム: 図形 1311">
                  <a:extLst>
                    <a:ext uri="{FF2B5EF4-FFF2-40B4-BE49-F238E27FC236}">
                      <a16:creationId xmlns:a16="http://schemas.microsoft.com/office/drawing/2014/main" id="{C251A11F-F553-493D-B880-5E82890A7E25}"/>
                    </a:ext>
                  </a:extLst>
                </p:cNvPr>
                <p:cNvSpPr/>
                <p:nvPr/>
              </p:nvSpPr>
              <p:spPr>
                <a:xfrm>
                  <a:off x="44739720" y="-468314"/>
                  <a:ext cx="770728" cy="763589"/>
                </a:xfrm>
                <a:custGeom>
                  <a:avLst/>
                  <a:gdLst>
                    <a:gd name="connsiteX0" fmla="*/ 586580 w 770728"/>
                    <a:gd name="connsiteY0" fmla="*/ 0 h 763589"/>
                    <a:gd name="connsiteX1" fmla="*/ 627856 w 770728"/>
                    <a:gd name="connsiteY1" fmla="*/ 82551 h 763589"/>
                    <a:gd name="connsiteX2" fmla="*/ 770728 w 770728"/>
                    <a:gd name="connsiteY2" fmla="*/ 144464 h 763589"/>
                    <a:gd name="connsiteX3" fmla="*/ 694528 w 770728"/>
                    <a:gd name="connsiteY3" fmla="*/ 296864 h 763589"/>
                    <a:gd name="connsiteX4" fmla="*/ 703688 w 770728"/>
                    <a:gd name="connsiteY4" fmla="*/ 425057 h 763589"/>
                    <a:gd name="connsiteX5" fmla="*/ 646904 w 770728"/>
                    <a:gd name="connsiteY5" fmla="*/ 420689 h 763589"/>
                    <a:gd name="connsiteX6" fmla="*/ 646904 w 770728"/>
                    <a:gd name="connsiteY6" fmla="*/ 487364 h 763589"/>
                    <a:gd name="connsiteX7" fmla="*/ 670720 w 770728"/>
                    <a:gd name="connsiteY7" fmla="*/ 592139 h 763589"/>
                    <a:gd name="connsiteX8" fmla="*/ 575468 w 770728"/>
                    <a:gd name="connsiteY8" fmla="*/ 644527 h 763589"/>
                    <a:gd name="connsiteX9" fmla="*/ 589756 w 770728"/>
                    <a:gd name="connsiteY9" fmla="*/ 754064 h 763589"/>
                    <a:gd name="connsiteX10" fmla="*/ 384968 w 770728"/>
                    <a:gd name="connsiteY10" fmla="*/ 763589 h 763589"/>
                    <a:gd name="connsiteX11" fmla="*/ 232568 w 770728"/>
                    <a:gd name="connsiteY11" fmla="*/ 711202 h 763589"/>
                    <a:gd name="connsiteX12" fmla="*/ 3968 w 770728"/>
                    <a:gd name="connsiteY12" fmla="*/ 692152 h 763589"/>
                    <a:gd name="connsiteX13" fmla="*/ 0 w 770728"/>
                    <a:gd name="connsiteY13" fmla="*/ 679981 h 763589"/>
                    <a:gd name="connsiteX14" fmla="*/ 137320 w 770728"/>
                    <a:gd name="connsiteY14" fmla="*/ 496890 h 763589"/>
                    <a:gd name="connsiteX15" fmla="*/ 113504 w 770728"/>
                    <a:gd name="connsiteY15" fmla="*/ 430215 h 763589"/>
                    <a:gd name="connsiteX16" fmla="*/ 227804 w 770728"/>
                    <a:gd name="connsiteY16" fmla="*/ 254002 h 763589"/>
                    <a:gd name="connsiteX17" fmla="*/ 275432 w 770728"/>
                    <a:gd name="connsiteY17" fmla="*/ 277815 h 763589"/>
                    <a:gd name="connsiteX18" fmla="*/ 356392 w 770728"/>
                    <a:gd name="connsiteY18" fmla="*/ 225427 h 763589"/>
                    <a:gd name="connsiteX19" fmla="*/ 370680 w 770728"/>
                    <a:gd name="connsiteY19" fmla="*/ 187327 h 763589"/>
                    <a:gd name="connsiteX20" fmla="*/ 323056 w 770728"/>
                    <a:gd name="connsiteY20" fmla="*/ 144465 h 763589"/>
                    <a:gd name="connsiteX21" fmla="*/ 324584 w 770728"/>
                    <a:gd name="connsiteY21" fmla="*/ 139468 h 763589"/>
                    <a:gd name="connsiteX22" fmla="*/ 421480 w 770728"/>
                    <a:gd name="connsiteY22" fmla="*/ 36515 h 763589"/>
                    <a:gd name="connsiteX23" fmla="*/ 586580 w 770728"/>
                    <a:gd name="connsiteY23" fmla="*/ 11115 h 763589"/>
                    <a:gd name="connsiteX24" fmla="*/ 586580 w 770728"/>
                    <a:gd name="connsiteY24" fmla="*/ 0 h 7635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70728" h="763589">
                      <a:moveTo>
                        <a:pt x="586580" y="0"/>
                      </a:moveTo>
                      <a:lnTo>
                        <a:pt x="627856" y="82551"/>
                      </a:lnTo>
                      <a:lnTo>
                        <a:pt x="770728" y="144464"/>
                      </a:lnTo>
                      <a:lnTo>
                        <a:pt x="694528" y="296864"/>
                      </a:lnTo>
                      <a:lnTo>
                        <a:pt x="703688" y="425057"/>
                      </a:lnTo>
                      <a:lnTo>
                        <a:pt x="646904" y="420689"/>
                      </a:lnTo>
                      <a:lnTo>
                        <a:pt x="646904" y="487364"/>
                      </a:lnTo>
                      <a:lnTo>
                        <a:pt x="670720" y="592139"/>
                      </a:lnTo>
                      <a:lnTo>
                        <a:pt x="575468" y="644527"/>
                      </a:lnTo>
                      <a:lnTo>
                        <a:pt x="589756" y="754064"/>
                      </a:lnTo>
                      <a:lnTo>
                        <a:pt x="384968" y="763589"/>
                      </a:lnTo>
                      <a:lnTo>
                        <a:pt x="232568" y="711202"/>
                      </a:lnTo>
                      <a:lnTo>
                        <a:pt x="3968" y="692152"/>
                      </a:lnTo>
                      <a:lnTo>
                        <a:pt x="0" y="679981"/>
                      </a:lnTo>
                      <a:lnTo>
                        <a:pt x="137320" y="496890"/>
                      </a:lnTo>
                      <a:lnTo>
                        <a:pt x="113504" y="430215"/>
                      </a:lnTo>
                      <a:lnTo>
                        <a:pt x="227804" y="254002"/>
                      </a:lnTo>
                      <a:lnTo>
                        <a:pt x="275432" y="277815"/>
                      </a:lnTo>
                      <a:lnTo>
                        <a:pt x="356392" y="225427"/>
                      </a:lnTo>
                      <a:lnTo>
                        <a:pt x="370680" y="187327"/>
                      </a:lnTo>
                      <a:lnTo>
                        <a:pt x="323056" y="144465"/>
                      </a:lnTo>
                      <a:lnTo>
                        <a:pt x="324584" y="139468"/>
                      </a:lnTo>
                      <a:lnTo>
                        <a:pt x="421480" y="36515"/>
                      </a:lnTo>
                      <a:lnTo>
                        <a:pt x="586580" y="11115"/>
                      </a:lnTo>
                      <a:lnTo>
                        <a:pt x="58658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3" name="フリーフォーム: 図形 1312">
                  <a:extLst>
                    <a:ext uri="{FF2B5EF4-FFF2-40B4-BE49-F238E27FC236}">
                      <a16:creationId xmlns:a16="http://schemas.microsoft.com/office/drawing/2014/main" id="{2ABFF12F-7D20-4C1B-B85B-AEDF318DD4CF}"/>
                    </a:ext>
                  </a:extLst>
                </p:cNvPr>
                <p:cNvSpPr/>
                <p:nvPr/>
              </p:nvSpPr>
              <p:spPr>
                <a:xfrm>
                  <a:off x="44778692" y="-47625"/>
                  <a:ext cx="884156" cy="719138"/>
                </a:xfrm>
                <a:custGeom>
                  <a:avLst/>
                  <a:gdLst>
                    <a:gd name="connsiteX0" fmla="*/ 607932 w 884156"/>
                    <a:gd name="connsiteY0" fmla="*/ 0 h 719138"/>
                    <a:gd name="connsiteX1" fmla="*/ 664716 w 884156"/>
                    <a:gd name="connsiteY1" fmla="*/ 4368 h 719138"/>
                    <a:gd name="connsiteX2" fmla="*/ 665084 w 884156"/>
                    <a:gd name="connsiteY2" fmla="*/ 9525 h 719138"/>
                    <a:gd name="connsiteX3" fmla="*/ 884156 w 884156"/>
                    <a:gd name="connsiteY3" fmla="*/ 47625 h 719138"/>
                    <a:gd name="connsiteX4" fmla="*/ 836532 w 884156"/>
                    <a:gd name="connsiteY4" fmla="*/ 252413 h 719138"/>
                    <a:gd name="connsiteX5" fmla="*/ 844592 w 884156"/>
                    <a:gd name="connsiteY5" fmla="*/ 258765 h 719138"/>
                    <a:gd name="connsiteX6" fmla="*/ 841296 w 884156"/>
                    <a:gd name="connsiteY6" fmla="*/ 261938 h 719138"/>
                    <a:gd name="connsiteX7" fmla="*/ 769860 w 884156"/>
                    <a:gd name="connsiteY7" fmla="*/ 261938 h 719138"/>
                    <a:gd name="connsiteX8" fmla="*/ 765096 w 884156"/>
                    <a:gd name="connsiteY8" fmla="*/ 319088 h 719138"/>
                    <a:gd name="connsiteX9" fmla="*/ 827008 w 884156"/>
                    <a:gd name="connsiteY9" fmla="*/ 400050 h 719138"/>
                    <a:gd name="connsiteX10" fmla="*/ 822244 w 884156"/>
                    <a:gd name="connsiteY10" fmla="*/ 471488 h 719138"/>
                    <a:gd name="connsiteX11" fmla="*/ 779384 w 884156"/>
                    <a:gd name="connsiteY11" fmla="*/ 628650 h 719138"/>
                    <a:gd name="connsiteX12" fmla="*/ 693660 w 884156"/>
                    <a:gd name="connsiteY12" fmla="*/ 657225 h 719138"/>
                    <a:gd name="connsiteX13" fmla="*/ 684132 w 884156"/>
                    <a:gd name="connsiteY13" fmla="*/ 719138 h 719138"/>
                    <a:gd name="connsiteX14" fmla="*/ 593644 w 884156"/>
                    <a:gd name="connsiteY14" fmla="*/ 714375 h 719138"/>
                    <a:gd name="connsiteX15" fmla="*/ 17384 w 884156"/>
                    <a:gd name="connsiteY15" fmla="*/ 304800 h 719138"/>
                    <a:gd name="connsiteX16" fmla="*/ 0 w 884156"/>
                    <a:gd name="connsiteY16" fmla="*/ 274380 h 719138"/>
                    <a:gd name="connsiteX17" fmla="*/ 193596 w 884156"/>
                    <a:gd name="connsiteY17" fmla="*/ 290513 h 719138"/>
                    <a:gd name="connsiteX18" fmla="*/ 345996 w 884156"/>
                    <a:gd name="connsiteY18" fmla="*/ 342900 h 719138"/>
                    <a:gd name="connsiteX19" fmla="*/ 550784 w 884156"/>
                    <a:gd name="connsiteY19" fmla="*/ 333375 h 719138"/>
                    <a:gd name="connsiteX20" fmla="*/ 536496 w 884156"/>
                    <a:gd name="connsiteY20" fmla="*/ 223838 h 719138"/>
                    <a:gd name="connsiteX21" fmla="*/ 631748 w 884156"/>
                    <a:gd name="connsiteY21" fmla="*/ 171450 h 719138"/>
                    <a:gd name="connsiteX22" fmla="*/ 607932 w 884156"/>
                    <a:gd name="connsiteY22" fmla="*/ 66675 h 719138"/>
                    <a:gd name="connsiteX23" fmla="*/ 607932 w 884156"/>
                    <a:gd name="connsiteY23" fmla="*/ 0 h 719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884156" h="719138">
                      <a:moveTo>
                        <a:pt x="607932" y="0"/>
                      </a:moveTo>
                      <a:lnTo>
                        <a:pt x="664716" y="4368"/>
                      </a:lnTo>
                      <a:lnTo>
                        <a:pt x="665084" y="9525"/>
                      </a:lnTo>
                      <a:lnTo>
                        <a:pt x="884156" y="47625"/>
                      </a:lnTo>
                      <a:lnTo>
                        <a:pt x="836532" y="252413"/>
                      </a:lnTo>
                      <a:lnTo>
                        <a:pt x="844592" y="258765"/>
                      </a:lnTo>
                      <a:lnTo>
                        <a:pt x="841296" y="261938"/>
                      </a:lnTo>
                      <a:lnTo>
                        <a:pt x="769860" y="261938"/>
                      </a:lnTo>
                      <a:lnTo>
                        <a:pt x="765096" y="319088"/>
                      </a:lnTo>
                      <a:lnTo>
                        <a:pt x="827008" y="400050"/>
                      </a:lnTo>
                      <a:lnTo>
                        <a:pt x="822244" y="471488"/>
                      </a:lnTo>
                      <a:lnTo>
                        <a:pt x="779384" y="628650"/>
                      </a:lnTo>
                      <a:lnTo>
                        <a:pt x="693660" y="657225"/>
                      </a:lnTo>
                      <a:lnTo>
                        <a:pt x="684132" y="719138"/>
                      </a:lnTo>
                      <a:lnTo>
                        <a:pt x="593644" y="714375"/>
                      </a:lnTo>
                      <a:lnTo>
                        <a:pt x="17384" y="304800"/>
                      </a:lnTo>
                      <a:lnTo>
                        <a:pt x="0" y="274380"/>
                      </a:lnTo>
                      <a:lnTo>
                        <a:pt x="193596" y="290513"/>
                      </a:lnTo>
                      <a:lnTo>
                        <a:pt x="345996" y="342900"/>
                      </a:lnTo>
                      <a:lnTo>
                        <a:pt x="550784" y="333375"/>
                      </a:lnTo>
                      <a:lnTo>
                        <a:pt x="536496" y="223838"/>
                      </a:lnTo>
                      <a:lnTo>
                        <a:pt x="631748" y="171450"/>
                      </a:lnTo>
                      <a:lnTo>
                        <a:pt x="607932" y="66675"/>
                      </a:lnTo>
                      <a:lnTo>
                        <a:pt x="6079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4" name="フリーフォーム: 図形 1313">
                  <a:extLst>
                    <a:ext uri="{FF2B5EF4-FFF2-40B4-BE49-F238E27FC236}">
                      <a16:creationId xmlns:a16="http://schemas.microsoft.com/office/drawing/2014/main" id="{27E8C9A0-ABE1-4A81-9571-A125958335F5}"/>
                    </a:ext>
                  </a:extLst>
                </p:cNvPr>
                <p:cNvSpPr/>
                <p:nvPr/>
              </p:nvSpPr>
              <p:spPr>
                <a:xfrm>
                  <a:off x="45229860" y="211141"/>
                  <a:ext cx="709888" cy="1012370"/>
                </a:xfrm>
                <a:custGeom>
                  <a:avLst/>
                  <a:gdLst>
                    <a:gd name="connsiteX0" fmla="*/ 393424 w 709888"/>
                    <a:gd name="connsiteY0" fmla="*/ 0 h 1012370"/>
                    <a:gd name="connsiteX1" fmla="*/ 542528 w 709888"/>
                    <a:gd name="connsiteY1" fmla="*/ 117473 h 1012370"/>
                    <a:gd name="connsiteX2" fmla="*/ 566340 w 709888"/>
                    <a:gd name="connsiteY2" fmla="*/ 193673 h 1012370"/>
                    <a:gd name="connsiteX3" fmla="*/ 709888 w 709888"/>
                    <a:gd name="connsiteY3" fmla="*/ 180215 h 1012370"/>
                    <a:gd name="connsiteX4" fmla="*/ 633016 w 709888"/>
                    <a:gd name="connsiteY4" fmla="*/ 374648 h 1012370"/>
                    <a:gd name="connsiteX5" fmla="*/ 694928 w 709888"/>
                    <a:gd name="connsiteY5" fmla="*/ 517523 h 1012370"/>
                    <a:gd name="connsiteX6" fmla="*/ 707172 w 709888"/>
                    <a:gd name="connsiteY6" fmla="*/ 577525 h 1012370"/>
                    <a:gd name="connsiteX7" fmla="*/ 589200 w 709888"/>
                    <a:gd name="connsiteY7" fmla="*/ 710886 h 1012370"/>
                    <a:gd name="connsiteX8" fmla="*/ 566340 w 709888"/>
                    <a:gd name="connsiteY8" fmla="*/ 840426 h 1012370"/>
                    <a:gd name="connsiteX9" fmla="*/ 467280 w 709888"/>
                    <a:gd name="connsiteY9" fmla="*/ 893766 h 1012370"/>
                    <a:gd name="connsiteX10" fmla="*/ 391080 w 709888"/>
                    <a:gd name="connsiteY10" fmla="*/ 1000446 h 1012370"/>
                    <a:gd name="connsiteX11" fmla="*/ 389888 w 709888"/>
                    <a:gd name="connsiteY11" fmla="*/ 1012370 h 1012370"/>
                    <a:gd name="connsiteX12" fmla="*/ 328216 w 709888"/>
                    <a:gd name="connsiteY12" fmla="*/ 960435 h 1012370"/>
                    <a:gd name="connsiteX13" fmla="*/ 171052 w 709888"/>
                    <a:gd name="connsiteY13" fmla="*/ 955673 h 1012370"/>
                    <a:gd name="connsiteX14" fmla="*/ 171052 w 709888"/>
                    <a:gd name="connsiteY14" fmla="*/ 879473 h 1012370"/>
                    <a:gd name="connsiteX15" fmla="*/ 0 w 709888"/>
                    <a:gd name="connsiteY15" fmla="*/ 774209 h 1012370"/>
                    <a:gd name="connsiteX16" fmla="*/ 32940 w 709888"/>
                    <a:gd name="connsiteY16" fmla="*/ 646109 h 1012370"/>
                    <a:gd name="connsiteX17" fmla="*/ 85328 w 709888"/>
                    <a:gd name="connsiteY17" fmla="*/ 593722 h 1012370"/>
                    <a:gd name="connsiteX18" fmla="*/ 94852 w 709888"/>
                    <a:gd name="connsiteY18" fmla="*/ 531809 h 1012370"/>
                    <a:gd name="connsiteX19" fmla="*/ 134860 w 709888"/>
                    <a:gd name="connsiteY19" fmla="*/ 450196 h 1012370"/>
                    <a:gd name="connsiteX20" fmla="*/ 142476 w 709888"/>
                    <a:gd name="connsiteY20" fmla="*/ 455610 h 1012370"/>
                    <a:gd name="connsiteX21" fmla="*/ 232964 w 709888"/>
                    <a:gd name="connsiteY21" fmla="*/ 460373 h 1012370"/>
                    <a:gd name="connsiteX22" fmla="*/ 242492 w 709888"/>
                    <a:gd name="connsiteY22" fmla="*/ 398460 h 1012370"/>
                    <a:gd name="connsiteX23" fmla="*/ 328216 w 709888"/>
                    <a:gd name="connsiteY23" fmla="*/ 369885 h 1012370"/>
                    <a:gd name="connsiteX24" fmla="*/ 371076 w 709888"/>
                    <a:gd name="connsiteY24" fmla="*/ 212723 h 1012370"/>
                    <a:gd name="connsiteX25" fmla="*/ 375840 w 709888"/>
                    <a:gd name="connsiteY25" fmla="*/ 141285 h 1012370"/>
                    <a:gd name="connsiteX26" fmla="*/ 313928 w 709888"/>
                    <a:gd name="connsiteY26" fmla="*/ 60323 h 1012370"/>
                    <a:gd name="connsiteX27" fmla="*/ 318692 w 709888"/>
                    <a:gd name="connsiteY27" fmla="*/ 3173 h 1012370"/>
                    <a:gd name="connsiteX28" fmla="*/ 390128 w 709888"/>
                    <a:gd name="connsiteY28" fmla="*/ 3173 h 1012370"/>
                    <a:gd name="connsiteX29" fmla="*/ 393424 w 709888"/>
                    <a:gd name="connsiteY29" fmla="*/ 0 h 1012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09888" h="1012370">
                      <a:moveTo>
                        <a:pt x="393424" y="0"/>
                      </a:moveTo>
                      <a:lnTo>
                        <a:pt x="542528" y="117473"/>
                      </a:lnTo>
                      <a:lnTo>
                        <a:pt x="566340" y="193673"/>
                      </a:lnTo>
                      <a:lnTo>
                        <a:pt x="709888" y="180215"/>
                      </a:lnTo>
                      <a:lnTo>
                        <a:pt x="633016" y="374648"/>
                      </a:lnTo>
                      <a:lnTo>
                        <a:pt x="694928" y="517523"/>
                      </a:lnTo>
                      <a:lnTo>
                        <a:pt x="707172" y="577525"/>
                      </a:lnTo>
                      <a:lnTo>
                        <a:pt x="589200" y="710886"/>
                      </a:lnTo>
                      <a:lnTo>
                        <a:pt x="566340" y="840426"/>
                      </a:lnTo>
                      <a:lnTo>
                        <a:pt x="467280" y="893766"/>
                      </a:lnTo>
                      <a:lnTo>
                        <a:pt x="391080" y="1000446"/>
                      </a:lnTo>
                      <a:lnTo>
                        <a:pt x="389888" y="1012370"/>
                      </a:lnTo>
                      <a:lnTo>
                        <a:pt x="328216" y="960435"/>
                      </a:lnTo>
                      <a:lnTo>
                        <a:pt x="171052" y="955673"/>
                      </a:lnTo>
                      <a:lnTo>
                        <a:pt x="171052" y="879473"/>
                      </a:lnTo>
                      <a:lnTo>
                        <a:pt x="0" y="774209"/>
                      </a:lnTo>
                      <a:lnTo>
                        <a:pt x="32940" y="646109"/>
                      </a:lnTo>
                      <a:lnTo>
                        <a:pt x="85328" y="593722"/>
                      </a:lnTo>
                      <a:lnTo>
                        <a:pt x="94852" y="531809"/>
                      </a:lnTo>
                      <a:lnTo>
                        <a:pt x="134860" y="450196"/>
                      </a:lnTo>
                      <a:lnTo>
                        <a:pt x="142476" y="455610"/>
                      </a:lnTo>
                      <a:lnTo>
                        <a:pt x="232964" y="460373"/>
                      </a:lnTo>
                      <a:lnTo>
                        <a:pt x="242492" y="398460"/>
                      </a:lnTo>
                      <a:lnTo>
                        <a:pt x="328216" y="369885"/>
                      </a:lnTo>
                      <a:lnTo>
                        <a:pt x="371076" y="212723"/>
                      </a:lnTo>
                      <a:lnTo>
                        <a:pt x="375840" y="141285"/>
                      </a:lnTo>
                      <a:lnTo>
                        <a:pt x="313928" y="60323"/>
                      </a:lnTo>
                      <a:lnTo>
                        <a:pt x="318692" y="3173"/>
                      </a:lnTo>
                      <a:lnTo>
                        <a:pt x="390128" y="3173"/>
                      </a:lnTo>
                      <a:lnTo>
                        <a:pt x="3934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5" name="フリーフォーム: 図形 1314">
                  <a:extLst>
                    <a:ext uri="{FF2B5EF4-FFF2-40B4-BE49-F238E27FC236}">
                      <a16:creationId xmlns:a16="http://schemas.microsoft.com/office/drawing/2014/main" id="{422C259A-9671-4CC6-A407-3891B32923D9}"/>
                    </a:ext>
                  </a:extLst>
                </p:cNvPr>
                <p:cNvSpPr/>
                <p:nvPr/>
              </p:nvSpPr>
              <p:spPr>
                <a:xfrm>
                  <a:off x="44498288" y="747714"/>
                  <a:ext cx="764400" cy="695399"/>
                </a:xfrm>
                <a:custGeom>
                  <a:avLst/>
                  <a:gdLst>
                    <a:gd name="connsiteX0" fmla="*/ 383512 w 764400"/>
                    <a:gd name="connsiteY0" fmla="*/ 0 h 695399"/>
                    <a:gd name="connsiteX1" fmla="*/ 483524 w 764400"/>
                    <a:gd name="connsiteY1" fmla="*/ 19050 h 695399"/>
                    <a:gd name="connsiteX2" fmla="*/ 540676 w 764400"/>
                    <a:gd name="connsiteY2" fmla="*/ 42862 h 695399"/>
                    <a:gd name="connsiteX3" fmla="*/ 640688 w 764400"/>
                    <a:gd name="connsiteY3" fmla="*/ 28575 h 695399"/>
                    <a:gd name="connsiteX4" fmla="*/ 764400 w 764400"/>
                    <a:gd name="connsiteY4" fmla="*/ 109965 h 695399"/>
                    <a:gd name="connsiteX5" fmla="*/ 731572 w 764400"/>
                    <a:gd name="connsiteY5" fmla="*/ 237637 h 695399"/>
                    <a:gd name="connsiteX6" fmla="*/ 716888 w 764400"/>
                    <a:gd name="connsiteY6" fmla="*/ 228601 h 695399"/>
                    <a:gd name="connsiteX7" fmla="*/ 583536 w 764400"/>
                    <a:gd name="connsiteY7" fmla="*/ 257176 h 695399"/>
                    <a:gd name="connsiteX8" fmla="*/ 559724 w 764400"/>
                    <a:gd name="connsiteY8" fmla="*/ 328613 h 695399"/>
                    <a:gd name="connsiteX9" fmla="*/ 359700 w 764400"/>
                    <a:gd name="connsiteY9" fmla="*/ 376238 h 695399"/>
                    <a:gd name="connsiteX10" fmla="*/ 308452 w 764400"/>
                    <a:gd name="connsiteY10" fmla="*/ 650782 h 695399"/>
                    <a:gd name="connsiteX11" fmla="*/ 186996 w 764400"/>
                    <a:gd name="connsiteY11" fmla="*/ 695399 h 695399"/>
                    <a:gd name="connsiteX12" fmla="*/ 186996 w 764400"/>
                    <a:gd name="connsiteY12" fmla="*/ 647957 h 695399"/>
                    <a:gd name="connsiteX13" fmla="*/ 0 w 764400"/>
                    <a:gd name="connsiteY13" fmla="*/ 532882 h 695399"/>
                    <a:gd name="connsiteX14" fmla="*/ 97760 w 764400"/>
                    <a:gd name="connsiteY14" fmla="*/ 395292 h 695399"/>
                    <a:gd name="connsiteX15" fmla="*/ 2512 w 764400"/>
                    <a:gd name="connsiteY15" fmla="*/ 268292 h 695399"/>
                    <a:gd name="connsiteX16" fmla="*/ 85064 w 764400"/>
                    <a:gd name="connsiteY16" fmla="*/ 160342 h 695399"/>
                    <a:gd name="connsiteX17" fmla="*/ 85260 w 764400"/>
                    <a:gd name="connsiteY17" fmla="*/ 158205 h 695399"/>
                    <a:gd name="connsiteX18" fmla="*/ 154912 w 764400"/>
                    <a:gd name="connsiteY18" fmla="*/ 152400 h 695399"/>
                    <a:gd name="connsiteX19" fmla="*/ 164436 w 764400"/>
                    <a:gd name="connsiteY19" fmla="*/ 109537 h 695399"/>
                    <a:gd name="connsiteX20" fmla="*/ 221588 w 764400"/>
                    <a:gd name="connsiteY20" fmla="*/ 133350 h 695399"/>
                    <a:gd name="connsiteX21" fmla="*/ 369224 w 764400"/>
                    <a:gd name="connsiteY21" fmla="*/ 57150 h 695399"/>
                    <a:gd name="connsiteX22" fmla="*/ 383512 w 764400"/>
                    <a:gd name="connsiteY22" fmla="*/ 0 h 695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64400" h="695399">
                      <a:moveTo>
                        <a:pt x="383512" y="0"/>
                      </a:moveTo>
                      <a:lnTo>
                        <a:pt x="483524" y="19050"/>
                      </a:lnTo>
                      <a:lnTo>
                        <a:pt x="540676" y="42862"/>
                      </a:lnTo>
                      <a:lnTo>
                        <a:pt x="640688" y="28575"/>
                      </a:lnTo>
                      <a:lnTo>
                        <a:pt x="764400" y="109965"/>
                      </a:lnTo>
                      <a:lnTo>
                        <a:pt x="731572" y="237637"/>
                      </a:lnTo>
                      <a:lnTo>
                        <a:pt x="716888" y="228601"/>
                      </a:lnTo>
                      <a:lnTo>
                        <a:pt x="583536" y="257176"/>
                      </a:lnTo>
                      <a:lnTo>
                        <a:pt x="559724" y="328613"/>
                      </a:lnTo>
                      <a:lnTo>
                        <a:pt x="359700" y="376238"/>
                      </a:lnTo>
                      <a:lnTo>
                        <a:pt x="308452" y="650782"/>
                      </a:lnTo>
                      <a:lnTo>
                        <a:pt x="186996" y="695399"/>
                      </a:lnTo>
                      <a:lnTo>
                        <a:pt x="186996" y="647957"/>
                      </a:lnTo>
                      <a:lnTo>
                        <a:pt x="0" y="532882"/>
                      </a:lnTo>
                      <a:lnTo>
                        <a:pt x="97760" y="395292"/>
                      </a:lnTo>
                      <a:lnTo>
                        <a:pt x="2512" y="268292"/>
                      </a:lnTo>
                      <a:lnTo>
                        <a:pt x="85064" y="160342"/>
                      </a:lnTo>
                      <a:lnTo>
                        <a:pt x="85260" y="158205"/>
                      </a:lnTo>
                      <a:lnTo>
                        <a:pt x="154912" y="152400"/>
                      </a:lnTo>
                      <a:lnTo>
                        <a:pt x="164436" y="109537"/>
                      </a:lnTo>
                      <a:lnTo>
                        <a:pt x="221588" y="133350"/>
                      </a:lnTo>
                      <a:lnTo>
                        <a:pt x="369224" y="57150"/>
                      </a:lnTo>
                      <a:lnTo>
                        <a:pt x="38351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6" name="フリーフォーム: 図形 1315">
                  <a:extLst>
                    <a:ext uri="{FF2B5EF4-FFF2-40B4-BE49-F238E27FC236}">
                      <a16:creationId xmlns:a16="http://schemas.microsoft.com/office/drawing/2014/main" id="{B085F232-940F-4F4D-82E3-8B862E26B3CB}"/>
                    </a:ext>
                  </a:extLst>
                </p:cNvPr>
                <p:cNvSpPr/>
                <p:nvPr/>
              </p:nvSpPr>
              <p:spPr>
                <a:xfrm>
                  <a:off x="44662724" y="424549"/>
                  <a:ext cx="701996" cy="456514"/>
                </a:xfrm>
                <a:custGeom>
                  <a:avLst/>
                  <a:gdLst>
                    <a:gd name="connsiteX0" fmla="*/ 368840 w 701996"/>
                    <a:gd name="connsiteY0" fmla="*/ 0 h 456514"/>
                    <a:gd name="connsiteX1" fmla="*/ 701996 w 701996"/>
                    <a:gd name="connsiteY1" fmla="*/ 236788 h 456514"/>
                    <a:gd name="connsiteX2" fmla="*/ 661988 w 701996"/>
                    <a:gd name="connsiteY2" fmla="*/ 318401 h 456514"/>
                    <a:gd name="connsiteX3" fmla="*/ 652464 w 701996"/>
                    <a:gd name="connsiteY3" fmla="*/ 380314 h 456514"/>
                    <a:gd name="connsiteX4" fmla="*/ 600076 w 701996"/>
                    <a:gd name="connsiteY4" fmla="*/ 432701 h 456514"/>
                    <a:gd name="connsiteX5" fmla="*/ 599964 w 701996"/>
                    <a:gd name="connsiteY5" fmla="*/ 433129 h 456514"/>
                    <a:gd name="connsiteX6" fmla="*/ 476252 w 701996"/>
                    <a:gd name="connsiteY6" fmla="*/ 351739 h 456514"/>
                    <a:gd name="connsiteX7" fmla="*/ 376240 w 701996"/>
                    <a:gd name="connsiteY7" fmla="*/ 366026 h 456514"/>
                    <a:gd name="connsiteX8" fmla="*/ 319088 w 701996"/>
                    <a:gd name="connsiteY8" fmla="*/ 342214 h 456514"/>
                    <a:gd name="connsiteX9" fmla="*/ 219076 w 701996"/>
                    <a:gd name="connsiteY9" fmla="*/ 323164 h 456514"/>
                    <a:gd name="connsiteX10" fmla="*/ 204788 w 701996"/>
                    <a:gd name="connsiteY10" fmla="*/ 380314 h 456514"/>
                    <a:gd name="connsiteX11" fmla="*/ 57152 w 701996"/>
                    <a:gd name="connsiteY11" fmla="*/ 456514 h 456514"/>
                    <a:gd name="connsiteX12" fmla="*/ 2796 w 701996"/>
                    <a:gd name="connsiteY12" fmla="*/ 433866 h 456514"/>
                    <a:gd name="connsiteX13" fmla="*/ 0 w 701996"/>
                    <a:gd name="connsiteY13" fmla="*/ 427939 h 456514"/>
                    <a:gd name="connsiteX14" fmla="*/ 14288 w 701996"/>
                    <a:gd name="connsiteY14" fmla="*/ 337451 h 456514"/>
                    <a:gd name="connsiteX15" fmla="*/ 104776 w 701996"/>
                    <a:gd name="connsiteY15" fmla="*/ 308876 h 456514"/>
                    <a:gd name="connsiteX16" fmla="*/ 128588 w 701996"/>
                    <a:gd name="connsiteY16" fmla="*/ 208864 h 456514"/>
                    <a:gd name="connsiteX17" fmla="*/ 266700 w 701996"/>
                    <a:gd name="connsiteY17" fmla="*/ 23126 h 456514"/>
                    <a:gd name="connsiteX18" fmla="*/ 368840 w 701996"/>
                    <a:gd name="connsiteY18" fmla="*/ 0 h 456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01996" h="456514">
                      <a:moveTo>
                        <a:pt x="368840" y="0"/>
                      </a:moveTo>
                      <a:lnTo>
                        <a:pt x="701996" y="236788"/>
                      </a:lnTo>
                      <a:lnTo>
                        <a:pt x="661988" y="318401"/>
                      </a:lnTo>
                      <a:lnTo>
                        <a:pt x="652464" y="380314"/>
                      </a:lnTo>
                      <a:lnTo>
                        <a:pt x="600076" y="432701"/>
                      </a:lnTo>
                      <a:lnTo>
                        <a:pt x="599964" y="433129"/>
                      </a:lnTo>
                      <a:lnTo>
                        <a:pt x="476252" y="351739"/>
                      </a:lnTo>
                      <a:lnTo>
                        <a:pt x="376240" y="366026"/>
                      </a:lnTo>
                      <a:lnTo>
                        <a:pt x="319088" y="342214"/>
                      </a:lnTo>
                      <a:lnTo>
                        <a:pt x="219076" y="323164"/>
                      </a:lnTo>
                      <a:lnTo>
                        <a:pt x="204788" y="380314"/>
                      </a:lnTo>
                      <a:lnTo>
                        <a:pt x="57152" y="456514"/>
                      </a:lnTo>
                      <a:lnTo>
                        <a:pt x="2796" y="433866"/>
                      </a:lnTo>
                      <a:lnTo>
                        <a:pt x="0" y="427939"/>
                      </a:lnTo>
                      <a:lnTo>
                        <a:pt x="14288" y="337451"/>
                      </a:lnTo>
                      <a:lnTo>
                        <a:pt x="104776" y="308876"/>
                      </a:lnTo>
                      <a:lnTo>
                        <a:pt x="128588" y="208864"/>
                      </a:lnTo>
                      <a:lnTo>
                        <a:pt x="266700" y="23126"/>
                      </a:lnTo>
                      <a:lnTo>
                        <a:pt x="3688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7" name="フリーフォーム: 図形 1316">
                  <a:extLst>
                    <a:ext uri="{FF2B5EF4-FFF2-40B4-BE49-F238E27FC236}">
                      <a16:creationId xmlns:a16="http://schemas.microsoft.com/office/drawing/2014/main" id="{346FC915-3E65-49DC-8D69-9124C77C6086}"/>
                    </a:ext>
                  </a:extLst>
                </p:cNvPr>
                <p:cNvSpPr/>
                <p:nvPr/>
              </p:nvSpPr>
              <p:spPr>
                <a:xfrm>
                  <a:off x="44467464" y="211668"/>
                  <a:ext cx="564100" cy="694250"/>
                </a:xfrm>
                <a:custGeom>
                  <a:avLst/>
                  <a:gdLst>
                    <a:gd name="connsiteX0" fmla="*/ 272256 w 564100"/>
                    <a:gd name="connsiteY0" fmla="*/ 0 h 694250"/>
                    <a:gd name="connsiteX1" fmla="*/ 276224 w 564100"/>
                    <a:gd name="connsiteY1" fmla="*/ 12171 h 694250"/>
                    <a:gd name="connsiteX2" fmla="*/ 311228 w 564100"/>
                    <a:gd name="connsiteY2" fmla="*/ 15088 h 694250"/>
                    <a:gd name="connsiteX3" fmla="*/ 328612 w 564100"/>
                    <a:gd name="connsiteY3" fmla="*/ 45508 h 694250"/>
                    <a:gd name="connsiteX4" fmla="*/ 564100 w 564100"/>
                    <a:gd name="connsiteY4" fmla="*/ 212881 h 694250"/>
                    <a:gd name="connsiteX5" fmla="*/ 461960 w 564100"/>
                    <a:gd name="connsiteY5" fmla="*/ 236007 h 694250"/>
                    <a:gd name="connsiteX6" fmla="*/ 323848 w 564100"/>
                    <a:gd name="connsiteY6" fmla="*/ 421745 h 694250"/>
                    <a:gd name="connsiteX7" fmla="*/ 300036 w 564100"/>
                    <a:gd name="connsiteY7" fmla="*/ 521757 h 694250"/>
                    <a:gd name="connsiteX8" fmla="*/ 209548 w 564100"/>
                    <a:gd name="connsiteY8" fmla="*/ 550332 h 694250"/>
                    <a:gd name="connsiteX9" fmla="*/ 195260 w 564100"/>
                    <a:gd name="connsiteY9" fmla="*/ 640820 h 694250"/>
                    <a:gd name="connsiteX10" fmla="*/ 198056 w 564100"/>
                    <a:gd name="connsiteY10" fmla="*/ 646747 h 694250"/>
                    <a:gd name="connsiteX11" fmla="*/ 195260 w 564100"/>
                    <a:gd name="connsiteY11" fmla="*/ 645582 h 694250"/>
                    <a:gd name="connsiteX12" fmla="*/ 185736 w 564100"/>
                    <a:gd name="connsiteY12" fmla="*/ 688445 h 694250"/>
                    <a:gd name="connsiteX13" fmla="*/ 116084 w 564100"/>
                    <a:gd name="connsiteY13" fmla="*/ 694250 h 694250"/>
                    <a:gd name="connsiteX14" fmla="*/ 128584 w 564100"/>
                    <a:gd name="connsiteY14" fmla="*/ 556687 h 694250"/>
                    <a:gd name="connsiteX15" fmla="*/ 98144 w 564100"/>
                    <a:gd name="connsiteY15" fmla="*/ 507225 h 694250"/>
                    <a:gd name="connsiteX16" fmla="*/ 176212 w 564100"/>
                    <a:gd name="connsiteY16" fmla="*/ 397934 h 694250"/>
                    <a:gd name="connsiteX17" fmla="*/ 0 w 564100"/>
                    <a:gd name="connsiteY17" fmla="*/ 340784 h 694250"/>
                    <a:gd name="connsiteX18" fmla="*/ 52384 w 564100"/>
                    <a:gd name="connsiteY18" fmla="*/ 197909 h 694250"/>
                    <a:gd name="connsiteX19" fmla="*/ 95248 w 564100"/>
                    <a:gd name="connsiteY19" fmla="*/ 197909 h 694250"/>
                    <a:gd name="connsiteX20" fmla="*/ 271460 w 564100"/>
                    <a:gd name="connsiteY20" fmla="*/ 2647 h 694250"/>
                    <a:gd name="connsiteX21" fmla="*/ 270452 w 564100"/>
                    <a:gd name="connsiteY21" fmla="*/ 2404 h 694250"/>
                    <a:gd name="connsiteX22" fmla="*/ 272256 w 564100"/>
                    <a:gd name="connsiteY22" fmla="*/ 0 h 694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64100" h="694250">
                      <a:moveTo>
                        <a:pt x="272256" y="0"/>
                      </a:moveTo>
                      <a:lnTo>
                        <a:pt x="276224" y="12171"/>
                      </a:lnTo>
                      <a:lnTo>
                        <a:pt x="311228" y="15088"/>
                      </a:lnTo>
                      <a:lnTo>
                        <a:pt x="328612" y="45508"/>
                      </a:lnTo>
                      <a:lnTo>
                        <a:pt x="564100" y="212881"/>
                      </a:lnTo>
                      <a:lnTo>
                        <a:pt x="461960" y="236007"/>
                      </a:lnTo>
                      <a:lnTo>
                        <a:pt x="323848" y="421745"/>
                      </a:lnTo>
                      <a:lnTo>
                        <a:pt x="300036" y="521757"/>
                      </a:lnTo>
                      <a:lnTo>
                        <a:pt x="209548" y="550332"/>
                      </a:lnTo>
                      <a:lnTo>
                        <a:pt x="195260" y="640820"/>
                      </a:lnTo>
                      <a:lnTo>
                        <a:pt x="198056" y="646747"/>
                      </a:lnTo>
                      <a:lnTo>
                        <a:pt x="195260" y="645582"/>
                      </a:lnTo>
                      <a:lnTo>
                        <a:pt x="185736" y="688445"/>
                      </a:lnTo>
                      <a:lnTo>
                        <a:pt x="116084" y="694250"/>
                      </a:lnTo>
                      <a:lnTo>
                        <a:pt x="128584" y="556687"/>
                      </a:lnTo>
                      <a:lnTo>
                        <a:pt x="98144" y="507225"/>
                      </a:lnTo>
                      <a:lnTo>
                        <a:pt x="176212" y="397934"/>
                      </a:lnTo>
                      <a:lnTo>
                        <a:pt x="0" y="340784"/>
                      </a:lnTo>
                      <a:lnTo>
                        <a:pt x="52384" y="197909"/>
                      </a:lnTo>
                      <a:lnTo>
                        <a:pt x="95248" y="197909"/>
                      </a:lnTo>
                      <a:lnTo>
                        <a:pt x="271460" y="2647"/>
                      </a:lnTo>
                      <a:lnTo>
                        <a:pt x="270452" y="2404"/>
                      </a:lnTo>
                      <a:lnTo>
                        <a:pt x="2722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8" name="フリーフォーム: 図形 1317">
                  <a:extLst>
                    <a:ext uri="{FF2B5EF4-FFF2-40B4-BE49-F238E27FC236}">
                      <a16:creationId xmlns:a16="http://schemas.microsoft.com/office/drawing/2014/main" id="{0C194213-8977-4901-8C42-DF96A332B8A9}"/>
                    </a:ext>
                  </a:extLst>
                </p:cNvPr>
                <p:cNvSpPr/>
                <p:nvPr/>
              </p:nvSpPr>
              <p:spPr>
                <a:xfrm>
                  <a:off x="53797200" y="-1013509"/>
                  <a:ext cx="1220" cy="3859"/>
                </a:xfrm>
                <a:custGeom>
                  <a:avLst/>
                  <a:gdLst>
                    <a:gd name="connsiteX0" fmla="*/ 1220 w 1220"/>
                    <a:gd name="connsiteY0" fmla="*/ 0 h 3859"/>
                    <a:gd name="connsiteX1" fmla="*/ 0 w 1220"/>
                    <a:gd name="connsiteY1" fmla="*/ 3859 h 3859"/>
                    <a:gd name="connsiteX2" fmla="*/ 0 w 1220"/>
                    <a:gd name="connsiteY2" fmla="*/ 51 h 3859"/>
                    <a:gd name="connsiteX3" fmla="*/ 1220 w 1220"/>
                    <a:gd name="connsiteY3" fmla="*/ 0 h 3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0" h="3859">
                      <a:moveTo>
                        <a:pt x="1220" y="0"/>
                      </a:moveTo>
                      <a:lnTo>
                        <a:pt x="0" y="3859"/>
                      </a:lnTo>
                      <a:lnTo>
                        <a:pt x="0" y="51"/>
                      </a:lnTo>
                      <a:lnTo>
                        <a:pt x="12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9" name="フリーフォーム: 図形 1318">
                  <a:extLst>
                    <a:ext uri="{FF2B5EF4-FFF2-40B4-BE49-F238E27FC236}">
                      <a16:creationId xmlns:a16="http://schemas.microsoft.com/office/drawing/2014/main" id="{D5AE63EE-4C02-4DE3-8790-770C919936CE}"/>
                    </a:ext>
                  </a:extLst>
                </p:cNvPr>
                <p:cNvSpPr/>
                <p:nvPr/>
              </p:nvSpPr>
              <p:spPr>
                <a:xfrm>
                  <a:off x="44029208" y="3377228"/>
                  <a:ext cx="651116" cy="900968"/>
                </a:xfrm>
                <a:custGeom>
                  <a:avLst/>
                  <a:gdLst>
                    <a:gd name="connsiteX0" fmla="*/ 363236 w 651116"/>
                    <a:gd name="connsiteY0" fmla="*/ 0 h 900968"/>
                    <a:gd name="connsiteX1" fmla="*/ 479212 w 651116"/>
                    <a:gd name="connsiteY1" fmla="*/ 127972 h 900968"/>
                    <a:gd name="connsiteX2" fmla="*/ 486832 w 651116"/>
                    <a:gd name="connsiteY2" fmla="*/ 257512 h 900968"/>
                    <a:gd name="connsiteX3" fmla="*/ 578272 w 651116"/>
                    <a:gd name="connsiteY3" fmla="*/ 280372 h 900968"/>
                    <a:gd name="connsiteX4" fmla="*/ 631612 w 651116"/>
                    <a:gd name="connsiteY4" fmla="*/ 448012 h 900968"/>
                    <a:gd name="connsiteX5" fmla="*/ 651116 w 651116"/>
                    <a:gd name="connsiteY5" fmla="*/ 574782 h 900968"/>
                    <a:gd name="connsiteX6" fmla="*/ 601132 w 651116"/>
                    <a:gd name="connsiteY6" fmla="*/ 760433 h 900968"/>
                    <a:gd name="connsiteX7" fmla="*/ 403012 w 651116"/>
                    <a:gd name="connsiteY7" fmla="*/ 897593 h 900968"/>
                    <a:gd name="connsiteX8" fmla="*/ 402692 w 651116"/>
                    <a:gd name="connsiteY8" fmla="*/ 900968 h 900968"/>
                    <a:gd name="connsiteX9" fmla="*/ 334432 w 651116"/>
                    <a:gd name="connsiteY9" fmla="*/ 882352 h 900968"/>
                    <a:gd name="connsiteX10" fmla="*/ 334432 w 651116"/>
                    <a:gd name="connsiteY10" fmla="*/ 821392 h 900968"/>
                    <a:gd name="connsiteX11" fmla="*/ 281092 w 651116"/>
                    <a:gd name="connsiteY11" fmla="*/ 790912 h 900968"/>
                    <a:gd name="connsiteX12" fmla="*/ 311572 w 651116"/>
                    <a:gd name="connsiteY12" fmla="*/ 722332 h 900968"/>
                    <a:gd name="connsiteX13" fmla="*/ 281092 w 651116"/>
                    <a:gd name="connsiteY13" fmla="*/ 646132 h 900968"/>
                    <a:gd name="connsiteX14" fmla="*/ 166792 w 651116"/>
                    <a:gd name="connsiteY14" fmla="*/ 600412 h 900968"/>
                    <a:gd name="connsiteX15" fmla="*/ 128692 w 651116"/>
                    <a:gd name="connsiteY15" fmla="*/ 470872 h 900968"/>
                    <a:gd name="connsiteX16" fmla="*/ 6772 w 651116"/>
                    <a:gd name="connsiteY16" fmla="*/ 417532 h 900968"/>
                    <a:gd name="connsiteX17" fmla="*/ 0 w 651116"/>
                    <a:gd name="connsiteY17" fmla="*/ 394955 h 900968"/>
                    <a:gd name="connsiteX18" fmla="*/ 60112 w 651116"/>
                    <a:gd name="connsiteY18" fmla="*/ 234653 h 900968"/>
                    <a:gd name="connsiteX19" fmla="*/ 204892 w 651116"/>
                    <a:gd name="connsiteY19" fmla="*/ 287993 h 900968"/>
                    <a:gd name="connsiteX20" fmla="*/ 372532 w 651116"/>
                    <a:gd name="connsiteY20" fmla="*/ 242273 h 900968"/>
                    <a:gd name="connsiteX21" fmla="*/ 342052 w 651116"/>
                    <a:gd name="connsiteY21" fmla="*/ 6053 h 900968"/>
                    <a:gd name="connsiteX22" fmla="*/ 363236 w 651116"/>
                    <a:gd name="connsiteY22" fmla="*/ 0 h 900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51116" h="900968">
                      <a:moveTo>
                        <a:pt x="363236" y="0"/>
                      </a:moveTo>
                      <a:lnTo>
                        <a:pt x="479212" y="127972"/>
                      </a:lnTo>
                      <a:lnTo>
                        <a:pt x="486832" y="257512"/>
                      </a:lnTo>
                      <a:lnTo>
                        <a:pt x="578272" y="280372"/>
                      </a:lnTo>
                      <a:lnTo>
                        <a:pt x="631612" y="448012"/>
                      </a:lnTo>
                      <a:lnTo>
                        <a:pt x="651116" y="574782"/>
                      </a:lnTo>
                      <a:lnTo>
                        <a:pt x="601132" y="760433"/>
                      </a:lnTo>
                      <a:lnTo>
                        <a:pt x="403012" y="897593"/>
                      </a:lnTo>
                      <a:lnTo>
                        <a:pt x="402692" y="900968"/>
                      </a:lnTo>
                      <a:lnTo>
                        <a:pt x="334432" y="882352"/>
                      </a:lnTo>
                      <a:lnTo>
                        <a:pt x="334432" y="821392"/>
                      </a:lnTo>
                      <a:lnTo>
                        <a:pt x="281092" y="790912"/>
                      </a:lnTo>
                      <a:lnTo>
                        <a:pt x="311572" y="722332"/>
                      </a:lnTo>
                      <a:lnTo>
                        <a:pt x="281092" y="646132"/>
                      </a:lnTo>
                      <a:lnTo>
                        <a:pt x="166792" y="600412"/>
                      </a:lnTo>
                      <a:lnTo>
                        <a:pt x="128692" y="470872"/>
                      </a:lnTo>
                      <a:lnTo>
                        <a:pt x="6772" y="417532"/>
                      </a:lnTo>
                      <a:lnTo>
                        <a:pt x="0" y="394955"/>
                      </a:lnTo>
                      <a:lnTo>
                        <a:pt x="60112" y="234653"/>
                      </a:lnTo>
                      <a:lnTo>
                        <a:pt x="204892" y="287993"/>
                      </a:lnTo>
                      <a:lnTo>
                        <a:pt x="372532" y="242273"/>
                      </a:lnTo>
                      <a:lnTo>
                        <a:pt x="342052" y="6053"/>
                      </a:lnTo>
                      <a:lnTo>
                        <a:pt x="3632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0" name="フリーフォーム: 図形 1319">
                  <a:extLst>
                    <a:ext uri="{FF2B5EF4-FFF2-40B4-BE49-F238E27FC236}">
                      <a16:creationId xmlns:a16="http://schemas.microsoft.com/office/drawing/2014/main" id="{52CFA9DA-EF2F-45C6-A96B-8CC5D652D22A}"/>
                    </a:ext>
                  </a:extLst>
                </p:cNvPr>
                <p:cNvSpPr/>
                <p:nvPr/>
              </p:nvSpPr>
              <p:spPr>
                <a:xfrm>
                  <a:off x="45262800" y="-11049000"/>
                  <a:ext cx="266700" cy="800100"/>
                </a:xfrm>
                <a:custGeom>
                  <a:avLst/>
                  <a:gdLst>
                    <a:gd name="connsiteX0" fmla="*/ 190500 w 266700"/>
                    <a:gd name="connsiteY0" fmla="*/ 0 h 800100"/>
                    <a:gd name="connsiteX1" fmla="*/ 266700 w 266700"/>
                    <a:gd name="connsiteY1" fmla="*/ 171450 h 800100"/>
                    <a:gd name="connsiteX2" fmla="*/ 266700 w 266700"/>
                    <a:gd name="connsiteY2" fmla="*/ 552450 h 800100"/>
                    <a:gd name="connsiteX3" fmla="*/ 228600 w 266700"/>
                    <a:gd name="connsiteY3" fmla="*/ 800100 h 800100"/>
                    <a:gd name="connsiteX4" fmla="*/ 114300 w 266700"/>
                    <a:gd name="connsiteY4" fmla="*/ 781050 h 800100"/>
                    <a:gd name="connsiteX5" fmla="*/ 114300 w 266700"/>
                    <a:gd name="connsiteY5" fmla="*/ 781050 h 800100"/>
                    <a:gd name="connsiteX6" fmla="*/ 19050 w 266700"/>
                    <a:gd name="connsiteY6" fmla="*/ 419100 h 800100"/>
                    <a:gd name="connsiteX7" fmla="*/ 0 w 266700"/>
                    <a:gd name="connsiteY7" fmla="*/ 114300 h 800100"/>
                    <a:gd name="connsiteX8" fmla="*/ 0 w 266700"/>
                    <a:gd name="connsiteY8" fmla="*/ 19050 h 800100"/>
                    <a:gd name="connsiteX9" fmla="*/ 133350 w 266700"/>
                    <a:gd name="connsiteY9" fmla="*/ 76200 h 800100"/>
                    <a:gd name="connsiteX10" fmla="*/ 190500 w 266700"/>
                    <a:gd name="connsiteY10" fmla="*/ 0 h 80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6700" h="800100">
                      <a:moveTo>
                        <a:pt x="190500" y="0"/>
                      </a:moveTo>
                      <a:lnTo>
                        <a:pt x="266700" y="171450"/>
                      </a:lnTo>
                      <a:lnTo>
                        <a:pt x="266700" y="552450"/>
                      </a:lnTo>
                      <a:lnTo>
                        <a:pt x="228600" y="800100"/>
                      </a:lnTo>
                      <a:lnTo>
                        <a:pt x="114300" y="781050"/>
                      </a:lnTo>
                      <a:lnTo>
                        <a:pt x="114300" y="781050"/>
                      </a:lnTo>
                      <a:lnTo>
                        <a:pt x="19050" y="419100"/>
                      </a:lnTo>
                      <a:lnTo>
                        <a:pt x="0" y="114300"/>
                      </a:lnTo>
                      <a:lnTo>
                        <a:pt x="0" y="19050"/>
                      </a:lnTo>
                      <a:lnTo>
                        <a:pt x="133350" y="76200"/>
                      </a:lnTo>
                      <a:lnTo>
                        <a:pt x="1905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1" name="フリーフォーム: 図形 1320">
                  <a:extLst>
                    <a:ext uri="{FF2B5EF4-FFF2-40B4-BE49-F238E27FC236}">
                      <a16:creationId xmlns:a16="http://schemas.microsoft.com/office/drawing/2014/main" id="{A46DFBA7-513A-4DE9-9D48-2D3360C4CC05}"/>
                    </a:ext>
                  </a:extLst>
                </p:cNvPr>
                <p:cNvSpPr/>
                <p:nvPr/>
              </p:nvSpPr>
              <p:spPr>
                <a:xfrm>
                  <a:off x="45739048" y="-10062497"/>
                  <a:ext cx="377192" cy="543226"/>
                </a:xfrm>
                <a:custGeom>
                  <a:avLst/>
                  <a:gdLst>
                    <a:gd name="connsiteX0" fmla="*/ 51100 w 377192"/>
                    <a:gd name="connsiteY0" fmla="*/ 0 h 543226"/>
                    <a:gd name="connsiteX1" fmla="*/ 110492 w 377192"/>
                    <a:gd name="connsiteY1" fmla="*/ 103157 h 543226"/>
                    <a:gd name="connsiteX2" fmla="*/ 224792 w 377192"/>
                    <a:gd name="connsiteY2" fmla="*/ 118397 h 543226"/>
                    <a:gd name="connsiteX3" fmla="*/ 346712 w 377192"/>
                    <a:gd name="connsiteY3" fmla="*/ 270797 h 543226"/>
                    <a:gd name="connsiteX4" fmla="*/ 377192 w 377192"/>
                    <a:gd name="connsiteY4" fmla="*/ 407957 h 543226"/>
                    <a:gd name="connsiteX5" fmla="*/ 362488 w 377192"/>
                    <a:gd name="connsiteY5" fmla="*/ 543226 h 543226"/>
                    <a:gd name="connsiteX6" fmla="*/ 95252 w 377192"/>
                    <a:gd name="connsiteY6" fmla="*/ 480347 h 543226"/>
                    <a:gd name="connsiteX7" fmla="*/ 19052 w 377192"/>
                    <a:gd name="connsiteY7" fmla="*/ 232697 h 543226"/>
                    <a:gd name="connsiteX8" fmla="*/ 0 w 377192"/>
                    <a:gd name="connsiteY8" fmla="*/ 80297 h 543226"/>
                    <a:gd name="connsiteX9" fmla="*/ 51100 w 377192"/>
                    <a:gd name="connsiteY9" fmla="*/ 0 h 543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77192" h="543226">
                      <a:moveTo>
                        <a:pt x="51100" y="0"/>
                      </a:moveTo>
                      <a:lnTo>
                        <a:pt x="110492" y="103157"/>
                      </a:lnTo>
                      <a:lnTo>
                        <a:pt x="224792" y="118397"/>
                      </a:lnTo>
                      <a:lnTo>
                        <a:pt x="346712" y="270797"/>
                      </a:lnTo>
                      <a:lnTo>
                        <a:pt x="377192" y="407957"/>
                      </a:lnTo>
                      <a:lnTo>
                        <a:pt x="362488" y="543226"/>
                      </a:lnTo>
                      <a:lnTo>
                        <a:pt x="95252" y="480347"/>
                      </a:lnTo>
                      <a:lnTo>
                        <a:pt x="19052" y="232697"/>
                      </a:lnTo>
                      <a:lnTo>
                        <a:pt x="0" y="80297"/>
                      </a:lnTo>
                      <a:lnTo>
                        <a:pt x="511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2" name="フリーフォーム: 図形 1321">
                  <a:extLst>
                    <a:ext uri="{FF2B5EF4-FFF2-40B4-BE49-F238E27FC236}">
                      <a16:creationId xmlns:a16="http://schemas.microsoft.com/office/drawing/2014/main" id="{601FB390-B577-414A-94AF-62532301D7BB}"/>
                    </a:ext>
                  </a:extLst>
                </p:cNvPr>
                <p:cNvSpPr/>
                <p:nvPr/>
              </p:nvSpPr>
              <p:spPr>
                <a:xfrm>
                  <a:off x="45790148" y="-10191750"/>
                  <a:ext cx="539452" cy="685800"/>
                </a:xfrm>
                <a:custGeom>
                  <a:avLst/>
                  <a:gdLst>
                    <a:gd name="connsiteX0" fmla="*/ 82252 w 539452"/>
                    <a:gd name="connsiteY0" fmla="*/ 0 h 685800"/>
                    <a:gd name="connsiteX1" fmla="*/ 215604 w 539452"/>
                    <a:gd name="connsiteY1" fmla="*/ 57150 h 685800"/>
                    <a:gd name="connsiteX2" fmla="*/ 463252 w 539452"/>
                    <a:gd name="connsiteY2" fmla="*/ 114300 h 685800"/>
                    <a:gd name="connsiteX3" fmla="*/ 539452 w 539452"/>
                    <a:gd name="connsiteY3" fmla="*/ 342900 h 685800"/>
                    <a:gd name="connsiteX4" fmla="*/ 539452 w 539452"/>
                    <a:gd name="connsiteY4" fmla="*/ 533400 h 685800"/>
                    <a:gd name="connsiteX5" fmla="*/ 368004 w 539452"/>
                    <a:gd name="connsiteY5" fmla="*/ 685800 h 685800"/>
                    <a:gd name="connsiteX6" fmla="*/ 311388 w 539452"/>
                    <a:gd name="connsiteY6" fmla="*/ 672479 h 685800"/>
                    <a:gd name="connsiteX7" fmla="*/ 326092 w 539452"/>
                    <a:gd name="connsiteY7" fmla="*/ 537210 h 685800"/>
                    <a:gd name="connsiteX8" fmla="*/ 295612 w 539452"/>
                    <a:gd name="connsiteY8" fmla="*/ 400050 h 685800"/>
                    <a:gd name="connsiteX9" fmla="*/ 173692 w 539452"/>
                    <a:gd name="connsiteY9" fmla="*/ 247650 h 685800"/>
                    <a:gd name="connsiteX10" fmla="*/ 59392 w 539452"/>
                    <a:gd name="connsiteY10" fmla="*/ 232410 h 685800"/>
                    <a:gd name="connsiteX11" fmla="*/ 0 w 539452"/>
                    <a:gd name="connsiteY11" fmla="*/ 129253 h 685800"/>
                    <a:gd name="connsiteX12" fmla="*/ 82252 w 539452"/>
                    <a:gd name="connsiteY12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39452" h="685800">
                      <a:moveTo>
                        <a:pt x="82252" y="0"/>
                      </a:moveTo>
                      <a:lnTo>
                        <a:pt x="215604" y="57150"/>
                      </a:lnTo>
                      <a:lnTo>
                        <a:pt x="463252" y="114300"/>
                      </a:lnTo>
                      <a:lnTo>
                        <a:pt x="539452" y="342900"/>
                      </a:lnTo>
                      <a:lnTo>
                        <a:pt x="539452" y="533400"/>
                      </a:lnTo>
                      <a:lnTo>
                        <a:pt x="368004" y="685800"/>
                      </a:lnTo>
                      <a:lnTo>
                        <a:pt x="311388" y="672479"/>
                      </a:lnTo>
                      <a:lnTo>
                        <a:pt x="326092" y="537210"/>
                      </a:lnTo>
                      <a:lnTo>
                        <a:pt x="295612" y="400050"/>
                      </a:lnTo>
                      <a:lnTo>
                        <a:pt x="173692" y="247650"/>
                      </a:lnTo>
                      <a:lnTo>
                        <a:pt x="59392" y="232410"/>
                      </a:lnTo>
                      <a:lnTo>
                        <a:pt x="0" y="129253"/>
                      </a:lnTo>
                      <a:lnTo>
                        <a:pt x="822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3" name="フリーフォーム: 図形 1322">
                  <a:extLst>
                    <a:ext uri="{FF2B5EF4-FFF2-40B4-BE49-F238E27FC236}">
                      <a16:creationId xmlns:a16="http://schemas.microsoft.com/office/drawing/2014/main" id="{CA67BEC5-B104-4931-9DEB-D718009635A3}"/>
                    </a:ext>
                  </a:extLst>
                </p:cNvPr>
                <p:cNvSpPr/>
                <p:nvPr/>
              </p:nvSpPr>
              <p:spPr>
                <a:xfrm>
                  <a:off x="40424100" y="2571750"/>
                  <a:ext cx="533400" cy="819150"/>
                </a:xfrm>
                <a:custGeom>
                  <a:avLst/>
                  <a:gdLst>
                    <a:gd name="connsiteX0" fmla="*/ 533400 w 533400"/>
                    <a:gd name="connsiteY0" fmla="*/ 0 h 819150"/>
                    <a:gd name="connsiteX1" fmla="*/ 285750 w 533400"/>
                    <a:gd name="connsiteY1" fmla="*/ 171450 h 819150"/>
                    <a:gd name="connsiteX2" fmla="*/ 95250 w 533400"/>
                    <a:gd name="connsiteY2" fmla="*/ 171450 h 819150"/>
                    <a:gd name="connsiteX3" fmla="*/ 0 w 533400"/>
                    <a:gd name="connsiteY3" fmla="*/ 400050 h 819150"/>
                    <a:gd name="connsiteX4" fmla="*/ 95250 w 533400"/>
                    <a:gd name="connsiteY4" fmla="*/ 514350 h 819150"/>
                    <a:gd name="connsiteX5" fmla="*/ 57150 w 533400"/>
                    <a:gd name="connsiteY5" fmla="*/ 666750 h 819150"/>
                    <a:gd name="connsiteX6" fmla="*/ 95250 w 533400"/>
                    <a:gd name="connsiteY6" fmla="*/ 762000 h 819150"/>
                    <a:gd name="connsiteX7" fmla="*/ 266700 w 533400"/>
                    <a:gd name="connsiteY7" fmla="*/ 819150 h 819150"/>
                    <a:gd name="connsiteX8" fmla="*/ 342900 w 533400"/>
                    <a:gd name="connsiteY8" fmla="*/ 609600 h 819150"/>
                    <a:gd name="connsiteX9" fmla="*/ 342900 w 533400"/>
                    <a:gd name="connsiteY9" fmla="*/ 361950 h 819150"/>
                    <a:gd name="connsiteX10" fmla="*/ 476250 w 533400"/>
                    <a:gd name="connsiteY10" fmla="*/ 152400 h 819150"/>
                    <a:gd name="connsiteX11" fmla="*/ 533400 w 533400"/>
                    <a:gd name="connsiteY11" fmla="*/ 0 h 819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3400" h="819150">
                      <a:moveTo>
                        <a:pt x="533400" y="0"/>
                      </a:moveTo>
                      <a:lnTo>
                        <a:pt x="285750" y="171450"/>
                      </a:lnTo>
                      <a:lnTo>
                        <a:pt x="95250" y="171450"/>
                      </a:lnTo>
                      <a:lnTo>
                        <a:pt x="0" y="400050"/>
                      </a:lnTo>
                      <a:lnTo>
                        <a:pt x="95250" y="514350"/>
                      </a:lnTo>
                      <a:lnTo>
                        <a:pt x="57150" y="666750"/>
                      </a:lnTo>
                      <a:lnTo>
                        <a:pt x="95250" y="762000"/>
                      </a:lnTo>
                      <a:lnTo>
                        <a:pt x="266700" y="819150"/>
                      </a:lnTo>
                      <a:lnTo>
                        <a:pt x="342900" y="609600"/>
                      </a:lnTo>
                      <a:lnTo>
                        <a:pt x="342900" y="361950"/>
                      </a:lnTo>
                      <a:lnTo>
                        <a:pt x="476250" y="152400"/>
                      </a:lnTo>
                      <a:lnTo>
                        <a:pt x="5334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4" name="フリーフォーム: 図形 1323">
                  <a:extLst>
                    <a:ext uri="{FF2B5EF4-FFF2-40B4-BE49-F238E27FC236}">
                      <a16:creationId xmlns:a16="http://schemas.microsoft.com/office/drawing/2014/main" id="{4182A472-3327-45D1-9854-EF326F27E16B}"/>
                    </a:ext>
                  </a:extLst>
                </p:cNvPr>
                <p:cNvSpPr/>
                <p:nvPr/>
              </p:nvSpPr>
              <p:spPr>
                <a:xfrm>
                  <a:off x="58818780" y="-11468100"/>
                  <a:ext cx="10713716" cy="9281160"/>
                </a:xfrm>
                <a:custGeom>
                  <a:avLst/>
                  <a:gdLst>
                    <a:gd name="connsiteX0" fmla="*/ 2103120 w 10713716"/>
                    <a:gd name="connsiteY0" fmla="*/ 9121140 h 9281160"/>
                    <a:gd name="connsiteX1" fmla="*/ 2057400 w 10713716"/>
                    <a:gd name="connsiteY1" fmla="*/ 9227820 h 9281160"/>
                    <a:gd name="connsiteX2" fmla="*/ 1973580 w 10713716"/>
                    <a:gd name="connsiteY2" fmla="*/ 9281160 h 9281160"/>
                    <a:gd name="connsiteX3" fmla="*/ 1950720 w 10713716"/>
                    <a:gd name="connsiteY3" fmla="*/ 9212580 h 9281160"/>
                    <a:gd name="connsiteX4" fmla="*/ 2034540 w 10713716"/>
                    <a:gd name="connsiteY4" fmla="*/ 9174480 h 9281160"/>
                    <a:gd name="connsiteX5" fmla="*/ 1478280 w 10713716"/>
                    <a:gd name="connsiteY5" fmla="*/ 9044940 h 9281160"/>
                    <a:gd name="connsiteX6" fmla="*/ 1668780 w 10713716"/>
                    <a:gd name="connsiteY6" fmla="*/ 9083040 h 9281160"/>
                    <a:gd name="connsiteX7" fmla="*/ 1699260 w 10713716"/>
                    <a:gd name="connsiteY7" fmla="*/ 9189720 h 9281160"/>
                    <a:gd name="connsiteX8" fmla="*/ 1524000 w 10713716"/>
                    <a:gd name="connsiteY8" fmla="*/ 9182100 h 9281160"/>
                    <a:gd name="connsiteX9" fmla="*/ 2263140 w 10713716"/>
                    <a:gd name="connsiteY9" fmla="*/ 8641080 h 9281160"/>
                    <a:gd name="connsiteX10" fmla="*/ 2339340 w 10713716"/>
                    <a:gd name="connsiteY10" fmla="*/ 8717280 h 9281160"/>
                    <a:gd name="connsiteX11" fmla="*/ 2491740 w 10713716"/>
                    <a:gd name="connsiteY11" fmla="*/ 8717280 h 9281160"/>
                    <a:gd name="connsiteX12" fmla="*/ 2369820 w 10713716"/>
                    <a:gd name="connsiteY12" fmla="*/ 8839200 h 9281160"/>
                    <a:gd name="connsiteX13" fmla="*/ 2446020 w 10713716"/>
                    <a:gd name="connsiteY13" fmla="*/ 8877300 h 9281160"/>
                    <a:gd name="connsiteX14" fmla="*/ 2392680 w 10713716"/>
                    <a:gd name="connsiteY14" fmla="*/ 8953500 h 9281160"/>
                    <a:gd name="connsiteX15" fmla="*/ 2179320 w 10713716"/>
                    <a:gd name="connsiteY15" fmla="*/ 9022080 h 9281160"/>
                    <a:gd name="connsiteX16" fmla="*/ 2133600 w 10713716"/>
                    <a:gd name="connsiteY16" fmla="*/ 8839200 h 9281160"/>
                    <a:gd name="connsiteX17" fmla="*/ 2026920 w 10713716"/>
                    <a:gd name="connsiteY17" fmla="*/ 8740140 h 9281160"/>
                    <a:gd name="connsiteX18" fmla="*/ 2773680 w 10713716"/>
                    <a:gd name="connsiteY18" fmla="*/ 8199120 h 9281160"/>
                    <a:gd name="connsiteX19" fmla="*/ 2910840 w 10713716"/>
                    <a:gd name="connsiteY19" fmla="*/ 8252460 h 9281160"/>
                    <a:gd name="connsiteX20" fmla="*/ 2926080 w 10713716"/>
                    <a:gd name="connsiteY20" fmla="*/ 8343900 h 9281160"/>
                    <a:gd name="connsiteX21" fmla="*/ 2689860 w 10713716"/>
                    <a:gd name="connsiteY21" fmla="*/ 8313420 h 9281160"/>
                    <a:gd name="connsiteX22" fmla="*/ 4408172 w 10713716"/>
                    <a:gd name="connsiteY22" fmla="*/ 7162800 h 9281160"/>
                    <a:gd name="connsiteX23" fmla="*/ 4655820 w 10713716"/>
                    <a:gd name="connsiteY23" fmla="*/ 7391400 h 9281160"/>
                    <a:gd name="connsiteX24" fmla="*/ 4674868 w 10713716"/>
                    <a:gd name="connsiteY24" fmla="*/ 7505700 h 9281160"/>
                    <a:gd name="connsiteX25" fmla="*/ 4560572 w 10713716"/>
                    <a:gd name="connsiteY25" fmla="*/ 7581900 h 9281160"/>
                    <a:gd name="connsiteX26" fmla="*/ 4370068 w 10713716"/>
                    <a:gd name="connsiteY26" fmla="*/ 7562850 h 9281160"/>
                    <a:gd name="connsiteX27" fmla="*/ 4255772 w 10713716"/>
                    <a:gd name="connsiteY27" fmla="*/ 7696200 h 9281160"/>
                    <a:gd name="connsiteX28" fmla="*/ 4046220 w 10713716"/>
                    <a:gd name="connsiteY28" fmla="*/ 7829550 h 9281160"/>
                    <a:gd name="connsiteX29" fmla="*/ 3836668 w 10713716"/>
                    <a:gd name="connsiteY29" fmla="*/ 8001000 h 9281160"/>
                    <a:gd name="connsiteX30" fmla="*/ 3684268 w 10713716"/>
                    <a:gd name="connsiteY30" fmla="*/ 7886700 h 9281160"/>
                    <a:gd name="connsiteX31" fmla="*/ 3741420 w 10713716"/>
                    <a:gd name="connsiteY31" fmla="*/ 7753350 h 9281160"/>
                    <a:gd name="connsiteX32" fmla="*/ 3589020 w 10713716"/>
                    <a:gd name="connsiteY32" fmla="*/ 7600950 h 9281160"/>
                    <a:gd name="connsiteX33" fmla="*/ 3665220 w 10713716"/>
                    <a:gd name="connsiteY33" fmla="*/ 7505700 h 9281160"/>
                    <a:gd name="connsiteX34" fmla="*/ 4065268 w 10713716"/>
                    <a:gd name="connsiteY34" fmla="*/ 7391400 h 9281160"/>
                    <a:gd name="connsiteX35" fmla="*/ 2354580 w 10713716"/>
                    <a:gd name="connsiteY35" fmla="*/ 4511040 h 9281160"/>
                    <a:gd name="connsiteX36" fmla="*/ 2560320 w 10713716"/>
                    <a:gd name="connsiteY36" fmla="*/ 4671060 h 9281160"/>
                    <a:gd name="connsiteX37" fmla="*/ 2598420 w 10713716"/>
                    <a:gd name="connsiteY37" fmla="*/ 4785360 h 9281160"/>
                    <a:gd name="connsiteX38" fmla="*/ 2849880 w 10713716"/>
                    <a:gd name="connsiteY38" fmla="*/ 4922520 h 9281160"/>
                    <a:gd name="connsiteX39" fmla="*/ 3078480 w 10713716"/>
                    <a:gd name="connsiteY39" fmla="*/ 4922520 h 9281160"/>
                    <a:gd name="connsiteX40" fmla="*/ 3406140 w 10713716"/>
                    <a:gd name="connsiteY40" fmla="*/ 4907280 h 9281160"/>
                    <a:gd name="connsiteX41" fmla="*/ 3627120 w 10713716"/>
                    <a:gd name="connsiteY41" fmla="*/ 4770120 h 9281160"/>
                    <a:gd name="connsiteX42" fmla="*/ 3474720 w 10713716"/>
                    <a:gd name="connsiteY42" fmla="*/ 5113020 h 9281160"/>
                    <a:gd name="connsiteX43" fmla="*/ 3322320 w 10713716"/>
                    <a:gd name="connsiteY43" fmla="*/ 5181600 h 9281160"/>
                    <a:gd name="connsiteX44" fmla="*/ 3238500 w 10713716"/>
                    <a:gd name="connsiteY44" fmla="*/ 5097780 h 9281160"/>
                    <a:gd name="connsiteX45" fmla="*/ 3032760 w 10713716"/>
                    <a:gd name="connsiteY45" fmla="*/ 5158740 h 9281160"/>
                    <a:gd name="connsiteX46" fmla="*/ 2956560 w 10713716"/>
                    <a:gd name="connsiteY46" fmla="*/ 5364480 h 9281160"/>
                    <a:gd name="connsiteX47" fmla="*/ 2766060 w 10713716"/>
                    <a:gd name="connsiteY47" fmla="*/ 5532120 h 9281160"/>
                    <a:gd name="connsiteX48" fmla="*/ 2484120 w 10713716"/>
                    <a:gd name="connsiteY48" fmla="*/ 5577840 h 9281160"/>
                    <a:gd name="connsiteX49" fmla="*/ 2171700 w 10713716"/>
                    <a:gd name="connsiteY49" fmla="*/ 5608320 h 9281160"/>
                    <a:gd name="connsiteX50" fmla="*/ 2034540 w 10713716"/>
                    <a:gd name="connsiteY50" fmla="*/ 5814060 h 9281160"/>
                    <a:gd name="connsiteX51" fmla="*/ 1973580 w 10713716"/>
                    <a:gd name="connsiteY51" fmla="*/ 5951220 h 9281160"/>
                    <a:gd name="connsiteX52" fmla="*/ 1866900 w 10713716"/>
                    <a:gd name="connsiteY52" fmla="*/ 5974080 h 9281160"/>
                    <a:gd name="connsiteX53" fmla="*/ 1684020 w 10713716"/>
                    <a:gd name="connsiteY53" fmla="*/ 6073140 h 9281160"/>
                    <a:gd name="connsiteX54" fmla="*/ 1562100 w 10713716"/>
                    <a:gd name="connsiteY54" fmla="*/ 6240780 h 9281160"/>
                    <a:gd name="connsiteX55" fmla="*/ 1447800 w 10713716"/>
                    <a:gd name="connsiteY55" fmla="*/ 6477000 h 9281160"/>
                    <a:gd name="connsiteX56" fmla="*/ 1493520 w 10713716"/>
                    <a:gd name="connsiteY56" fmla="*/ 6637020 h 9281160"/>
                    <a:gd name="connsiteX57" fmla="*/ 1417320 w 10713716"/>
                    <a:gd name="connsiteY57" fmla="*/ 6629400 h 9281160"/>
                    <a:gd name="connsiteX58" fmla="*/ 1348740 w 10713716"/>
                    <a:gd name="connsiteY58" fmla="*/ 6591300 h 9281160"/>
                    <a:gd name="connsiteX59" fmla="*/ 1295400 w 10713716"/>
                    <a:gd name="connsiteY59" fmla="*/ 6606540 h 9281160"/>
                    <a:gd name="connsiteX60" fmla="*/ 1203960 w 10713716"/>
                    <a:gd name="connsiteY60" fmla="*/ 6827520 h 9281160"/>
                    <a:gd name="connsiteX61" fmla="*/ 1211580 w 10713716"/>
                    <a:gd name="connsiteY61" fmla="*/ 6949440 h 9281160"/>
                    <a:gd name="connsiteX62" fmla="*/ 1173480 w 10713716"/>
                    <a:gd name="connsiteY62" fmla="*/ 7025640 h 9281160"/>
                    <a:gd name="connsiteX63" fmla="*/ 754380 w 10713716"/>
                    <a:gd name="connsiteY63" fmla="*/ 7132320 h 9281160"/>
                    <a:gd name="connsiteX64" fmla="*/ 632460 w 10713716"/>
                    <a:gd name="connsiteY64" fmla="*/ 7307580 h 9281160"/>
                    <a:gd name="connsiteX65" fmla="*/ 563880 w 10713716"/>
                    <a:gd name="connsiteY65" fmla="*/ 7330440 h 9281160"/>
                    <a:gd name="connsiteX66" fmla="*/ 533400 w 10713716"/>
                    <a:gd name="connsiteY66" fmla="*/ 7696200 h 9281160"/>
                    <a:gd name="connsiteX67" fmla="*/ 502920 w 10713716"/>
                    <a:gd name="connsiteY67" fmla="*/ 8115300 h 9281160"/>
                    <a:gd name="connsiteX68" fmla="*/ 457200 w 10713716"/>
                    <a:gd name="connsiteY68" fmla="*/ 8206740 h 9281160"/>
                    <a:gd name="connsiteX69" fmla="*/ 434340 w 10713716"/>
                    <a:gd name="connsiteY69" fmla="*/ 8077200 h 9281160"/>
                    <a:gd name="connsiteX70" fmla="*/ 441960 w 10713716"/>
                    <a:gd name="connsiteY70" fmla="*/ 7863840 h 9281160"/>
                    <a:gd name="connsiteX71" fmla="*/ 289560 w 10713716"/>
                    <a:gd name="connsiteY71" fmla="*/ 7856220 h 9281160"/>
                    <a:gd name="connsiteX72" fmla="*/ 137160 w 10713716"/>
                    <a:gd name="connsiteY72" fmla="*/ 7917180 h 9281160"/>
                    <a:gd name="connsiteX73" fmla="*/ 68580 w 10713716"/>
                    <a:gd name="connsiteY73" fmla="*/ 7772400 h 9281160"/>
                    <a:gd name="connsiteX74" fmla="*/ 99060 w 10713716"/>
                    <a:gd name="connsiteY74" fmla="*/ 7696200 h 9281160"/>
                    <a:gd name="connsiteX75" fmla="*/ 30480 w 10713716"/>
                    <a:gd name="connsiteY75" fmla="*/ 7490460 h 9281160"/>
                    <a:gd name="connsiteX76" fmla="*/ 0 w 10713716"/>
                    <a:gd name="connsiteY76" fmla="*/ 7452360 h 9281160"/>
                    <a:gd name="connsiteX77" fmla="*/ 22860 w 10713716"/>
                    <a:gd name="connsiteY77" fmla="*/ 7391400 h 9281160"/>
                    <a:gd name="connsiteX78" fmla="*/ 152400 w 10713716"/>
                    <a:gd name="connsiteY78" fmla="*/ 7368540 h 9281160"/>
                    <a:gd name="connsiteX79" fmla="*/ 228600 w 10713716"/>
                    <a:gd name="connsiteY79" fmla="*/ 7147560 h 9281160"/>
                    <a:gd name="connsiteX80" fmla="*/ 525780 w 10713716"/>
                    <a:gd name="connsiteY80" fmla="*/ 6972300 h 9281160"/>
                    <a:gd name="connsiteX81" fmla="*/ 601980 w 10713716"/>
                    <a:gd name="connsiteY81" fmla="*/ 6911340 h 9281160"/>
                    <a:gd name="connsiteX82" fmla="*/ 640080 w 10713716"/>
                    <a:gd name="connsiteY82" fmla="*/ 6835140 h 9281160"/>
                    <a:gd name="connsiteX83" fmla="*/ 883920 w 10713716"/>
                    <a:gd name="connsiteY83" fmla="*/ 6652260 h 9281160"/>
                    <a:gd name="connsiteX84" fmla="*/ 883920 w 10713716"/>
                    <a:gd name="connsiteY84" fmla="*/ 6598920 h 9281160"/>
                    <a:gd name="connsiteX85" fmla="*/ 1074420 w 10713716"/>
                    <a:gd name="connsiteY85" fmla="*/ 6461760 h 9281160"/>
                    <a:gd name="connsiteX86" fmla="*/ 1089660 w 10713716"/>
                    <a:gd name="connsiteY86" fmla="*/ 6286500 h 9281160"/>
                    <a:gd name="connsiteX87" fmla="*/ 1127760 w 10713716"/>
                    <a:gd name="connsiteY87" fmla="*/ 6172200 h 9281160"/>
                    <a:gd name="connsiteX88" fmla="*/ 1409700 w 10713716"/>
                    <a:gd name="connsiteY88" fmla="*/ 5875020 h 9281160"/>
                    <a:gd name="connsiteX89" fmla="*/ 1447800 w 10713716"/>
                    <a:gd name="connsiteY89" fmla="*/ 5737860 h 9281160"/>
                    <a:gd name="connsiteX90" fmla="*/ 1524000 w 10713716"/>
                    <a:gd name="connsiteY90" fmla="*/ 5631180 h 9281160"/>
                    <a:gd name="connsiteX91" fmla="*/ 1676400 w 10713716"/>
                    <a:gd name="connsiteY91" fmla="*/ 5524500 h 9281160"/>
                    <a:gd name="connsiteX92" fmla="*/ 1851660 w 10713716"/>
                    <a:gd name="connsiteY92" fmla="*/ 5303520 h 9281160"/>
                    <a:gd name="connsiteX93" fmla="*/ 1874520 w 10713716"/>
                    <a:gd name="connsiteY93" fmla="*/ 5067300 h 9281160"/>
                    <a:gd name="connsiteX94" fmla="*/ 1981200 w 10713716"/>
                    <a:gd name="connsiteY94" fmla="*/ 5006340 h 9281160"/>
                    <a:gd name="connsiteX95" fmla="*/ 2125980 w 10713716"/>
                    <a:gd name="connsiteY95" fmla="*/ 4709160 h 9281160"/>
                    <a:gd name="connsiteX96" fmla="*/ 2148840 w 10713716"/>
                    <a:gd name="connsiteY96" fmla="*/ 4594860 h 9281160"/>
                    <a:gd name="connsiteX97" fmla="*/ 10515604 w 10713716"/>
                    <a:gd name="connsiteY97" fmla="*/ 0 h 9281160"/>
                    <a:gd name="connsiteX98" fmla="*/ 10713716 w 10713716"/>
                    <a:gd name="connsiteY98" fmla="*/ 144780 h 9281160"/>
                    <a:gd name="connsiteX99" fmla="*/ 10690860 w 10713716"/>
                    <a:gd name="connsiteY99" fmla="*/ 304800 h 9281160"/>
                    <a:gd name="connsiteX100" fmla="*/ 10500356 w 10713716"/>
                    <a:gd name="connsiteY100" fmla="*/ 449580 h 9281160"/>
                    <a:gd name="connsiteX101" fmla="*/ 10500356 w 10713716"/>
                    <a:gd name="connsiteY101" fmla="*/ 563880 h 9281160"/>
                    <a:gd name="connsiteX102" fmla="*/ 10599420 w 10713716"/>
                    <a:gd name="connsiteY102" fmla="*/ 609600 h 9281160"/>
                    <a:gd name="connsiteX103" fmla="*/ 10675620 w 10713716"/>
                    <a:gd name="connsiteY103" fmla="*/ 716280 h 9281160"/>
                    <a:gd name="connsiteX104" fmla="*/ 10568940 w 10713716"/>
                    <a:gd name="connsiteY104" fmla="*/ 944880 h 9281160"/>
                    <a:gd name="connsiteX105" fmla="*/ 10386060 w 10713716"/>
                    <a:gd name="connsiteY105" fmla="*/ 1005840 h 9281160"/>
                    <a:gd name="connsiteX106" fmla="*/ 10309860 w 10713716"/>
                    <a:gd name="connsiteY106" fmla="*/ 937260 h 9281160"/>
                    <a:gd name="connsiteX107" fmla="*/ 9845044 w 10713716"/>
                    <a:gd name="connsiteY107" fmla="*/ 1021080 h 9281160"/>
                    <a:gd name="connsiteX108" fmla="*/ 9486900 w 10713716"/>
                    <a:gd name="connsiteY108" fmla="*/ 1303020 h 9281160"/>
                    <a:gd name="connsiteX109" fmla="*/ 9281156 w 10713716"/>
                    <a:gd name="connsiteY109" fmla="*/ 1386840 h 9281160"/>
                    <a:gd name="connsiteX110" fmla="*/ 8892540 w 10713716"/>
                    <a:gd name="connsiteY110" fmla="*/ 1501140 h 9281160"/>
                    <a:gd name="connsiteX111" fmla="*/ 8602980 w 10713716"/>
                    <a:gd name="connsiteY111" fmla="*/ 1737360 h 9281160"/>
                    <a:gd name="connsiteX112" fmla="*/ 8328660 w 10713716"/>
                    <a:gd name="connsiteY112" fmla="*/ 1889760 h 9281160"/>
                    <a:gd name="connsiteX113" fmla="*/ 7871460 w 10713716"/>
                    <a:gd name="connsiteY113" fmla="*/ 2423160 h 9281160"/>
                    <a:gd name="connsiteX114" fmla="*/ 7802880 w 10713716"/>
                    <a:gd name="connsiteY114" fmla="*/ 2468880 h 9281160"/>
                    <a:gd name="connsiteX115" fmla="*/ 7673340 w 10713716"/>
                    <a:gd name="connsiteY115" fmla="*/ 2575560 h 9281160"/>
                    <a:gd name="connsiteX116" fmla="*/ 7513320 w 10713716"/>
                    <a:gd name="connsiteY116" fmla="*/ 2590800 h 9281160"/>
                    <a:gd name="connsiteX117" fmla="*/ 7307580 w 10713716"/>
                    <a:gd name="connsiteY117" fmla="*/ 2644140 h 9281160"/>
                    <a:gd name="connsiteX118" fmla="*/ 7147560 w 10713716"/>
                    <a:gd name="connsiteY118" fmla="*/ 2499360 h 9281160"/>
                    <a:gd name="connsiteX119" fmla="*/ 7147560 w 10713716"/>
                    <a:gd name="connsiteY119" fmla="*/ 2400300 h 9281160"/>
                    <a:gd name="connsiteX120" fmla="*/ 7063740 w 10713716"/>
                    <a:gd name="connsiteY120" fmla="*/ 2362200 h 9281160"/>
                    <a:gd name="connsiteX121" fmla="*/ 6941820 w 10713716"/>
                    <a:gd name="connsiteY121" fmla="*/ 2423160 h 9281160"/>
                    <a:gd name="connsiteX122" fmla="*/ 6827520 w 10713716"/>
                    <a:gd name="connsiteY122" fmla="*/ 2560320 h 9281160"/>
                    <a:gd name="connsiteX123" fmla="*/ 6781800 w 10713716"/>
                    <a:gd name="connsiteY123" fmla="*/ 2682240 h 9281160"/>
                    <a:gd name="connsiteX124" fmla="*/ 6911340 w 10713716"/>
                    <a:gd name="connsiteY124" fmla="*/ 2758440 h 9281160"/>
                    <a:gd name="connsiteX125" fmla="*/ 6637020 w 10713716"/>
                    <a:gd name="connsiteY125" fmla="*/ 3223260 h 9281160"/>
                    <a:gd name="connsiteX126" fmla="*/ 6568440 w 10713716"/>
                    <a:gd name="connsiteY126" fmla="*/ 3253740 h 9281160"/>
                    <a:gd name="connsiteX127" fmla="*/ 6438900 w 10713716"/>
                    <a:gd name="connsiteY127" fmla="*/ 3276600 h 9281160"/>
                    <a:gd name="connsiteX128" fmla="*/ 6431280 w 10713716"/>
                    <a:gd name="connsiteY128" fmla="*/ 3360420 h 9281160"/>
                    <a:gd name="connsiteX129" fmla="*/ 6347460 w 10713716"/>
                    <a:gd name="connsiteY129" fmla="*/ 3360420 h 9281160"/>
                    <a:gd name="connsiteX130" fmla="*/ 6195060 w 10713716"/>
                    <a:gd name="connsiteY130" fmla="*/ 3436620 h 9281160"/>
                    <a:gd name="connsiteX131" fmla="*/ 6088380 w 10713716"/>
                    <a:gd name="connsiteY131" fmla="*/ 3520440 h 9281160"/>
                    <a:gd name="connsiteX132" fmla="*/ 6027420 w 10713716"/>
                    <a:gd name="connsiteY132" fmla="*/ 3634740 h 9281160"/>
                    <a:gd name="connsiteX133" fmla="*/ 5935980 w 10713716"/>
                    <a:gd name="connsiteY133" fmla="*/ 3649980 h 9281160"/>
                    <a:gd name="connsiteX134" fmla="*/ 5836920 w 10713716"/>
                    <a:gd name="connsiteY134" fmla="*/ 3817620 h 9281160"/>
                    <a:gd name="connsiteX135" fmla="*/ 5715000 w 10713716"/>
                    <a:gd name="connsiteY135" fmla="*/ 4023360 h 9281160"/>
                    <a:gd name="connsiteX136" fmla="*/ 5692140 w 10713716"/>
                    <a:gd name="connsiteY136" fmla="*/ 4152900 h 9281160"/>
                    <a:gd name="connsiteX137" fmla="*/ 5516880 w 10713716"/>
                    <a:gd name="connsiteY137" fmla="*/ 4282440 h 9281160"/>
                    <a:gd name="connsiteX138" fmla="*/ 5341620 w 10713716"/>
                    <a:gd name="connsiteY138" fmla="*/ 4312920 h 9281160"/>
                    <a:gd name="connsiteX139" fmla="*/ 5196840 w 10713716"/>
                    <a:gd name="connsiteY139" fmla="*/ 4282440 h 9281160"/>
                    <a:gd name="connsiteX140" fmla="*/ 4914900 w 10713716"/>
                    <a:gd name="connsiteY140" fmla="*/ 4671060 h 9281160"/>
                    <a:gd name="connsiteX141" fmla="*/ 4884420 w 10713716"/>
                    <a:gd name="connsiteY141" fmla="*/ 4831080 h 9281160"/>
                    <a:gd name="connsiteX142" fmla="*/ 4716780 w 10713716"/>
                    <a:gd name="connsiteY142" fmla="*/ 4899660 h 9281160"/>
                    <a:gd name="connsiteX143" fmla="*/ 4587240 w 10713716"/>
                    <a:gd name="connsiteY143" fmla="*/ 4869180 h 9281160"/>
                    <a:gd name="connsiteX144" fmla="*/ 4495800 w 10713716"/>
                    <a:gd name="connsiteY144" fmla="*/ 4808220 h 9281160"/>
                    <a:gd name="connsiteX145" fmla="*/ 4518660 w 10713716"/>
                    <a:gd name="connsiteY145" fmla="*/ 4610100 h 9281160"/>
                    <a:gd name="connsiteX146" fmla="*/ 4602480 w 10713716"/>
                    <a:gd name="connsiteY146" fmla="*/ 4503420 h 9281160"/>
                    <a:gd name="connsiteX147" fmla="*/ 4655820 w 10713716"/>
                    <a:gd name="connsiteY147" fmla="*/ 4488180 h 9281160"/>
                    <a:gd name="connsiteX148" fmla="*/ 4777740 w 10713716"/>
                    <a:gd name="connsiteY148" fmla="*/ 4389120 h 9281160"/>
                    <a:gd name="connsiteX149" fmla="*/ 4785360 w 10713716"/>
                    <a:gd name="connsiteY149" fmla="*/ 4320540 h 9281160"/>
                    <a:gd name="connsiteX150" fmla="*/ 4716780 w 10713716"/>
                    <a:gd name="connsiteY150" fmla="*/ 4213860 h 9281160"/>
                    <a:gd name="connsiteX151" fmla="*/ 4739640 w 10713716"/>
                    <a:gd name="connsiteY151" fmla="*/ 4053840 h 9281160"/>
                    <a:gd name="connsiteX152" fmla="*/ 4800600 w 10713716"/>
                    <a:gd name="connsiteY152" fmla="*/ 4198620 h 9281160"/>
                    <a:gd name="connsiteX153" fmla="*/ 4869180 w 10713716"/>
                    <a:gd name="connsiteY153" fmla="*/ 4251960 h 9281160"/>
                    <a:gd name="connsiteX154" fmla="*/ 4945380 w 10713716"/>
                    <a:gd name="connsiteY154" fmla="*/ 4221480 h 9281160"/>
                    <a:gd name="connsiteX155" fmla="*/ 5013960 w 10713716"/>
                    <a:gd name="connsiteY155" fmla="*/ 4084320 h 9281160"/>
                    <a:gd name="connsiteX156" fmla="*/ 4998720 w 10713716"/>
                    <a:gd name="connsiteY156" fmla="*/ 3992880 h 9281160"/>
                    <a:gd name="connsiteX157" fmla="*/ 4937760 w 10713716"/>
                    <a:gd name="connsiteY157" fmla="*/ 3931920 h 9281160"/>
                    <a:gd name="connsiteX158" fmla="*/ 4937760 w 10713716"/>
                    <a:gd name="connsiteY158" fmla="*/ 3886200 h 9281160"/>
                    <a:gd name="connsiteX159" fmla="*/ 5082540 w 10713716"/>
                    <a:gd name="connsiteY159" fmla="*/ 3916680 h 9281160"/>
                    <a:gd name="connsiteX160" fmla="*/ 5158740 w 10713716"/>
                    <a:gd name="connsiteY160" fmla="*/ 3985260 h 9281160"/>
                    <a:gd name="connsiteX161" fmla="*/ 5273040 w 10713716"/>
                    <a:gd name="connsiteY161" fmla="*/ 3977640 h 9281160"/>
                    <a:gd name="connsiteX162" fmla="*/ 5463540 w 10713716"/>
                    <a:gd name="connsiteY162" fmla="*/ 3794760 h 9281160"/>
                    <a:gd name="connsiteX163" fmla="*/ 5494020 w 10713716"/>
                    <a:gd name="connsiteY163" fmla="*/ 3726180 h 9281160"/>
                    <a:gd name="connsiteX164" fmla="*/ 5539740 w 10713716"/>
                    <a:gd name="connsiteY164" fmla="*/ 3528060 h 9281160"/>
                    <a:gd name="connsiteX165" fmla="*/ 5478780 w 10713716"/>
                    <a:gd name="connsiteY165" fmla="*/ 3444240 h 9281160"/>
                    <a:gd name="connsiteX166" fmla="*/ 5379720 w 10713716"/>
                    <a:gd name="connsiteY166" fmla="*/ 3429000 h 9281160"/>
                    <a:gd name="connsiteX167" fmla="*/ 5265420 w 10713716"/>
                    <a:gd name="connsiteY167" fmla="*/ 3368040 h 9281160"/>
                    <a:gd name="connsiteX168" fmla="*/ 5234940 w 10713716"/>
                    <a:gd name="connsiteY168" fmla="*/ 3223260 h 9281160"/>
                    <a:gd name="connsiteX169" fmla="*/ 5303520 w 10713716"/>
                    <a:gd name="connsiteY169" fmla="*/ 3177540 h 9281160"/>
                    <a:gd name="connsiteX170" fmla="*/ 5463540 w 10713716"/>
                    <a:gd name="connsiteY170" fmla="*/ 3246120 h 9281160"/>
                    <a:gd name="connsiteX171" fmla="*/ 5501640 w 10713716"/>
                    <a:gd name="connsiteY171" fmla="*/ 3299460 h 9281160"/>
                    <a:gd name="connsiteX172" fmla="*/ 5654040 w 10713716"/>
                    <a:gd name="connsiteY172" fmla="*/ 3261360 h 9281160"/>
                    <a:gd name="connsiteX173" fmla="*/ 5722620 w 10713716"/>
                    <a:gd name="connsiteY173" fmla="*/ 3124200 h 9281160"/>
                    <a:gd name="connsiteX174" fmla="*/ 5745480 w 10713716"/>
                    <a:gd name="connsiteY174" fmla="*/ 2987040 h 9281160"/>
                    <a:gd name="connsiteX175" fmla="*/ 6103620 w 10713716"/>
                    <a:gd name="connsiteY175" fmla="*/ 2811780 h 9281160"/>
                    <a:gd name="connsiteX176" fmla="*/ 6400800 w 10713716"/>
                    <a:gd name="connsiteY176" fmla="*/ 2476500 h 9281160"/>
                    <a:gd name="connsiteX177" fmla="*/ 6492240 w 10713716"/>
                    <a:gd name="connsiteY177" fmla="*/ 2423160 h 9281160"/>
                    <a:gd name="connsiteX178" fmla="*/ 6492240 w 10713716"/>
                    <a:gd name="connsiteY178" fmla="*/ 2316480 h 9281160"/>
                    <a:gd name="connsiteX179" fmla="*/ 6553200 w 10713716"/>
                    <a:gd name="connsiteY179" fmla="*/ 2110740 h 9281160"/>
                    <a:gd name="connsiteX180" fmla="*/ 6537960 w 10713716"/>
                    <a:gd name="connsiteY180" fmla="*/ 2026920 h 9281160"/>
                    <a:gd name="connsiteX181" fmla="*/ 6431280 w 10713716"/>
                    <a:gd name="connsiteY181" fmla="*/ 1958340 h 9281160"/>
                    <a:gd name="connsiteX182" fmla="*/ 6461760 w 10713716"/>
                    <a:gd name="connsiteY182" fmla="*/ 1889760 h 9281160"/>
                    <a:gd name="connsiteX183" fmla="*/ 6560820 w 10713716"/>
                    <a:gd name="connsiteY183" fmla="*/ 1965960 h 9281160"/>
                    <a:gd name="connsiteX184" fmla="*/ 6667500 w 10713716"/>
                    <a:gd name="connsiteY184" fmla="*/ 1965960 h 9281160"/>
                    <a:gd name="connsiteX185" fmla="*/ 6713220 w 10713716"/>
                    <a:gd name="connsiteY185" fmla="*/ 2042160 h 9281160"/>
                    <a:gd name="connsiteX186" fmla="*/ 6804660 w 10713716"/>
                    <a:gd name="connsiteY186" fmla="*/ 2049780 h 9281160"/>
                    <a:gd name="connsiteX187" fmla="*/ 6903720 w 10713716"/>
                    <a:gd name="connsiteY187" fmla="*/ 2095500 h 9281160"/>
                    <a:gd name="connsiteX188" fmla="*/ 7002780 w 10713716"/>
                    <a:gd name="connsiteY188" fmla="*/ 2042160 h 9281160"/>
                    <a:gd name="connsiteX189" fmla="*/ 7033260 w 10713716"/>
                    <a:gd name="connsiteY189" fmla="*/ 1958340 h 9281160"/>
                    <a:gd name="connsiteX190" fmla="*/ 7056120 w 10713716"/>
                    <a:gd name="connsiteY190" fmla="*/ 1805940 h 9281160"/>
                    <a:gd name="connsiteX191" fmla="*/ 7063740 w 10713716"/>
                    <a:gd name="connsiteY191" fmla="*/ 1699260 h 9281160"/>
                    <a:gd name="connsiteX192" fmla="*/ 7117080 w 10713716"/>
                    <a:gd name="connsiteY192" fmla="*/ 1676400 h 9281160"/>
                    <a:gd name="connsiteX193" fmla="*/ 7178040 w 10713716"/>
                    <a:gd name="connsiteY193" fmla="*/ 1569720 h 9281160"/>
                    <a:gd name="connsiteX194" fmla="*/ 7292340 w 10713716"/>
                    <a:gd name="connsiteY194" fmla="*/ 1546860 h 9281160"/>
                    <a:gd name="connsiteX195" fmla="*/ 7444740 w 10713716"/>
                    <a:gd name="connsiteY195" fmla="*/ 1470660 h 9281160"/>
                    <a:gd name="connsiteX196" fmla="*/ 7513320 w 10713716"/>
                    <a:gd name="connsiteY196" fmla="*/ 1516380 h 9281160"/>
                    <a:gd name="connsiteX197" fmla="*/ 7589520 w 10713716"/>
                    <a:gd name="connsiteY197" fmla="*/ 1440180 h 9281160"/>
                    <a:gd name="connsiteX198" fmla="*/ 7627620 w 10713716"/>
                    <a:gd name="connsiteY198" fmla="*/ 1325880 h 9281160"/>
                    <a:gd name="connsiteX199" fmla="*/ 7581900 w 10713716"/>
                    <a:gd name="connsiteY199" fmla="*/ 1264920 h 9281160"/>
                    <a:gd name="connsiteX200" fmla="*/ 7581900 w 10713716"/>
                    <a:gd name="connsiteY200" fmla="*/ 1226820 h 9281160"/>
                    <a:gd name="connsiteX201" fmla="*/ 7551420 w 10713716"/>
                    <a:gd name="connsiteY201" fmla="*/ 1036320 h 9281160"/>
                    <a:gd name="connsiteX202" fmla="*/ 7536180 w 10713716"/>
                    <a:gd name="connsiteY202" fmla="*/ 845820 h 9281160"/>
                    <a:gd name="connsiteX203" fmla="*/ 7589520 w 10713716"/>
                    <a:gd name="connsiteY203" fmla="*/ 678180 h 9281160"/>
                    <a:gd name="connsiteX204" fmla="*/ 7749540 w 10713716"/>
                    <a:gd name="connsiteY204" fmla="*/ 533400 h 9281160"/>
                    <a:gd name="connsiteX205" fmla="*/ 7871460 w 10713716"/>
                    <a:gd name="connsiteY205" fmla="*/ 601980 h 9281160"/>
                    <a:gd name="connsiteX206" fmla="*/ 7924800 w 10713716"/>
                    <a:gd name="connsiteY206" fmla="*/ 830580 h 9281160"/>
                    <a:gd name="connsiteX207" fmla="*/ 7970520 w 10713716"/>
                    <a:gd name="connsiteY207" fmla="*/ 960120 h 9281160"/>
                    <a:gd name="connsiteX208" fmla="*/ 8008620 w 10713716"/>
                    <a:gd name="connsiteY208" fmla="*/ 1158240 h 9281160"/>
                    <a:gd name="connsiteX209" fmla="*/ 8145780 w 10713716"/>
                    <a:gd name="connsiteY209" fmla="*/ 1264920 h 9281160"/>
                    <a:gd name="connsiteX210" fmla="*/ 8580116 w 10713716"/>
                    <a:gd name="connsiteY210" fmla="*/ 1318260 h 9281160"/>
                    <a:gd name="connsiteX211" fmla="*/ 9037316 w 10713716"/>
                    <a:gd name="connsiteY211" fmla="*/ 1158240 h 9281160"/>
                    <a:gd name="connsiteX212" fmla="*/ 9052564 w 10713716"/>
                    <a:gd name="connsiteY212" fmla="*/ 1089660 h 9281160"/>
                    <a:gd name="connsiteX213" fmla="*/ 9342116 w 10713716"/>
                    <a:gd name="connsiteY213" fmla="*/ 891540 h 9281160"/>
                    <a:gd name="connsiteX214" fmla="*/ 9433556 w 10713716"/>
                    <a:gd name="connsiteY214" fmla="*/ 708660 h 9281160"/>
                    <a:gd name="connsiteX215" fmla="*/ 9555476 w 10713716"/>
                    <a:gd name="connsiteY215" fmla="*/ 495300 h 9281160"/>
                    <a:gd name="connsiteX216" fmla="*/ 9707876 w 10713716"/>
                    <a:gd name="connsiteY216" fmla="*/ 396240 h 9281160"/>
                    <a:gd name="connsiteX217" fmla="*/ 9738356 w 10713716"/>
                    <a:gd name="connsiteY217" fmla="*/ 274320 h 9281160"/>
                    <a:gd name="connsiteX218" fmla="*/ 9913620 w 10713716"/>
                    <a:gd name="connsiteY218" fmla="*/ 236220 h 9281160"/>
                    <a:gd name="connsiteX219" fmla="*/ 9966964 w 10713716"/>
                    <a:gd name="connsiteY219" fmla="*/ 68580 h 9281160"/>
                    <a:gd name="connsiteX220" fmla="*/ 10104116 w 10713716"/>
                    <a:gd name="connsiteY220" fmla="*/ 76200 h 9281160"/>
                    <a:gd name="connsiteX221" fmla="*/ 10271764 w 10713716"/>
                    <a:gd name="connsiteY221" fmla="*/ 22860 h 9281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</a:cxnLst>
                  <a:rect l="l" t="t" r="r" b="b"/>
                  <a:pathLst>
                    <a:path w="10713716" h="9281160">
                      <a:moveTo>
                        <a:pt x="2103120" y="9121140"/>
                      </a:moveTo>
                      <a:lnTo>
                        <a:pt x="2057400" y="9227820"/>
                      </a:lnTo>
                      <a:lnTo>
                        <a:pt x="1973580" y="9281160"/>
                      </a:lnTo>
                      <a:lnTo>
                        <a:pt x="1950720" y="9212580"/>
                      </a:lnTo>
                      <a:lnTo>
                        <a:pt x="2034540" y="9174480"/>
                      </a:lnTo>
                      <a:close/>
                      <a:moveTo>
                        <a:pt x="1478280" y="9044940"/>
                      </a:moveTo>
                      <a:lnTo>
                        <a:pt x="1668780" y="9083040"/>
                      </a:lnTo>
                      <a:lnTo>
                        <a:pt x="1699260" y="9189720"/>
                      </a:lnTo>
                      <a:lnTo>
                        <a:pt x="1524000" y="9182100"/>
                      </a:lnTo>
                      <a:close/>
                      <a:moveTo>
                        <a:pt x="2263140" y="8641080"/>
                      </a:moveTo>
                      <a:lnTo>
                        <a:pt x="2339340" y="8717280"/>
                      </a:lnTo>
                      <a:lnTo>
                        <a:pt x="2491740" y="8717280"/>
                      </a:lnTo>
                      <a:lnTo>
                        <a:pt x="2369820" y="8839200"/>
                      </a:lnTo>
                      <a:lnTo>
                        <a:pt x="2446020" y="8877300"/>
                      </a:lnTo>
                      <a:lnTo>
                        <a:pt x="2392680" y="8953500"/>
                      </a:lnTo>
                      <a:lnTo>
                        <a:pt x="2179320" y="9022080"/>
                      </a:lnTo>
                      <a:lnTo>
                        <a:pt x="2133600" y="8839200"/>
                      </a:lnTo>
                      <a:lnTo>
                        <a:pt x="2026920" y="8740140"/>
                      </a:lnTo>
                      <a:close/>
                      <a:moveTo>
                        <a:pt x="2773680" y="8199120"/>
                      </a:moveTo>
                      <a:lnTo>
                        <a:pt x="2910840" y="8252460"/>
                      </a:lnTo>
                      <a:lnTo>
                        <a:pt x="2926080" y="8343900"/>
                      </a:lnTo>
                      <a:lnTo>
                        <a:pt x="2689860" y="8313420"/>
                      </a:lnTo>
                      <a:close/>
                      <a:moveTo>
                        <a:pt x="4408172" y="7162800"/>
                      </a:moveTo>
                      <a:lnTo>
                        <a:pt x="4655820" y="7391400"/>
                      </a:lnTo>
                      <a:lnTo>
                        <a:pt x="4674868" y="7505700"/>
                      </a:lnTo>
                      <a:lnTo>
                        <a:pt x="4560572" y="7581900"/>
                      </a:lnTo>
                      <a:lnTo>
                        <a:pt x="4370068" y="7562850"/>
                      </a:lnTo>
                      <a:lnTo>
                        <a:pt x="4255772" y="7696200"/>
                      </a:lnTo>
                      <a:lnTo>
                        <a:pt x="4046220" y="7829550"/>
                      </a:lnTo>
                      <a:lnTo>
                        <a:pt x="3836668" y="8001000"/>
                      </a:lnTo>
                      <a:lnTo>
                        <a:pt x="3684268" y="7886700"/>
                      </a:lnTo>
                      <a:lnTo>
                        <a:pt x="3741420" y="7753350"/>
                      </a:lnTo>
                      <a:lnTo>
                        <a:pt x="3589020" y="7600950"/>
                      </a:lnTo>
                      <a:lnTo>
                        <a:pt x="3665220" y="7505700"/>
                      </a:lnTo>
                      <a:lnTo>
                        <a:pt x="4065268" y="7391400"/>
                      </a:lnTo>
                      <a:close/>
                      <a:moveTo>
                        <a:pt x="2354580" y="4511040"/>
                      </a:moveTo>
                      <a:lnTo>
                        <a:pt x="2560320" y="4671060"/>
                      </a:lnTo>
                      <a:lnTo>
                        <a:pt x="2598420" y="4785360"/>
                      </a:lnTo>
                      <a:lnTo>
                        <a:pt x="2849880" y="4922520"/>
                      </a:lnTo>
                      <a:lnTo>
                        <a:pt x="3078480" y="4922520"/>
                      </a:lnTo>
                      <a:lnTo>
                        <a:pt x="3406140" y="4907280"/>
                      </a:lnTo>
                      <a:lnTo>
                        <a:pt x="3627120" y="4770120"/>
                      </a:lnTo>
                      <a:lnTo>
                        <a:pt x="3474720" y="5113020"/>
                      </a:lnTo>
                      <a:lnTo>
                        <a:pt x="3322320" y="5181600"/>
                      </a:lnTo>
                      <a:lnTo>
                        <a:pt x="3238500" y="5097780"/>
                      </a:lnTo>
                      <a:lnTo>
                        <a:pt x="3032760" y="5158740"/>
                      </a:lnTo>
                      <a:lnTo>
                        <a:pt x="2956560" y="5364480"/>
                      </a:lnTo>
                      <a:lnTo>
                        <a:pt x="2766060" y="5532120"/>
                      </a:lnTo>
                      <a:lnTo>
                        <a:pt x="2484120" y="5577840"/>
                      </a:lnTo>
                      <a:lnTo>
                        <a:pt x="2171700" y="5608320"/>
                      </a:lnTo>
                      <a:lnTo>
                        <a:pt x="2034540" y="5814060"/>
                      </a:lnTo>
                      <a:lnTo>
                        <a:pt x="1973580" y="5951220"/>
                      </a:lnTo>
                      <a:lnTo>
                        <a:pt x="1866900" y="5974080"/>
                      </a:lnTo>
                      <a:lnTo>
                        <a:pt x="1684020" y="6073140"/>
                      </a:lnTo>
                      <a:lnTo>
                        <a:pt x="1562100" y="6240780"/>
                      </a:lnTo>
                      <a:lnTo>
                        <a:pt x="1447800" y="6477000"/>
                      </a:lnTo>
                      <a:lnTo>
                        <a:pt x="1493520" y="6637020"/>
                      </a:lnTo>
                      <a:lnTo>
                        <a:pt x="1417320" y="6629400"/>
                      </a:lnTo>
                      <a:lnTo>
                        <a:pt x="1348740" y="6591300"/>
                      </a:lnTo>
                      <a:lnTo>
                        <a:pt x="1295400" y="6606540"/>
                      </a:lnTo>
                      <a:lnTo>
                        <a:pt x="1203960" y="6827520"/>
                      </a:lnTo>
                      <a:lnTo>
                        <a:pt x="1211580" y="6949440"/>
                      </a:lnTo>
                      <a:lnTo>
                        <a:pt x="1173480" y="7025640"/>
                      </a:lnTo>
                      <a:lnTo>
                        <a:pt x="754380" y="7132320"/>
                      </a:lnTo>
                      <a:lnTo>
                        <a:pt x="632460" y="7307580"/>
                      </a:lnTo>
                      <a:lnTo>
                        <a:pt x="563880" y="7330440"/>
                      </a:lnTo>
                      <a:lnTo>
                        <a:pt x="533400" y="7696200"/>
                      </a:lnTo>
                      <a:lnTo>
                        <a:pt x="502920" y="8115300"/>
                      </a:lnTo>
                      <a:lnTo>
                        <a:pt x="457200" y="8206740"/>
                      </a:lnTo>
                      <a:lnTo>
                        <a:pt x="434340" y="8077200"/>
                      </a:lnTo>
                      <a:lnTo>
                        <a:pt x="441960" y="7863840"/>
                      </a:lnTo>
                      <a:lnTo>
                        <a:pt x="289560" y="7856220"/>
                      </a:lnTo>
                      <a:lnTo>
                        <a:pt x="137160" y="7917180"/>
                      </a:lnTo>
                      <a:lnTo>
                        <a:pt x="68580" y="7772400"/>
                      </a:lnTo>
                      <a:lnTo>
                        <a:pt x="99060" y="7696200"/>
                      </a:lnTo>
                      <a:lnTo>
                        <a:pt x="30480" y="7490460"/>
                      </a:lnTo>
                      <a:lnTo>
                        <a:pt x="0" y="7452360"/>
                      </a:lnTo>
                      <a:lnTo>
                        <a:pt x="22860" y="7391400"/>
                      </a:lnTo>
                      <a:lnTo>
                        <a:pt x="152400" y="7368540"/>
                      </a:lnTo>
                      <a:lnTo>
                        <a:pt x="228600" y="7147560"/>
                      </a:lnTo>
                      <a:lnTo>
                        <a:pt x="525780" y="6972300"/>
                      </a:lnTo>
                      <a:lnTo>
                        <a:pt x="601980" y="6911340"/>
                      </a:lnTo>
                      <a:lnTo>
                        <a:pt x="640080" y="6835140"/>
                      </a:lnTo>
                      <a:lnTo>
                        <a:pt x="883920" y="6652260"/>
                      </a:lnTo>
                      <a:lnTo>
                        <a:pt x="883920" y="6598920"/>
                      </a:lnTo>
                      <a:lnTo>
                        <a:pt x="1074420" y="6461760"/>
                      </a:lnTo>
                      <a:lnTo>
                        <a:pt x="1089660" y="6286500"/>
                      </a:lnTo>
                      <a:lnTo>
                        <a:pt x="1127760" y="6172200"/>
                      </a:lnTo>
                      <a:lnTo>
                        <a:pt x="1409700" y="5875020"/>
                      </a:lnTo>
                      <a:lnTo>
                        <a:pt x="1447800" y="5737860"/>
                      </a:lnTo>
                      <a:lnTo>
                        <a:pt x="1524000" y="5631180"/>
                      </a:lnTo>
                      <a:lnTo>
                        <a:pt x="1676400" y="5524500"/>
                      </a:lnTo>
                      <a:lnTo>
                        <a:pt x="1851660" y="5303520"/>
                      </a:lnTo>
                      <a:lnTo>
                        <a:pt x="1874520" y="5067300"/>
                      </a:lnTo>
                      <a:lnTo>
                        <a:pt x="1981200" y="5006340"/>
                      </a:lnTo>
                      <a:lnTo>
                        <a:pt x="2125980" y="4709160"/>
                      </a:lnTo>
                      <a:lnTo>
                        <a:pt x="2148840" y="4594860"/>
                      </a:lnTo>
                      <a:close/>
                      <a:moveTo>
                        <a:pt x="10515604" y="0"/>
                      </a:moveTo>
                      <a:lnTo>
                        <a:pt x="10713716" y="144780"/>
                      </a:lnTo>
                      <a:lnTo>
                        <a:pt x="10690860" y="304800"/>
                      </a:lnTo>
                      <a:lnTo>
                        <a:pt x="10500356" y="449580"/>
                      </a:lnTo>
                      <a:lnTo>
                        <a:pt x="10500356" y="563880"/>
                      </a:lnTo>
                      <a:lnTo>
                        <a:pt x="10599420" y="609600"/>
                      </a:lnTo>
                      <a:lnTo>
                        <a:pt x="10675620" y="716280"/>
                      </a:lnTo>
                      <a:lnTo>
                        <a:pt x="10568940" y="944880"/>
                      </a:lnTo>
                      <a:lnTo>
                        <a:pt x="10386060" y="1005840"/>
                      </a:lnTo>
                      <a:lnTo>
                        <a:pt x="10309860" y="937260"/>
                      </a:lnTo>
                      <a:lnTo>
                        <a:pt x="9845044" y="1021080"/>
                      </a:lnTo>
                      <a:lnTo>
                        <a:pt x="9486900" y="1303020"/>
                      </a:lnTo>
                      <a:lnTo>
                        <a:pt x="9281156" y="1386840"/>
                      </a:lnTo>
                      <a:lnTo>
                        <a:pt x="8892540" y="1501140"/>
                      </a:lnTo>
                      <a:lnTo>
                        <a:pt x="8602980" y="1737360"/>
                      </a:lnTo>
                      <a:lnTo>
                        <a:pt x="8328660" y="1889760"/>
                      </a:lnTo>
                      <a:lnTo>
                        <a:pt x="7871460" y="2423160"/>
                      </a:lnTo>
                      <a:lnTo>
                        <a:pt x="7802880" y="2468880"/>
                      </a:lnTo>
                      <a:lnTo>
                        <a:pt x="7673340" y="2575560"/>
                      </a:lnTo>
                      <a:lnTo>
                        <a:pt x="7513320" y="2590800"/>
                      </a:lnTo>
                      <a:lnTo>
                        <a:pt x="7307580" y="2644140"/>
                      </a:lnTo>
                      <a:lnTo>
                        <a:pt x="7147560" y="2499360"/>
                      </a:lnTo>
                      <a:lnTo>
                        <a:pt x="7147560" y="2400300"/>
                      </a:lnTo>
                      <a:lnTo>
                        <a:pt x="7063740" y="2362200"/>
                      </a:lnTo>
                      <a:lnTo>
                        <a:pt x="6941820" y="2423160"/>
                      </a:lnTo>
                      <a:lnTo>
                        <a:pt x="6827520" y="2560320"/>
                      </a:lnTo>
                      <a:lnTo>
                        <a:pt x="6781800" y="2682240"/>
                      </a:lnTo>
                      <a:lnTo>
                        <a:pt x="6911340" y="2758440"/>
                      </a:lnTo>
                      <a:lnTo>
                        <a:pt x="6637020" y="3223260"/>
                      </a:lnTo>
                      <a:lnTo>
                        <a:pt x="6568440" y="3253740"/>
                      </a:lnTo>
                      <a:lnTo>
                        <a:pt x="6438900" y="3276600"/>
                      </a:lnTo>
                      <a:lnTo>
                        <a:pt x="6431280" y="3360420"/>
                      </a:lnTo>
                      <a:lnTo>
                        <a:pt x="6347460" y="3360420"/>
                      </a:lnTo>
                      <a:lnTo>
                        <a:pt x="6195060" y="3436620"/>
                      </a:lnTo>
                      <a:lnTo>
                        <a:pt x="6088380" y="3520440"/>
                      </a:lnTo>
                      <a:lnTo>
                        <a:pt x="6027420" y="3634740"/>
                      </a:lnTo>
                      <a:lnTo>
                        <a:pt x="5935980" y="3649980"/>
                      </a:lnTo>
                      <a:lnTo>
                        <a:pt x="5836920" y="3817620"/>
                      </a:lnTo>
                      <a:lnTo>
                        <a:pt x="5715000" y="4023360"/>
                      </a:lnTo>
                      <a:lnTo>
                        <a:pt x="5692140" y="4152900"/>
                      </a:lnTo>
                      <a:lnTo>
                        <a:pt x="5516880" y="4282440"/>
                      </a:lnTo>
                      <a:lnTo>
                        <a:pt x="5341620" y="4312920"/>
                      </a:lnTo>
                      <a:lnTo>
                        <a:pt x="5196840" y="4282440"/>
                      </a:lnTo>
                      <a:lnTo>
                        <a:pt x="4914900" y="4671060"/>
                      </a:lnTo>
                      <a:lnTo>
                        <a:pt x="4884420" y="4831080"/>
                      </a:lnTo>
                      <a:lnTo>
                        <a:pt x="4716780" y="4899660"/>
                      </a:lnTo>
                      <a:lnTo>
                        <a:pt x="4587240" y="4869180"/>
                      </a:lnTo>
                      <a:lnTo>
                        <a:pt x="4495800" y="4808220"/>
                      </a:lnTo>
                      <a:lnTo>
                        <a:pt x="4518660" y="4610100"/>
                      </a:lnTo>
                      <a:lnTo>
                        <a:pt x="4602480" y="4503420"/>
                      </a:lnTo>
                      <a:lnTo>
                        <a:pt x="4655820" y="4488180"/>
                      </a:lnTo>
                      <a:lnTo>
                        <a:pt x="4777740" y="4389120"/>
                      </a:lnTo>
                      <a:lnTo>
                        <a:pt x="4785360" y="4320540"/>
                      </a:lnTo>
                      <a:lnTo>
                        <a:pt x="4716780" y="4213860"/>
                      </a:lnTo>
                      <a:lnTo>
                        <a:pt x="4739640" y="4053840"/>
                      </a:lnTo>
                      <a:lnTo>
                        <a:pt x="4800600" y="4198620"/>
                      </a:lnTo>
                      <a:lnTo>
                        <a:pt x="4869180" y="4251960"/>
                      </a:lnTo>
                      <a:lnTo>
                        <a:pt x="4945380" y="4221480"/>
                      </a:lnTo>
                      <a:lnTo>
                        <a:pt x="5013960" y="4084320"/>
                      </a:lnTo>
                      <a:lnTo>
                        <a:pt x="4998720" y="3992880"/>
                      </a:lnTo>
                      <a:lnTo>
                        <a:pt x="4937760" y="3931920"/>
                      </a:lnTo>
                      <a:lnTo>
                        <a:pt x="4937760" y="3886200"/>
                      </a:lnTo>
                      <a:lnTo>
                        <a:pt x="5082540" y="3916680"/>
                      </a:lnTo>
                      <a:lnTo>
                        <a:pt x="5158740" y="3985260"/>
                      </a:lnTo>
                      <a:lnTo>
                        <a:pt x="5273040" y="3977640"/>
                      </a:lnTo>
                      <a:lnTo>
                        <a:pt x="5463540" y="3794760"/>
                      </a:lnTo>
                      <a:lnTo>
                        <a:pt x="5494020" y="3726180"/>
                      </a:lnTo>
                      <a:lnTo>
                        <a:pt x="5539740" y="3528060"/>
                      </a:lnTo>
                      <a:lnTo>
                        <a:pt x="5478780" y="3444240"/>
                      </a:lnTo>
                      <a:lnTo>
                        <a:pt x="5379720" y="3429000"/>
                      </a:lnTo>
                      <a:lnTo>
                        <a:pt x="5265420" y="3368040"/>
                      </a:lnTo>
                      <a:lnTo>
                        <a:pt x="5234940" y="3223260"/>
                      </a:lnTo>
                      <a:lnTo>
                        <a:pt x="5303520" y="3177540"/>
                      </a:lnTo>
                      <a:lnTo>
                        <a:pt x="5463540" y="3246120"/>
                      </a:lnTo>
                      <a:lnTo>
                        <a:pt x="5501640" y="3299460"/>
                      </a:lnTo>
                      <a:lnTo>
                        <a:pt x="5654040" y="3261360"/>
                      </a:lnTo>
                      <a:lnTo>
                        <a:pt x="5722620" y="3124200"/>
                      </a:lnTo>
                      <a:lnTo>
                        <a:pt x="5745480" y="2987040"/>
                      </a:lnTo>
                      <a:lnTo>
                        <a:pt x="6103620" y="2811780"/>
                      </a:lnTo>
                      <a:lnTo>
                        <a:pt x="6400800" y="2476500"/>
                      </a:lnTo>
                      <a:lnTo>
                        <a:pt x="6492240" y="2423160"/>
                      </a:lnTo>
                      <a:lnTo>
                        <a:pt x="6492240" y="2316480"/>
                      </a:lnTo>
                      <a:lnTo>
                        <a:pt x="6553200" y="2110740"/>
                      </a:lnTo>
                      <a:lnTo>
                        <a:pt x="6537960" y="2026920"/>
                      </a:lnTo>
                      <a:lnTo>
                        <a:pt x="6431280" y="1958340"/>
                      </a:lnTo>
                      <a:lnTo>
                        <a:pt x="6461760" y="1889760"/>
                      </a:lnTo>
                      <a:lnTo>
                        <a:pt x="6560820" y="1965960"/>
                      </a:lnTo>
                      <a:lnTo>
                        <a:pt x="6667500" y="1965960"/>
                      </a:lnTo>
                      <a:lnTo>
                        <a:pt x="6713220" y="2042160"/>
                      </a:lnTo>
                      <a:lnTo>
                        <a:pt x="6804660" y="2049780"/>
                      </a:lnTo>
                      <a:lnTo>
                        <a:pt x="6903720" y="2095500"/>
                      </a:lnTo>
                      <a:lnTo>
                        <a:pt x="7002780" y="2042160"/>
                      </a:lnTo>
                      <a:lnTo>
                        <a:pt x="7033260" y="1958340"/>
                      </a:lnTo>
                      <a:lnTo>
                        <a:pt x="7056120" y="1805940"/>
                      </a:lnTo>
                      <a:lnTo>
                        <a:pt x="7063740" y="1699260"/>
                      </a:lnTo>
                      <a:lnTo>
                        <a:pt x="7117080" y="1676400"/>
                      </a:lnTo>
                      <a:lnTo>
                        <a:pt x="7178040" y="1569720"/>
                      </a:lnTo>
                      <a:lnTo>
                        <a:pt x="7292340" y="1546860"/>
                      </a:lnTo>
                      <a:lnTo>
                        <a:pt x="7444740" y="1470660"/>
                      </a:lnTo>
                      <a:lnTo>
                        <a:pt x="7513320" y="1516380"/>
                      </a:lnTo>
                      <a:lnTo>
                        <a:pt x="7589520" y="1440180"/>
                      </a:lnTo>
                      <a:lnTo>
                        <a:pt x="7627620" y="1325880"/>
                      </a:lnTo>
                      <a:lnTo>
                        <a:pt x="7581900" y="1264920"/>
                      </a:lnTo>
                      <a:lnTo>
                        <a:pt x="7581900" y="1226820"/>
                      </a:lnTo>
                      <a:lnTo>
                        <a:pt x="7551420" y="1036320"/>
                      </a:lnTo>
                      <a:lnTo>
                        <a:pt x="7536180" y="845820"/>
                      </a:lnTo>
                      <a:lnTo>
                        <a:pt x="7589520" y="678180"/>
                      </a:lnTo>
                      <a:lnTo>
                        <a:pt x="7749540" y="533400"/>
                      </a:lnTo>
                      <a:lnTo>
                        <a:pt x="7871460" y="601980"/>
                      </a:lnTo>
                      <a:lnTo>
                        <a:pt x="7924800" y="830580"/>
                      </a:lnTo>
                      <a:lnTo>
                        <a:pt x="7970520" y="960120"/>
                      </a:lnTo>
                      <a:lnTo>
                        <a:pt x="8008620" y="1158240"/>
                      </a:lnTo>
                      <a:lnTo>
                        <a:pt x="8145780" y="1264920"/>
                      </a:lnTo>
                      <a:lnTo>
                        <a:pt x="8580116" y="1318260"/>
                      </a:lnTo>
                      <a:lnTo>
                        <a:pt x="9037316" y="1158240"/>
                      </a:lnTo>
                      <a:lnTo>
                        <a:pt x="9052564" y="1089660"/>
                      </a:lnTo>
                      <a:lnTo>
                        <a:pt x="9342116" y="891540"/>
                      </a:lnTo>
                      <a:lnTo>
                        <a:pt x="9433556" y="708660"/>
                      </a:lnTo>
                      <a:lnTo>
                        <a:pt x="9555476" y="495300"/>
                      </a:lnTo>
                      <a:lnTo>
                        <a:pt x="9707876" y="396240"/>
                      </a:lnTo>
                      <a:lnTo>
                        <a:pt x="9738356" y="274320"/>
                      </a:lnTo>
                      <a:lnTo>
                        <a:pt x="9913620" y="236220"/>
                      </a:lnTo>
                      <a:lnTo>
                        <a:pt x="9966964" y="68580"/>
                      </a:lnTo>
                      <a:lnTo>
                        <a:pt x="10104116" y="76200"/>
                      </a:lnTo>
                      <a:lnTo>
                        <a:pt x="10271764" y="2286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86" name="グループ化 785">
              <a:extLst>
                <a:ext uri="{FF2B5EF4-FFF2-40B4-BE49-F238E27FC236}">
                  <a16:creationId xmlns:a16="http://schemas.microsoft.com/office/drawing/2014/main" id="{4FF43DF2-8009-40B1-BA1E-4D657135C386}"/>
                </a:ext>
              </a:extLst>
            </p:cNvPr>
            <p:cNvGrpSpPr/>
            <p:nvPr/>
          </p:nvGrpSpPr>
          <p:grpSpPr>
            <a:xfrm>
              <a:off x="40424100" y="-11468100"/>
              <a:ext cx="29108396" cy="17618719"/>
              <a:chOff x="40424100" y="-11468100"/>
              <a:chExt cx="29108396" cy="17618719"/>
            </a:xfrm>
            <a:noFill/>
          </p:grpSpPr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BA59A74F-1F1E-4A56-A88C-BAB9DE823D4A}"/>
                  </a:ext>
                </a:extLst>
              </p:cNvPr>
              <p:cNvSpPr/>
              <p:nvPr/>
            </p:nvSpPr>
            <p:spPr>
              <a:xfrm>
                <a:off x="41533011" y="-11285621"/>
                <a:ext cx="18552694" cy="17436240"/>
              </a:xfrm>
              <a:custGeom>
                <a:avLst/>
                <a:gdLst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173579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26042 w 18552694"/>
                  <a:gd name="connsiteY199" fmla="*/ 9841832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213810 w 18552694"/>
                  <a:gd name="connsiteY208" fmla="*/ 9216189 h 17421726"/>
                  <a:gd name="connsiteX209" fmla="*/ 2141621 w 18552694"/>
                  <a:gd name="connsiteY209" fmla="*/ 9144000 h 17421726"/>
                  <a:gd name="connsiteX210" fmla="*/ 2189747 w 18552694"/>
                  <a:gd name="connsiteY210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173579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26042 w 18552694"/>
                  <a:gd name="connsiteY199" fmla="*/ 9841832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213810 w 18552694"/>
                  <a:gd name="connsiteY208" fmla="*/ 92161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173579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26042 w 18552694"/>
                  <a:gd name="connsiteY199" fmla="*/ 9841832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173579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202154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202154 h 17421726"/>
                  <a:gd name="connsiteX160" fmla="*/ 10999369 w 18552694"/>
                  <a:gd name="connsiteY160" fmla="*/ 4912393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202154 h 17421726"/>
                  <a:gd name="connsiteX160" fmla="*/ 10999369 w 18552694"/>
                  <a:gd name="connsiteY160" fmla="*/ 4912393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811126 w 18552694"/>
                  <a:gd name="connsiteY163" fmla="*/ 27873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384842 w 18552694"/>
                  <a:gd name="connsiteY49" fmla="*/ 15751438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202154 h 17421726"/>
                  <a:gd name="connsiteX160" fmla="*/ 10999369 w 18552694"/>
                  <a:gd name="connsiteY160" fmla="*/ 4912393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811126 w 18552694"/>
                  <a:gd name="connsiteY163" fmla="*/ 27873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36240"/>
                  <a:gd name="connsiteX1" fmla="*/ 2117557 w 18552694"/>
                  <a:gd name="connsiteY1" fmla="*/ 9360568 h 17436240"/>
                  <a:gd name="connsiteX2" fmla="*/ 1804736 w 18552694"/>
                  <a:gd name="connsiteY2" fmla="*/ 9408695 h 17436240"/>
                  <a:gd name="connsiteX3" fmla="*/ 1756610 w 18552694"/>
                  <a:gd name="connsiteY3" fmla="*/ 9769642 h 17436240"/>
                  <a:gd name="connsiteX4" fmla="*/ 1804736 w 18552694"/>
                  <a:gd name="connsiteY4" fmla="*/ 10034337 h 17436240"/>
                  <a:gd name="connsiteX5" fmla="*/ 1949115 w 18552694"/>
                  <a:gd name="connsiteY5" fmla="*/ 10106526 h 17436240"/>
                  <a:gd name="connsiteX6" fmla="*/ 2261936 w 18552694"/>
                  <a:gd name="connsiteY6" fmla="*/ 10587789 h 17436240"/>
                  <a:gd name="connsiteX7" fmla="*/ 2334126 w 18552694"/>
                  <a:gd name="connsiteY7" fmla="*/ 10684042 h 17436240"/>
                  <a:gd name="connsiteX8" fmla="*/ 2334126 w 18552694"/>
                  <a:gd name="connsiteY8" fmla="*/ 10780295 h 17436240"/>
                  <a:gd name="connsiteX9" fmla="*/ 2093494 w 18552694"/>
                  <a:gd name="connsiteY9" fmla="*/ 10996863 h 17436240"/>
                  <a:gd name="connsiteX10" fmla="*/ 1732547 w 18552694"/>
                  <a:gd name="connsiteY10" fmla="*/ 11333747 h 17436240"/>
                  <a:gd name="connsiteX11" fmla="*/ 1660357 w 18552694"/>
                  <a:gd name="connsiteY11" fmla="*/ 11502189 h 17436240"/>
                  <a:gd name="connsiteX12" fmla="*/ 1636294 w 18552694"/>
                  <a:gd name="connsiteY12" fmla="*/ 11694695 h 17436240"/>
                  <a:gd name="connsiteX13" fmla="*/ 1515978 w 18552694"/>
                  <a:gd name="connsiteY13" fmla="*/ 11718758 h 17436240"/>
                  <a:gd name="connsiteX14" fmla="*/ 1491915 w 18552694"/>
                  <a:gd name="connsiteY14" fmla="*/ 11574379 h 17436240"/>
                  <a:gd name="connsiteX15" fmla="*/ 1323473 w 18552694"/>
                  <a:gd name="connsiteY15" fmla="*/ 11502189 h 17436240"/>
                  <a:gd name="connsiteX16" fmla="*/ 1130968 w 18552694"/>
                  <a:gd name="connsiteY16" fmla="*/ 11790947 h 17436240"/>
                  <a:gd name="connsiteX17" fmla="*/ 1010652 w 18552694"/>
                  <a:gd name="connsiteY17" fmla="*/ 11935326 h 17436240"/>
                  <a:gd name="connsiteX18" fmla="*/ 890336 w 18552694"/>
                  <a:gd name="connsiteY18" fmla="*/ 12103768 h 17436240"/>
                  <a:gd name="connsiteX19" fmla="*/ 529389 w 18552694"/>
                  <a:gd name="connsiteY19" fmla="*/ 12079705 h 17436240"/>
                  <a:gd name="connsiteX20" fmla="*/ 264694 w 18552694"/>
                  <a:gd name="connsiteY20" fmla="*/ 12320337 h 17436240"/>
                  <a:gd name="connsiteX21" fmla="*/ 192505 w 18552694"/>
                  <a:gd name="connsiteY21" fmla="*/ 13138484 h 17436240"/>
                  <a:gd name="connsiteX22" fmla="*/ 0 w 18552694"/>
                  <a:gd name="connsiteY22" fmla="*/ 13571621 h 17436240"/>
                  <a:gd name="connsiteX23" fmla="*/ 72189 w 18552694"/>
                  <a:gd name="connsiteY23" fmla="*/ 13908505 h 17436240"/>
                  <a:gd name="connsiteX24" fmla="*/ 288757 w 18552694"/>
                  <a:gd name="connsiteY24" fmla="*/ 14028821 h 17436240"/>
                  <a:gd name="connsiteX25" fmla="*/ 433136 w 18552694"/>
                  <a:gd name="connsiteY25" fmla="*/ 14389768 h 17436240"/>
                  <a:gd name="connsiteX26" fmla="*/ 770021 w 18552694"/>
                  <a:gd name="connsiteY26" fmla="*/ 14486021 h 17436240"/>
                  <a:gd name="connsiteX27" fmla="*/ 1058778 w 18552694"/>
                  <a:gd name="connsiteY27" fmla="*/ 14726653 h 17436240"/>
                  <a:gd name="connsiteX28" fmla="*/ 1155031 w 18552694"/>
                  <a:gd name="connsiteY28" fmla="*/ 15256042 h 17436240"/>
                  <a:gd name="connsiteX29" fmla="*/ 1155031 w 18552694"/>
                  <a:gd name="connsiteY29" fmla="*/ 15568863 h 17436240"/>
                  <a:gd name="connsiteX30" fmla="*/ 1010652 w 18552694"/>
                  <a:gd name="connsiteY30" fmla="*/ 15761368 h 17436240"/>
                  <a:gd name="connsiteX31" fmla="*/ 649705 w 18552694"/>
                  <a:gd name="connsiteY31" fmla="*/ 16338884 h 17436240"/>
                  <a:gd name="connsiteX32" fmla="*/ 770021 w 18552694"/>
                  <a:gd name="connsiteY32" fmla="*/ 17084842 h 17436240"/>
                  <a:gd name="connsiteX33" fmla="*/ 866273 w 18552694"/>
                  <a:gd name="connsiteY33" fmla="*/ 17301410 h 17436240"/>
                  <a:gd name="connsiteX34" fmla="*/ 1058778 w 18552694"/>
                  <a:gd name="connsiteY34" fmla="*/ 17301410 h 17436240"/>
                  <a:gd name="connsiteX35" fmla="*/ 1352884 w 18552694"/>
                  <a:gd name="connsiteY35" fmla="*/ 17436240 h 17436240"/>
                  <a:gd name="connsiteX36" fmla="*/ 1540042 w 18552694"/>
                  <a:gd name="connsiteY36" fmla="*/ 17012653 h 17436240"/>
                  <a:gd name="connsiteX37" fmla="*/ 2045368 w 18552694"/>
                  <a:gd name="connsiteY37" fmla="*/ 16916400 h 17436240"/>
                  <a:gd name="connsiteX38" fmla="*/ 2045368 w 18552694"/>
                  <a:gd name="connsiteY38" fmla="*/ 16796084 h 17436240"/>
                  <a:gd name="connsiteX39" fmla="*/ 2045368 w 18552694"/>
                  <a:gd name="connsiteY39" fmla="*/ 16218568 h 17436240"/>
                  <a:gd name="connsiteX40" fmla="*/ 2334126 w 18552694"/>
                  <a:gd name="connsiteY40" fmla="*/ 16098253 h 17436240"/>
                  <a:gd name="connsiteX41" fmla="*/ 2550694 w 18552694"/>
                  <a:gd name="connsiteY41" fmla="*/ 15905747 h 17436240"/>
                  <a:gd name="connsiteX42" fmla="*/ 2695073 w 18552694"/>
                  <a:gd name="connsiteY42" fmla="*/ 15713242 h 17436240"/>
                  <a:gd name="connsiteX43" fmla="*/ 2839452 w 18552694"/>
                  <a:gd name="connsiteY43" fmla="*/ 15665116 h 17436240"/>
                  <a:gd name="connsiteX44" fmla="*/ 2959768 w 18552694"/>
                  <a:gd name="connsiteY44" fmla="*/ 15881684 h 17436240"/>
                  <a:gd name="connsiteX45" fmla="*/ 3344778 w 18552694"/>
                  <a:gd name="connsiteY45" fmla="*/ 15881684 h 17436240"/>
                  <a:gd name="connsiteX46" fmla="*/ 3657600 w 18552694"/>
                  <a:gd name="connsiteY46" fmla="*/ 16074189 h 17436240"/>
                  <a:gd name="connsiteX47" fmla="*/ 4018547 w 18552694"/>
                  <a:gd name="connsiteY47" fmla="*/ 16002000 h 17436240"/>
                  <a:gd name="connsiteX48" fmla="*/ 4162926 w 18552694"/>
                  <a:gd name="connsiteY48" fmla="*/ 15857621 h 17436240"/>
                  <a:gd name="connsiteX49" fmla="*/ 4384842 w 18552694"/>
                  <a:gd name="connsiteY49" fmla="*/ 15751438 h 17436240"/>
                  <a:gd name="connsiteX50" fmla="*/ 4283242 w 18552694"/>
                  <a:gd name="connsiteY50" fmla="*/ 15544800 h 17436240"/>
                  <a:gd name="connsiteX51" fmla="*/ 3970421 w 18552694"/>
                  <a:gd name="connsiteY51" fmla="*/ 15376358 h 17436240"/>
                  <a:gd name="connsiteX52" fmla="*/ 3609473 w 18552694"/>
                  <a:gd name="connsiteY52" fmla="*/ 15231979 h 17436240"/>
                  <a:gd name="connsiteX53" fmla="*/ 3537284 w 18552694"/>
                  <a:gd name="connsiteY53" fmla="*/ 14991347 h 17436240"/>
                  <a:gd name="connsiteX54" fmla="*/ 3176336 w 18552694"/>
                  <a:gd name="connsiteY54" fmla="*/ 14726653 h 17436240"/>
                  <a:gd name="connsiteX55" fmla="*/ 3080084 w 18552694"/>
                  <a:gd name="connsiteY55" fmla="*/ 14486021 h 17436240"/>
                  <a:gd name="connsiteX56" fmla="*/ 2935705 w 18552694"/>
                  <a:gd name="connsiteY56" fmla="*/ 14389768 h 17436240"/>
                  <a:gd name="connsiteX57" fmla="*/ 2478505 w 18552694"/>
                  <a:gd name="connsiteY57" fmla="*/ 14461958 h 17436240"/>
                  <a:gd name="connsiteX58" fmla="*/ 1900989 w 18552694"/>
                  <a:gd name="connsiteY58" fmla="*/ 14052884 h 17436240"/>
                  <a:gd name="connsiteX59" fmla="*/ 1660357 w 18552694"/>
                  <a:gd name="connsiteY59" fmla="*/ 13956632 h 17436240"/>
                  <a:gd name="connsiteX60" fmla="*/ 1540042 w 18552694"/>
                  <a:gd name="connsiteY60" fmla="*/ 13740063 h 17436240"/>
                  <a:gd name="connsiteX61" fmla="*/ 1756610 w 18552694"/>
                  <a:gd name="connsiteY61" fmla="*/ 13114421 h 17436240"/>
                  <a:gd name="connsiteX62" fmla="*/ 2045368 w 18552694"/>
                  <a:gd name="connsiteY62" fmla="*/ 12488779 h 17436240"/>
                  <a:gd name="connsiteX63" fmla="*/ 2310063 w 18552694"/>
                  <a:gd name="connsiteY63" fmla="*/ 12488779 h 17436240"/>
                  <a:gd name="connsiteX64" fmla="*/ 2478505 w 18552694"/>
                  <a:gd name="connsiteY64" fmla="*/ 12536905 h 17436240"/>
                  <a:gd name="connsiteX65" fmla="*/ 2839452 w 18552694"/>
                  <a:gd name="connsiteY65" fmla="*/ 12488779 h 17436240"/>
                  <a:gd name="connsiteX66" fmla="*/ 3152273 w 18552694"/>
                  <a:gd name="connsiteY66" fmla="*/ 12681284 h 17436240"/>
                  <a:gd name="connsiteX67" fmla="*/ 3152273 w 18552694"/>
                  <a:gd name="connsiteY67" fmla="*/ 12897853 h 17436240"/>
                  <a:gd name="connsiteX68" fmla="*/ 3489157 w 18552694"/>
                  <a:gd name="connsiteY68" fmla="*/ 13018168 h 17436240"/>
                  <a:gd name="connsiteX69" fmla="*/ 3585410 w 18552694"/>
                  <a:gd name="connsiteY69" fmla="*/ 13547558 h 17436240"/>
                  <a:gd name="connsiteX70" fmla="*/ 3826042 w 18552694"/>
                  <a:gd name="connsiteY70" fmla="*/ 13619747 h 17436240"/>
                  <a:gd name="connsiteX71" fmla="*/ 4138863 w 18552694"/>
                  <a:gd name="connsiteY71" fmla="*/ 13162547 h 17436240"/>
                  <a:gd name="connsiteX72" fmla="*/ 4307305 w 18552694"/>
                  <a:gd name="connsiteY72" fmla="*/ 13114421 h 17436240"/>
                  <a:gd name="connsiteX73" fmla="*/ 4908884 w 18552694"/>
                  <a:gd name="connsiteY73" fmla="*/ 12681284 h 17436240"/>
                  <a:gd name="connsiteX74" fmla="*/ 5293894 w 18552694"/>
                  <a:gd name="connsiteY74" fmla="*/ 12416589 h 17436240"/>
                  <a:gd name="connsiteX75" fmla="*/ 5727031 w 18552694"/>
                  <a:gd name="connsiteY75" fmla="*/ 12320337 h 17436240"/>
                  <a:gd name="connsiteX76" fmla="*/ 6232357 w 18552694"/>
                  <a:gd name="connsiteY76" fmla="*/ 12368463 h 17436240"/>
                  <a:gd name="connsiteX77" fmla="*/ 6737684 w 18552694"/>
                  <a:gd name="connsiteY77" fmla="*/ 12657221 h 17436240"/>
                  <a:gd name="connsiteX78" fmla="*/ 6954252 w 18552694"/>
                  <a:gd name="connsiteY78" fmla="*/ 12921916 h 17436240"/>
                  <a:gd name="connsiteX79" fmla="*/ 7363326 w 18552694"/>
                  <a:gd name="connsiteY79" fmla="*/ 12994105 h 17436240"/>
                  <a:gd name="connsiteX80" fmla="*/ 7628021 w 18552694"/>
                  <a:gd name="connsiteY80" fmla="*/ 13282863 h 17436240"/>
                  <a:gd name="connsiteX81" fmla="*/ 7940842 w 18552694"/>
                  <a:gd name="connsiteY81" fmla="*/ 13547558 h 17436240"/>
                  <a:gd name="connsiteX82" fmla="*/ 8879305 w 18552694"/>
                  <a:gd name="connsiteY82" fmla="*/ 14028821 h 17436240"/>
                  <a:gd name="connsiteX83" fmla="*/ 9336505 w 18552694"/>
                  <a:gd name="connsiteY83" fmla="*/ 14245389 h 17436240"/>
                  <a:gd name="connsiteX84" fmla="*/ 9721515 w 18552694"/>
                  <a:gd name="connsiteY84" fmla="*/ 14413832 h 17436240"/>
                  <a:gd name="connsiteX85" fmla="*/ 10130589 w 18552694"/>
                  <a:gd name="connsiteY85" fmla="*/ 14606337 h 17436240"/>
                  <a:gd name="connsiteX86" fmla="*/ 10395284 w 18552694"/>
                  <a:gd name="connsiteY86" fmla="*/ 14750716 h 17436240"/>
                  <a:gd name="connsiteX87" fmla="*/ 10515600 w 18552694"/>
                  <a:gd name="connsiteY87" fmla="*/ 15087600 h 17436240"/>
                  <a:gd name="connsiteX88" fmla="*/ 10732168 w 18552694"/>
                  <a:gd name="connsiteY88" fmla="*/ 15207916 h 17436240"/>
                  <a:gd name="connsiteX89" fmla="*/ 10804357 w 18552694"/>
                  <a:gd name="connsiteY89" fmla="*/ 14895095 h 17436240"/>
                  <a:gd name="connsiteX90" fmla="*/ 10924673 w 18552694"/>
                  <a:gd name="connsiteY90" fmla="*/ 14678526 h 17436240"/>
                  <a:gd name="connsiteX91" fmla="*/ 11020926 w 18552694"/>
                  <a:gd name="connsiteY91" fmla="*/ 14269453 h 17436240"/>
                  <a:gd name="connsiteX92" fmla="*/ 10900610 w 18552694"/>
                  <a:gd name="connsiteY92" fmla="*/ 13788189 h 17436240"/>
                  <a:gd name="connsiteX93" fmla="*/ 11117178 w 18552694"/>
                  <a:gd name="connsiteY93" fmla="*/ 13138484 h 17436240"/>
                  <a:gd name="connsiteX94" fmla="*/ 11550315 w 18552694"/>
                  <a:gd name="connsiteY94" fmla="*/ 12464716 h 17436240"/>
                  <a:gd name="connsiteX95" fmla="*/ 12560968 w 18552694"/>
                  <a:gd name="connsiteY95" fmla="*/ 11526253 h 17436240"/>
                  <a:gd name="connsiteX96" fmla="*/ 13090357 w 18552694"/>
                  <a:gd name="connsiteY96" fmla="*/ 11044989 h 17436240"/>
                  <a:gd name="connsiteX97" fmla="*/ 13812252 w 18552694"/>
                  <a:gd name="connsiteY97" fmla="*/ 10756232 h 17436240"/>
                  <a:gd name="connsiteX98" fmla="*/ 14076947 w 18552694"/>
                  <a:gd name="connsiteY98" fmla="*/ 10756232 h 17436240"/>
                  <a:gd name="connsiteX99" fmla="*/ 14221326 w 18552694"/>
                  <a:gd name="connsiteY99" fmla="*/ 10924674 h 17436240"/>
                  <a:gd name="connsiteX100" fmla="*/ 14534147 w 18552694"/>
                  <a:gd name="connsiteY100" fmla="*/ 10996863 h 17436240"/>
                  <a:gd name="connsiteX101" fmla="*/ 14726652 w 18552694"/>
                  <a:gd name="connsiteY101" fmla="*/ 10972800 h 17436240"/>
                  <a:gd name="connsiteX102" fmla="*/ 15376357 w 18552694"/>
                  <a:gd name="connsiteY102" fmla="*/ 11044989 h 17436240"/>
                  <a:gd name="connsiteX103" fmla="*/ 15256042 w 18552694"/>
                  <a:gd name="connsiteY103" fmla="*/ 10876547 h 17436240"/>
                  <a:gd name="connsiteX104" fmla="*/ 15256042 w 18552694"/>
                  <a:gd name="connsiteY104" fmla="*/ 10732168 h 17436240"/>
                  <a:gd name="connsiteX105" fmla="*/ 15376357 w 18552694"/>
                  <a:gd name="connsiteY105" fmla="*/ 10587789 h 17436240"/>
                  <a:gd name="connsiteX106" fmla="*/ 15544800 w 18552694"/>
                  <a:gd name="connsiteY106" fmla="*/ 10587789 h 17436240"/>
                  <a:gd name="connsiteX107" fmla="*/ 15568863 w 18552694"/>
                  <a:gd name="connsiteY107" fmla="*/ 10756232 h 17436240"/>
                  <a:gd name="connsiteX108" fmla="*/ 15857621 w 18552694"/>
                  <a:gd name="connsiteY108" fmla="*/ 10828421 h 17436240"/>
                  <a:gd name="connsiteX109" fmla="*/ 16050126 w 18552694"/>
                  <a:gd name="connsiteY109" fmla="*/ 10804358 h 17436240"/>
                  <a:gd name="connsiteX110" fmla="*/ 16146378 w 18552694"/>
                  <a:gd name="connsiteY110" fmla="*/ 10635916 h 17436240"/>
                  <a:gd name="connsiteX111" fmla="*/ 16555452 w 18552694"/>
                  <a:gd name="connsiteY111" fmla="*/ 10491537 h 17436240"/>
                  <a:gd name="connsiteX112" fmla="*/ 16459200 w 18552694"/>
                  <a:gd name="connsiteY112" fmla="*/ 10395284 h 17436240"/>
                  <a:gd name="connsiteX113" fmla="*/ 16483263 w 18552694"/>
                  <a:gd name="connsiteY113" fmla="*/ 10178716 h 17436240"/>
                  <a:gd name="connsiteX114" fmla="*/ 16651705 w 18552694"/>
                  <a:gd name="connsiteY114" fmla="*/ 10154653 h 17436240"/>
                  <a:gd name="connsiteX115" fmla="*/ 17132968 w 18552694"/>
                  <a:gd name="connsiteY115" fmla="*/ 10010274 h 17436240"/>
                  <a:gd name="connsiteX116" fmla="*/ 17614231 w 18552694"/>
                  <a:gd name="connsiteY116" fmla="*/ 10010274 h 17436240"/>
                  <a:gd name="connsiteX117" fmla="*/ 17758610 w 18552694"/>
                  <a:gd name="connsiteY117" fmla="*/ 9865895 h 17436240"/>
                  <a:gd name="connsiteX118" fmla="*/ 17782673 w 18552694"/>
                  <a:gd name="connsiteY118" fmla="*/ 9649326 h 17436240"/>
                  <a:gd name="connsiteX119" fmla="*/ 17927052 w 18552694"/>
                  <a:gd name="connsiteY119" fmla="*/ 9480884 h 17436240"/>
                  <a:gd name="connsiteX120" fmla="*/ 18288000 w 18552694"/>
                  <a:gd name="connsiteY120" fmla="*/ 9408695 h 17436240"/>
                  <a:gd name="connsiteX121" fmla="*/ 18552694 w 18552694"/>
                  <a:gd name="connsiteY121" fmla="*/ 9168063 h 17436240"/>
                  <a:gd name="connsiteX122" fmla="*/ 18288000 w 18552694"/>
                  <a:gd name="connsiteY122" fmla="*/ 9168063 h 17436240"/>
                  <a:gd name="connsiteX123" fmla="*/ 18023305 w 18552694"/>
                  <a:gd name="connsiteY123" fmla="*/ 9144000 h 17436240"/>
                  <a:gd name="connsiteX124" fmla="*/ 17782673 w 18552694"/>
                  <a:gd name="connsiteY124" fmla="*/ 9384632 h 17436240"/>
                  <a:gd name="connsiteX125" fmla="*/ 17638294 w 18552694"/>
                  <a:gd name="connsiteY125" fmla="*/ 9601200 h 17436240"/>
                  <a:gd name="connsiteX126" fmla="*/ 17301410 w 18552694"/>
                  <a:gd name="connsiteY126" fmla="*/ 9504947 h 17436240"/>
                  <a:gd name="connsiteX127" fmla="*/ 17012652 w 18552694"/>
                  <a:gd name="connsiteY127" fmla="*/ 9360568 h 17436240"/>
                  <a:gd name="connsiteX128" fmla="*/ 16940463 w 18552694"/>
                  <a:gd name="connsiteY128" fmla="*/ 9095874 h 17436240"/>
                  <a:gd name="connsiteX129" fmla="*/ 16940463 w 18552694"/>
                  <a:gd name="connsiteY129" fmla="*/ 8975558 h 17436240"/>
                  <a:gd name="connsiteX130" fmla="*/ 16820147 w 18552694"/>
                  <a:gd name="connsiteY130" fmla="*/ 8638674 h 17436240"/>
                  <a:gd name="connsiteX131" fmla="*/ 16699831 w 18552694"/>
                  <a:gd name="connsiteY131" fmla="*/ 8157410 h 17436240"/>
                  <a:gd name="connsiteX132" fmla="*/ 16531389 w 18552694"/>
                  <a:gd name="connsiteY132" fmla="*/ 8013032 h 17436240"/>
                  <a:gd name="connsiteX133" fmla="*/ 16314821 w 18552694"/>
                  <a:gd name="connsiteY133" fmla="*/ 7579895 h 17436240"/>
                  <a:gd name="connsiteX134" fmla="*/ 16387010 w 18552694"/>
                  <a:gd name="connsiteY134" fmla="*/ 7339263 h 17436240"/>
                  <a:gd name="connsiteX135" fmla="*/ 16387010 w 18552694"/>
                  <a:gd name="connsiteY135" fmla="*/ 6954253 h 17436240"/>
                  <a:gd name="connsiteX136" fmla="*/ 16675768 w 18552694"/>
                  <a:gd name="connsiteY136" fmla="*/ 6424863 h 17436240"/>
                  <a:gd name="connsiteX137" fmla="*/ 16844210 w 18552694"/>
                  <a:gd name="connsiteY137" fmla="*/ 6184232 h 17436240"/>
                  <a:gd name="connsiteX138" fmla="*/ 16844210 w 18552694"/>
                  <a:gd name="connsiteY138" fmla="*/ 5967663 h 17436240"/>
                  <a:gd name="connsiteX139" fmla="*/ 17108905 w 18552694"/>
                  <a:gd name="connsiteY139" fmla="*/ 5678905 h 17436240"/>
                  <a:gd name="connsiteX140" fmla="*/ 17181094 w 18552694"/>
                  <a:gd name="connsiteY140" fmla="*/ 5462337 h 17436240"/>
                  <a:gd name="connsiteX141" fmla="*/ 17157031 w 18552694"/>
                  <a:gd name="connsiteY141" fmla="*/ 5245768 h 17436240"/>
                  <a:gd name="connsiteX142" fmla="*/ 17108905 w 18552694"/>
                  <a:gd name="connsiteY142" fmla="*/ 5077326 h 17436240"/>
                  <a:gd name="connsiteX143" fmla="*/ 16747957 w 18552694"/>
                  <a:gd name="connsiteY143" fmla="*/ 5510463 h 17436240"/>
                  <a:gd name="connsiteX144" fmla="*/ 16699831 w 18552694"/>
                  <a:gd name="connsiteY144" fmla="*/ 5678905 h 17436240"/>
                  <a:gd name="connsiteX145" fmla="*/ 16098252 w 18552694"/>
                  <a:gd name="connsiteY145" fmla="*/ 6112042 h 17436240"/>
                  <a:gd name="connsiteX146" fmla="*/ 15905747 w 18552694"/>
                  <a:gd name="connsiteY146" fmla="*/ 6400800 h 17436240"/>
                  <a:gd name="connsiteX147" fmla="*/ 15665115 w 18552694"/>
                  <a:gd name="connsiteY147" fmla="*/ 6641432 h 17436240"/>
                  <a:gd name="connsiteX148" fmla="*/ 15424484 w 18552694"/>
                  <a:gd name="connsiteY148" fmla="*/ 6833937 h 17436240"/>
                  <a:gd name="connsiteX149" fmla="*/ 15039473 w 18552694"/>
                  <a:gd name="connsiteY149" fmla="*/ 6858000 h 17436240"/>
                  <a:gd name="connsiteX150" fmla="*/ 14582273 w 18552694"/>
                  <a:gd name="connsiteY150" fmla="*/ 6858000 h 17436240"/>
                  <a:gd name="connsiteX151" fmla="*/ 14245389 w 18552694"/>
                  <a:gd name="connsiteY151" fmla="*/ 6737684 h 17436240"/>
                  <a:gd name="connsiteX152" fmla="*/ 13932568 w 18552694"/>
                  <a:gd name="connsiteY152" fmla="*/ 6641432 h 17436240"/>
                  <a:gd name="connsiteX153" fmla="*/ 13740063 w 18552694"/>
                  <a:gd name="connsiteY153" fmla="*/ 6400800 h 17436240"/>
                  <a:gd name="connsiteX154" fmla="*/ 13764126 w 18552694"/>
                  <a:gd name="connsiteY154" fmla="*/ 6087979 h 17436240"/>
                  <a:gd name="connsiteX155" fmla="*/ 13330989 w 18552694"/>
                  <a:gd name="connsiteY155" fmla="*/ 5967663 h 17436240"/>
                  <a:gd name="connsiteX156" fmla="*/ 12344400 w 18552694"/>
                  <a:gd name="connsiteY156" fmla="*/ 5775158 h 17436240"/>
                  <a:gd name="connsiteX157" fmla="*/ 11502189 w 18552694"/>
                  <a:gd name="connsiteY157" fmla="*/ 5390147 h 17436240"/>
                  <a:gd name="connsiteX158" fmla="*/ 11093115 w 18552694"/>
                  <a:gd name="connsiteY158" fmla="*/ 5173579 h 17436240"/>
                  <a:gd name="connsiteX159" fmla="*/ 11093115 w 18552694"/>
                  <a:gd name="connsiteY159" fmla="*/ 5202154 h 17436240"/>
                  <a:gd name="connsiteX160" fmla="*/ 10999369 w 18552694"/>
                  <a:gd name="connsiteY160" fmla="*/ 4912393 h 17436240"/>
                  <a:gd name="connsiteX161" fmla="*/ 9793705 w 18552694"/>
                  <a:gd name="connsiteY161" fmla="*/ 4042610 h 17436240"/>
                  <a:gd name="connsiteX162" fmla="*/ 9168063 w 18552694"/>
                  <a:gd name="connsiteY162" fmla="*/ 3344779 h 17436240"/>
                  <a:gd name="connsiteX163" fmla="*/ 8811126 w 18552694"/>
                  <a:gd name="connsiteY163" fmla="*/ 2787316 h 17436240"/>
                  <a:gd name="connsiteX164" fmla="*/ 8542421 w 18552694"/>
                  <a:gd name="connsiteY164" fmla="*/ 2310063 h 17436240"/>
                  <a:gd name="connsiteX165" fmla="*/ 8277726 w 18552694"/>
                  <a:gd name="connsiteY165" fmla="*/ 1949116 h 17436240"/>
                  <a:gd name="connsiteX166" fmla="*/ 7724273 w 18552694"/>
                  <a:gd name="connsiteY166" fmla="*/ 1179095 h 17436240"/>
                  <a:gd name="connsiteX167" fmla="*/ 7363326 w 18552694"/>
                  <a:gd name="connsiteY167" fmla="*/ 794084 h 17436240"/>
                  <a:gd name="connsiteX168" fmla="*/ 7002378 w 18552694"/>
                  <a:gd name="connsiteY168" fmla="*/ 505326 h 17436240"/>
                  <a:gd name="connsiteX169" fmla="*/ 6930189 w 18552694"/>
                  <a:gd name="connsiteY169" fmla="*/ 336884 h 17436240"/>
                  <a:gd name="connsiteX170" fmla="*/ 6833936 w 18552694"/>
                  <a:gd name="connsiteY170" fmla="*/ 168442 h 17436240"/>
                  <a:gd name="connsiteX171" fmla="*/ 6737684 w 18552694"/>
                  <a:gd name="connsiteY171" fmla="*/ 0 h 17436240"/>
                  <a:gd name="connsiteX172" fmla="*/ 6545178 w 18552694"/>
                  <a:gd name="connsiteY172" fmla="*/ 24063 h 17436240"/>
                  <a:gd name="connsiteX173" fmla="*/ 6497052 w 18552694"/>
                  <a:gd name="connsiteY173" fmla="*/ 264695 h 17436240"/>
                  <a:gd name="connsiteX174" fmla="*/ 6280484 w 18552694"/>
                  <a:gd name="connsiteY174" fmla="*/ 505326 h 17436240"/>
                  <a:gd name="connsiteX175" fmla="*/ 6087978 w 18552694"/>
                  <a:gd name="connsiteY175" fmla="*/ 457200 h 17436240"/>
                  <a:gd name="connsiteX176" fmla="*/ 5991726 w 18552694"/>
                  <a:gd name="connsiteY176" fmla="*/ 505326 h 17436240"/>
                  <a:gd name="connsiteX177" fmla="*/ 5823284 w 18552694"/>
                  <a:gd name="connsiteY177" fmla="*/ 288758 h 17436240"/>
                  <a:gd name="connsiteX178" fmla="*/ 5775157 w 18552694"/>
                  <a:gd name="connsiteY178" fmla="*/ 433137 h 17436240"/>
                  <a:gd name="connsiteX179" fmla="*/ 5823284 w 18552694"/>
                  <a:gd name="connsiteY179" fmla="*/ 697832 h 17436240"/>
                  <a:gd name="connsiteX180" fmla="*/ 5702968 w 18552694"/>
                  <a:gd name="connsiteY180" fmla="*/ 938463 h 17436240"/>
                  <a:gd name="connsiteX181" fmla="*/ 5558589 w 18552694"/>
                  <a:gd name="connsiteY181" fmla="*/ 1323474 h 17436240"/>
                  <a:gd name="connsiteX182" fmla="*/ 5871410 w 18552694"/>
                  <a:gd name="connsiteY182" fmla="*/ 2286000 h 17436240"/>
                  <a:gd name="connsiteX183" fmla="*/ 6232357 w 18552694"/>
                  <a:gd name="connsiteY183" fmla="*/ 3609474 h 17436240"/>
                  <a:gd name="connsiteX184" fmla="*/ 6184231 w 18552694"/>
                  <a:gd name="connsiteY184" fmla="*/ 4379495 h 17436240"/>
                  <a:gd name="connsiteX185" fmla="*/ 6112042 w 18552694"/>
                  <a:gd name="connsiteY185" fmla="*/ 4764505 h 17436240"/>
                  <a:gd name="connsiteX186" fmla="*/ 5799221 w 18552694"/>
                  <a:gd name="connsiteY186" fmla="*/ 5173579 h 17436240"/>
                  <a:gd name="connsiteX187" fmla="*/ 5847347 w 18552694"/>
                  <a:gd name="connsiteY187" fmla="*/ 6424863 h 17436240"/>
                  <a:gd name="connsiteX188" fmla="*/ 5751094 w 18552694"/>
                  <a:gd name="connsiteY188" fmla="*/ 6858000 h 17436240"/>
                  <a:gd name="connsiteX189" fmla="*/ 5582652 w 18552694"/>
                  <a:gd name="connsiteY189" fmla="*/ 7146758 h 17436240"/>
                  <a:gd name="connsiteX190" fmla="*/ 5005136 w 18552694"/>
                  <a:gd name="connsiteY190" fmla="*/ 7339263 h 17436240"/>
                  <a:gd name="connsiteX191" fmla="*/ 4836694 w 18552694"/>
                  <a:gd name="connsiteY191" fmla="*/ 7748337 h 17436240"/>
                  <a:gd name="connsiteX192" fmla="*/ 4957010 w 18552694"/>
                  <a:gd name="connsiteY192" fmla="*/ 8205537 h 17436240"/>
                  <a:gd name="connsiteX193" fmla="*/ 4860757 w 18552694"/>
                  <a:gd name="connsiteY193" fmla="*/ 8614610 h 17436240"/>
                  <a:gd name="connsiteX194" fmla="*/ 5077326 w 18552694"/>
                  <a:gd name="connsiteY194" fmla="*/ 8975558 h 17436240"/>
                  <a:gd name="connsiteX195" fmla="*/ 5077326 w 18552694"/>
                  <a:gd name="connsiteY195" fmla="*/ 9408695 h 17436240"/>
                  <a:gd name="connsiteX196" fmla="*/ 4884821 w 18552694"/>
                  <a:gd name="connsiteY196" fmla="*/ 9793705 h 17436240"/>
                  <a:gd name="connsiteX197" fmla="*/ 4307305 w 18552694"/>
                  <a:gd name="connsiteY197" fmla="*/ 10130589 h 17436240"/>
                  <a:gd name="connsiteX198" fmla="*/ 3898231 w 18552694"/>
                  <a:gd name="connsiteY198" fmla="*/ 10010274 h 17436240"/>
                  <a:gd name="connsiteX199" fmla="*/ 3873667 w 18552694"/>
                  <a:gd name="connsiteY199" fmla="*/ 9756107 h 17436240"/>
                  <a:gd name="connsiteX200" fmla="*/ 3609473 w 18552694"/>
                  <a:gd name="connsiteY200" fmla="*/ 9793705 h 17436240"/>
                  <a:gd name="connsiteX201" fmla="*/ 3465094 w 18552694"/>
                  <a:gd name="connsiteY201" fmla="*/ 9889958 h 17436240"/>
                  <a:gd name="connsiteX202" fmla="*/ 3152273 w 18552694"/>
                  <a:gd name="connsiteY202" fmla="*/ 9938084 h 17436240"/>
                  <a:gd name="connsiteX203" fmla="*/ 3056021 w 18552694"/>
                  <a:gd name="connsiteY203" fmla="*/ 9817768 h 17436240"/>
                  <a:gd name="connsiteX204" fmla="*/ 2839452 w 18552694"/>
                  <a:gd name="connsiteY204" fmla="*/ 9673389 h 17436240"/>
                  <a:gd name="connsiteX205" fmla="*/ 2719136 w 18552694"/>
                  <a:gd name="connsiteY205" fmla="*/ 9673389 h 17436240"/>
                  <a:gd name="connsiteX206" fmla="*/ 2695073 w 18552694"/>
                  <a:gd name="connsiteY206" fmla="*/ 9601200 h 17436240"/>
                  <a:gd name="connsiteX207" fmla="*/ 2478505 w 18552694"/>
                  <a:gd name="connsiteY207" fmla="*/ 9456821 h 17436240"/>
                  <a:gd name="connsiteX208" fmla="*/ 2347160 w 18552694"/>
                  <a:gd name="connsiteY208" fmla="*/ 9254289 h 17436240"/>
                  <a:gd name="connsiteX209" fmla="*/ 2189747 w 18552694"/>
                  <a:gd name="connsiteY209" fmla="*/ 9168063 h 17436240"/>
                  <a:gd name="connsiteX0" fmla="*/ 2189747 w 18552694"/>
                  <a:gd name="connsiteY0" fmla="*/ 9168063 h 17436240"/>
                  <a:gd name="connsiteX1" fmla="*/ 2117557 w 18552694"/>
                  <a:gd name="connsiteY1" fmla="*/ 9360568 h 17436240"/>
                  <a:gd name="connsiteX2" fmla="*/ 1804736 w 18552694"/>
                  <a:gd name="connsiteY2" fmla="*/ 9408695 h 17436240"/>
                  <a:gd name="connsiteX3" fmla="*/ 1756610 w 18552694"/>
                  <a:gd name="connsiteY3" fmla="*/ 9769642 h 17436240"/>
                  <a:gd name="connsiteX4" fmla="*/ 1804736 w 18552694"/>
                  <a:gd name="connsiteY4" fmla="*/ 10034337 h 17436240"/>
                  <a:gd name="connsiteX5" fmla="*/ 1949115 w 18552694"/>
                  <a:gd name="connsiteY5" fmla="*/ 10106526 h 17436240"/>
                  <a:gd name="connsiteX6" fmla="*/ 2261936 w 18552694"/>
                  <a:gd name="connsiteY6" fmla="*/ 10587789 h 17436240"/>
                  <a:gd name="connsiteX7" fmla="*/ 2334126 w 18552694"/>
                  <a:gd name="connsiteY7" fmla="*/ 10684042 h 17436240"/>
                  <a:gd name="connsiteX8" fmla="*/ 2334126 w 18552694"/>
                  <a:gd name="connsiteY8" fmla="*/ 10780295 h 17436240"/>
                  <a:gd name="connsiteX9" fmla="*/ 2093494 w 18552694"/>
                  <a:gd name="connsiteY9" fmla="*/ 10996863 h 17436240"/>
                  <a:gd name="connsiteX10" fmla="*/ 1732547 w 18552694"/>
                  <a:gd name="connsiteY10" fmla="*/ 11333747 h 17436240"/>
                  <a:gd name="connsiteX11" fmla="*/ 1660357 w 18552694"/>
                  <a:gd name="connsiteY11" fmla="*/ 11502189 h 17436240"/>
                  <a:gd name="connsiteX12" fmla="*/ 1636294 w 18552694"/>
                  <a:gd name="connsiteY12" fmla="*/ 11694695 h 17436240"/>
                  <a:gd name="connsiteX13" fmla="*/ 1515978 w 18552694"/>
                  <a:gd name="connsiteY13" fmla="*/ 11718758 h 17436240"/>
                  <a:gd name="connsiteX14" fmla="*/ 1491915 w 18552694"/>
                  <a:gd name="connsiteY14" fmla="*/ 11574379 h 17436240"/>
                  <a:gd name="connsiteX15" fmla="*/ 1323473 w 18552694"/>
                  <a:gd name="connsiteY15" fmla="*/ 11502189 h 17436240"/>
                  <a:gd name="connsiteX16" fmla="*/ 1130968 w 18552694"/>
                  <a:gd name="connsiteY16" fmla="*/ 11790947 h 17436240"/>
                  <a:gd name="connsiteX17" fmla="*/ 1010652 w 18552694"/>
                  <a:gd name="connsiteY17" fmla="*/ 11935326 h 17436240"/>
                  <a:gd name="connsiteX18" fmla="*/ 890336 w 18552694"/>
                  <a:gd name="connsiteY18" fmla="*/ 12103768 h 17436240"/>
                  <a:gd name="connsiteX19" fmla="*/ 529389 w 18552694"/>
                  <a:gd name="connsiteY19" fmla="*/ 12079705 h 17436240"/>
                  <a:gd name="connsiteX20" fmla="*/ 264694 w 18552694"/>
                  <a:gd name="connsiteY20" fmla="*/ 12320337 h 17436240"/>
                  <a:gd name="connsiteX21" fmla="*/ 192505 w 18552694"/>
                  <a:gd name="connsiteY21" fmla="*/ 13138484 h 17436240"/>
                  <a:gd name="connsiteX22" fmla="*/ 0 w 18552694"/>
                  <a:gd name="connsiteY22" fmla="*/ 13571621 h 17436240"/>
                  <a:gd name="connsiteX23" fmla="*/ 72189 w 18552694"/>
                  <a:gd name="connsiteY23" fmla="*/ 13908505 h 17436240"/>
                  <a:gd name="connsiteX24" fmla="*/ 288757 w 18552694"/>
                  <a:gd name="connsiteY24" fmla="*/ 14028821 h 17436240"/>
                  <a:gd name="connsiteX25" fmla="*/ 433136 w 18552694"/>
                  <a:gd name="connsiteY25" fmla="*/ 14389768 h 17436240"/>
                  <a:gd name="connsiteX26" fmla="*/ 770021 w 18552694"/>
                  <a:gd name="connsiteY26" fmla="*/ 14486021 h 17436240"/>
                  <a:gd name="connsiteX27" fmla="*/ 1058778 w 18552694"/>
                  <a:gd name="connsiteY27" fmla="*/ 14726653 h 17436240"/>
                  <a:gd name="connsiteX28" fmla="*/ 1155031 w 18552694"/>
                  <a:gd name="connsiteY28" fmla="*/ 15256042 h 17436240"/>
                  <a:gd name="connsiteX29" fmla="*/ 1155031 w 18552694"/>
                  <a:gd name="connsiteY29" fmla="*/ 15568863 h 17436240"/>
                  <a:gd name="connsiteX30" fmla="*/ 1010652 w 18552694"/>
                  <a:gd name="connsiteY30" fmla="*/ 15761368 h 17436240"/>
                  <a:gd name="connsiteX31" fmla="*/ 649705 w 18552694"/>
                  <a:gd name="connsiteY31" fmla="*/ 16338884 h 17436240"/>
                  <a:gd name="connsiteX32" fmla="*/ 770021 w 18552694"/>
                  <a:gd name="connsiteY32" fmla="*/ 17084842 h 17436240"/>
                  <a:gd name="connsiteX33" fmla="*/ 866273 w 18552694"/>
                  <a:gd name="connsiteY33" fmla="*/ 17301410 h 17436240"/>
                  <a:gd name="connsiteX34" fmla="*/ 1058778 w 18552694"/>
                  <a:gd name="connsiteY34" fmla="*/ 17301410 h 17436240"/>
                  <a:gd name="connsiteX35" fmla="*/ 1352884 w 18552694"/>
                  <a:gd name="connsiteY35" fmla="*/ 17436240 h 17436240"/>
                  <a:gd name="connsiteX36" fmla="*/ 1540042 w 18552694"/>
                  <a:gd name="connsiteY36" fmla="*/ 17012653 h 17436240"/>
                  <a:gd name="connsiteX37" fmla="*/ 2045368 w 18552694"/>
                  <a:gd name="connsiteY37" fmla="*/ 16916400 h 17436240"/>
                  <a:gd name="connsiteX38" fmla="*/ 2045368 w 18552694"/>
                  <a:gd name="connsiteY38" fmla="*/ 16796084 h 17436240"/>
                  <a:gd name="connsiteX39" fmla="*/ 2045368 w 18552694"/>
                  <a:gd name="connsiteY39" fmla="*/ 16218568 h 17436240"/>
                  <a:gd name="connsiteX40" fmla="*/ 2334126 w 18552694"/>
                  <a:gd name="connsiteY40" fmla="*/ 16098253 h 17436240"/>
                  <a:gd name="connsiteX41" fmla="*/ 2550694 w 18552694"/>
                  <a:gd name="connsiteY41" fmla="*/ 15905747 h 17436240"/>
                  <a:gd name="connsiteX42" fmla="*/ 2695073 w 18552694"/>
                  <a:gd name="connsiteY42" fmla="*/ 15713242 h 17436240"/>
                  <a:gd name="connsiteX43" fmla="*/ 2839452 w 18552694"/>
                  <a:gd name="connsiteY43" fmla="*/ 15665116 h 17436240"/>
                  <a:gd name="connsiteX44" fmla="*/ 2959768 w 18552694"/>
                  <a:gd name="connsiteY44" fmla="*/ 15881684 h 17436240"/>
                  <a:gd name="connsiteX45" fmla="*/ 3344778 w 18552694"/>
                  <a:gd name="connsiteY45" fmla="*/ 15881684 h 17436240"/>
                  <a:gd name="connsiteX46" fmla="*/ 3657600 w 18552694"/>
                  <a:gd name="connsiteY46" fmla="*/ 16074189 h 17436240"/>
                  <a:gd name="connsiteX47" fmla="*/ 4018547 w 18552694"/>
                  <a:gd name="connsiteY47" fmla="*/ 16002000 h 17436240"/>
                  <a:gd name="connsiteX48" fmla="*/ 4162926 w 18552694"/>
                  <a:gd name="connsiteY48" fmla="*/ 15857621 h 17436240"/>
                  <a:gd name="connsiteX49" fmla="*/ 4384842 w 18552694"/>
                  <a:gd name="connsiteY49" fmla="*/ 15751438 h 17436240"/>
                  <a:gd name="connsiteX50" fmla="*/ 4283242 w 18552694"/>
                  <a:gd name="connsiteY50" fmla="*/ 15544800 h 17436240"/>
                  <a:gd name="connsiteX51" fmla="*/ 3970421 w 18552694"/>
                  <a:gd name="connsiteY51" fmla="*/ 15376358 h 17436240"/>
                  <a:gd name="connsiteX52" fmla="*/ 3609473 w 18552694"/>
                  <a:gd name="connsiteY52" fmla="*/ 15231979 h 17436240"/>
                  <a:gd name="connsiteX53" fmla="*/ 3537284 w 18552694"/>
                  <a:gd name="connsiteY53" fmla="*/ 14991347 h 17436240"/>
                  <a:gd name="connsiteX54" fmla="*/ 3176336 w 18552694"/>
                  <a:gd name="connsiteY54" fmla="*/ 14726653 h 17436240"/>
                  <a:gd name="connsiteX55" fmla="*/ 3080084 w 18552694"/>
                  <a:gd name="connsiteY55" fmla="*/ 14486021 h 17436240"/>
                  <a:gd name="connsiteX56" fmla="*/ 2935705 w 18552694"/>
                  <a:gd name="connsiteY56" fmla="*/ 14389768 h 17436240"/>
                  <a:gd name="connsiteX57" fmla="*/ 2478505 w 18552694"/>
                  <a:gd name="connsiteY57" fmla="*/ 14461958 h 17436240"/>
                  <a:gd name="connsiteX58" fmla="*/ 1900989 w 18552694"/>
                  <a:gd name="connsiteY58" fmla="*/ 14052884 h 17436240"/>
                  <a:gd name="connsiteX59" fmla="*/ 1660357 w 18552694"/>
                  <a:gd name="connsiteY59" fmla="*/ 13956632 h 17436240"/>
                  <a:gd name="connsiteX60" fmla="*/ 1540042 w 18552694"/>
                  <a:gd name="connsiteY60" fmla="*/ 13740063 h 17436240"/>
                  <a:gd name="connsiteX61" fmla="*/ 1756610 w 18552694"/>
                  <a:gd name="connsiteY61" fmla="*/ 13114421 h 17436240"/>
                  <a:gd name="connsiteX62" fmla="*/ 2045368 w 18552694"/>
                  <a:gd name="connsiteY62" fmla="*/ 12488779 h 17436240"/>
                  <a:gd name="connsiteX63" fmla="*/ 2310063 w 18552694"/>
                  <a:gd name="connsiteY63" fmla="*/ 12488779 h 17436240"/>
                  <a:gd name="connsiteX64" fmla="*/ 2478505 w 18552694"/>
                  <a:gd name="connsiteY64" fmla="*/ 12536905 h 17436240"/>
                  <a:gd name="connsiteX65" fmla="*/ 2839452 w 18552694"/>
                  <a:gd name="connsiteY65" fmla="*/ 12488779 h 17436240"/>
                  <a:gd name="connsiteX66" fmla="*/ 3152273 w 18552694"/>
                  <a:gd name="connsiteY66" fmla="*/ 12681284 h 17436240"/>
                  <a:gd name="connsiteX67" fmla="*/ 3152273 w 18552694"/>
                  <a:gd name="connsiteY67" fmla="*/ 12897853 h 17436240"/>
                  <a:gd name="connsiteX68" fmla="*/ 3489157 w 18552694"/>
                  <a:gd name="connsiteY68" fmla="*/ 13018168 h 17436240"/>
                  <a:gd name="connsiteX69" fmla="*/ 3585410 w 18552694"/>
                  <a:gd name="connsiteY69" fmla="*/ 13547558 h 17436240"/>
                  <a:gd name="connsiteX70" fmla="*/ 3826042 w 18552694"/>
                  <a:gd name="connsiteY70" fmla="*/ 13619747 h 17436240"/>
                  <a:gd name="connsiteX71" fmla="*/ 4138863 w 18552694"/>
                  <a:gd name="connsiteY71" fmla="*/ 13162547 h 17436240"/>
                  <a:gd name="connsiteX72" fmla="*/ 4307305 w 18552694"/>
                  <a:gd name="connsiteY72" fmla="*/ 13114421 h 17436240"/>
                  <a:gd name="connsiteX73" fmla="*/ 4908884 w 18552694"/>
                  <a:gd name="connsiteY73" fmla="*/ 12681284 h 17436240"/>
                  <a:gd name="connsiteX74" fmla="*/ 5293894 w 18552694"/>
                  <a:gd name="connsiteY74" fmla="*/ 12416589 h 17436240"/>
                  <a:gd name="connsiteX75" fmla="*/ 5727031 w 18552694"/>
                  <a:gd name="connsiteY75" fmla="*/ 12320337 h 17436240"/>
                  <a:gd name="connsiteX76" fmla="*/ 6232357 w 18552694"/>
                  <a:gd name="connsiteY76" fmla="*/ 12368463 h 17436240"/>
                  <a:gd name="connsiteX77" fmla="*/ 6737684 w 18552694"/>
                  <a:gd name="connsiteY77" fmla="*/ 12657221 h 17436240"/>
                  <a:gd name="connsiteX78" fmla="*/ 6954252 w 18552694"/>
                  <a:gd name="connsiteY78" fmla="*/ 12921916 h 17436240"/>
                  <a:gd name="connsiteX79" fmla="*/ 7363326 w 18552694"/>
                  <a:gd name="connsiteY79" fmla="*/ 12994105 h 17436240"/>
                  <a:gd name="connsiteX80" fmla="*/ 7628021 w 18552694"/>
                  <a:gd name="connsiteY80" fmla="*/ 13282863 h 17436240"/>
                  <a:gd name="connsiteX81" fmla="*/ 7940842 w 18552694"/>
                  <a:gd name="connsiteY81" fmla="*/ 13547558 h 17436240"/>
                  <a:gd name="connsiteX82" fmla="*/ 8879305 w 18552694"/>
                  <a:gd name="connsiteY82" fmla="*/ 14028821 h 17436240"/>
                  <a:gd name="connsiteX83" fmla="*/ 9336505 w 18552694"/>
                  <a:gd name="connsiteY83" fmla="*/ 14245389 h 17436240"/>
                  <a:gd name="connsiteX84" fmla="*/ 9721515 w 18552694"/>
                  <a:gd name="connsiteY84" fmla="*/ 14413832 h 17436240"/>
                  <a:gd name="connsiteX85" fmla="*/ 10130589 w 18552694"/>
                  <a:gd name="connsiteY85" fmla="*/ 14606337 h 17436240"/>
                  <a:gd name="connsiteX86" fmla="*/ 10366256 w 18552694"/>
                  <a:gd name="connsiteY86" fmla="*/ 14837802 h 17436240"/>
                  <a:gd name="connsiteX87" fmla="*/ 10515600 w 18552694"/>
                  <a:gd name="connsiteY87" fmla="*/ 15087600 h 17436240"/>
                  <a:gd name="connsiteX88" fmla="*/ 10732168 w 18552694"/>
                  <a:gd name="connsiteY88" fmla="*/ 15207916 h 17436240"/>
                  <a:gd name="connsiteX89" fmla="*/ 10804357 w 18552694"/>
                  <a:gd name="connsiteY89" fmla="*/ 14895095 h 17436240"/>
                  <a:gd name="connsiteX90" fmla="*/ 10924673 w 18552694"/>
                  <a:gd name="connsiteY90" fmla="*/ 14678526 h 17436240"/>
                  <a:gd name="connsiteX91" fmla="*/ 11020926 w 18552694"/>
                  <a:gd name="connsiteY91" fmla="*/ 14269453 h 17436240"/>
                  <a:gd name="connsiteX92" fmla="*/ 10900610 w 18552694"/>
                  <a:gd name="connsiteY92" fmla="*/ 13788189 h 17436240"/>
                  <a:gd name="connsiteX93" fmla="*/ 11117178 w 18552694"/>
                  <a:gd name="connsiteY93" fmla="*/ 13138484 h 17436240"/>
                  <a:gd name="connsiteX94" fmla="*/ 11550315 w 18552694"/>
                  <a:gd name="connsiteY94" fmla="*/ 12464716 h 17436240"/>
                  <a:gd name="connsiteX95" fmla="*/ 12560968 w 18552694"/>
                  <a:gd name="connsiteY95" fmla="*/ 11526253 h 17436240"/>
                  <a:gd name="connsiteX96" fmla="*/ 13090357 w 18552694"/>
                  <a:gd name="connsiteY96" fmla="*/ 11044989 h 17436240"/>
                  <a:gd name="connsiteX97" fmla="*/ 13812252 w 18552694"/>
                  <a:gd name="connsiteY97" fmla="*/ 10756232 h 17436240"/>
                  <a:gd name="connsiteX98" fmla="*/ 14076947 w 18552694"/>
                  <a:gd name="connsiteY98" fmla="*/ 10756232 h 17436240"/>
                  <a:gd name="connsiteX99" fmla="*/ 14221326 w 18552694"/>
                  <a:gd name="connsiteY99" fmla="*/ 10924674 h 17436240"/>
                  <a:gd name="connsiteX100" fmla="*/ 14534147 w 18552694"/>
                  <a:gd name="connsiteY100" fmla="*/ 10996863 h 17436240"/>
                  <a:gd name="connsiteX101" fmla="*/ 14726652 w 18552694"/>
                  <a:gd name="connsiteY101" fmla="*/ 10972800 h 17436240"/>
                  <a:gd name="connsiteX102" fmla="*/ 15376357 w 18552694"/>
                  <a:gd name="connsiteY102" fmla="*/ 11044989 h 17436240"/>
                  <a:gd name="connsiteX103" fmla="*/ 15256042 w 18552694"/>
                  <a:gd name="connsiteY103" fmla="*/ 10876547 h 17436240"/>
                  <a:gd name="connsiteX104" fmla="*/ 15256042 w 18552694"/>
                  <a:gd name="connsiteY104" fmla="*/ 10732168 h 17436240"/>
                  <a:gd name="connsiteX105" fmla="*/ 15376357 w 18552694"/>
                  <a:gd name="connsiteY105" fmla="*/ 10587789 h 17436240"/>
                  <a:gd name="connsiteX106" fmla="*/ 15544800 w 18552694"/>
                  <a:gd name="connsiteY106" fmla="*/ 10587789 h 17436240"/>
                  <a:gd name="connsiteX107" fmla="*/ 15568863 w 18552694"/>
                  <a:gd name="connsiteY107" fmla="*/ 10756232 h 17436240"/>
                  <a:gd name="connsiteX108" fmla="*/ 15857621 w 18552694"/>
                  <a:gd name="connsiteY108" fmla="*/ 10828421 h 17436240"/>
                  <a:gd name="connsiteX109" fmla="*/ 16050126 w 18552694"/>
                  <a:gd name="connsiteY109" fmla="*/ 10804358 h 17436240"/>
                  <a:gd name="connsiteX110" fmla="*/ 16146378 w 18552694"/>
                  <a:gd name="connsiteY110" fmla="*/ 10635916 h 17436240"/>
                  <a:gd name="connsiteX111" fmla="*/ 16555452 w 18552694"/>
                  <a:gd name="connsiteY111" fmla="*/ 10491537 h 17436240"/>
                  <a:gd name="connsiteX112" fmla="*/ 16459200 w 18552694"/>
                  <a:gd name="connsiteY112" fmla="*/ 10395284 h 17436240"/>
                  <a:gd name="connsiteX113" fmla="*/ 16483263 w 18552694"/>
                  <a:gd name="connsiteY113" fmla="*/ 10178716 h 17436240"/>
                  <a:gd name="connsiteX114" fmla="*/ 16651705 w 18552694"/>
                  <a:gd name="connsiteY114" fmla="*/ 10154653 h 17436240"/>
                  <a:gd name="connsiteX115" fmla="*/ 17132968 w 18552694"/>
                  <a:gd name="connsiteY115" fmla="*/ 10010274 h 17436240"/>
                  <a:gd name="connsiteX116" fmla="*/ 17614231 w 18552694"/>
                  <a:gd name="connsiteY116" fmla="*/ 10010274 h 17436240"/>
                  <a:gd name="connsiteX117" fmla="*/ 17758610 w 18552694"/>
                  <a:gd name="connsiteY117" fmla="*/ 9865895 h 17436240"/>
                  <a:gd name="connsiteX118" fmla="*/ 17782673 w 18552694"/>
                  <a:gd name="connsiteY118" fmla="*/ 9649326 h 17436240"/>
                  <a:gd name="connsiteX119" fmla="*/ 17927052 w 18552694"/>
                  <a:gd name="connsiteY119" fmla="*/ 9480884 h 17436240"/>
                  <a:gd name="connsiteX120" fmla="*/ 18288000 w 18552694"/>
                  <a:gd name="connsiteY120" fmla="*/ 9408695 h 17436240"/>
                  <a:gd name="connsiteX121" fmla="*/ 18552694 w 18552694"/>
                  <a:gd name="connsiteY121" fmla="*/ 9168063 h 17436240"/>
                  <a:gd name="connsiteX122" fmla="*/ 18288000 w 18552694"/>
                  <a:gd name="connsiteY122" fmla="*/ 9168063 h 17436240"/>
                  <a:gd name="connsiteX123" fmla="*/ 18023305 w 18552694"/>
                  <a:gd name="connsiteY123" fmla="*/ 9144000 h 17436240"/>
                  <a:gd name="connsiteX124" fmla="*/ 17782673 w 18552694"/>
                  <a:gd name="connsiteY124" fmla="*/ 9384632 h 17436240"/>
                  <a:gd name="connsiteX125" fmla="*/ 17638294 w 18552694"/>
                  <a:gd name="connsiteY125" fmla="*/ 9601200 h 17436240"/>
                  <a:gd name="connsiteX126" fmla="*/ 17301410 w 18552694"/>
                  <a:gd name="connsiteY126" fmla="*/ 9504947 h 17436240"/>
                  <a:gd name="connsiteX127" fmla="*/ 17012652 w 18552694"/>
                  <a:gd name="connsiteY127" fmla="*/ 9360568 h 17436240"/>
                  <a:gd name="connsiteX128" fmla="*/ 16940463 w 18552694"/>
                  <a:gd name="connsiteY128" fmla="*/ 9095874 h 17436240"/>
                  <a:gd name="connsiteX129" fmla="*/ 16940463 w 18552694"/>
                  <a:gd name="connsiteY129" fmla="*/ 8975558 h 17436240"/>
                  <a:gd name="connsiteX130" fmla="*/ 16820147 w 18552694"/>
                  <a:gd name="connsiteY130" fmla="*/ 8638674 h 17436240"/>
                  <a:gd name="connsiteX131" fmla="*/ 16699831 w 18552694"/>
                  <a:gd name="connsiteY131" fmla="*/ 8157410 h 17436240"/>
                  <a:gd name="connsiteX132" fmla="*/ 16531389 w 18552694"/>
                  <a:gd name="connsiteY132" fmla="*/ 8013032 h 17436240"/>
                  <a:gd name="connsiteX133" fmla="*/ 16314821 w 18552694"/>
                  <a:gd name="connsiteY133" fmla="*/ 7579895 h 17436240"/>
                  <a:gd name="connsiteX134" fmla="*/ 16387010 w 18552694"/>
                  <a:gd name="connsiteY134" fmla="*/ 7339263 h 17436240"/>
                  <a:gd name="connsiteX135" fmla="*/ 16387010 w 18552694"/>
                  <a:gd name="connsiteY135" fmla="*/ 6954253 h 17436240"/>
                  <a:gd name="connsiteX136" fmla="*/ 16675768 w 18552694"/>
                  <a:gd name="connsiteY136" fmla="*/ 6424863 h 17436240"/>
                  <a:gd name="connsiteX137" fmla="*/ 16844210 w 18552694"/>
                  <a:gd name="connsiteY137" fmla="*/ 6184232 h 17436240"/>
                  <a:gd name="connsiteX138" fmla="*/ 16844210 w 18552694"/>
                  <a:gd name="connsiteY138" fmla="*/ 5967663 h 17436240"/>
                  <a:gd name="connsiteX139" fmla="*/ 17108905 w 18552694"/>
                  <a:gd name="connsiteY139" fmla="*/ 5678905 h 17436240"/>
                  <a:gd name="connsiteX140" fmla="*/ 17181094 w 18552694"/>
                  <a:gd name="connsiteY140" fmla="*/ 5462337 h 17436240"/>
                  <a:gd name="connsiteX141" fmla="*/ 17157031 w 18552694"/>
                  <a:gd name="connsiteY141" fmla="*/ 5245768 h 17436240"/>
                  <a:gd name="connsiteX142" fmla="*/ 17108905 w 18552694"/>
                  <a:gd name="connsiteY142" fmla="*/ 5077326 h 17436240"/>
                  <a:gd name="connsiteX143" fmla="*/ 16747957 w 18552694"/>
                  <a:gd name="connsiteY143" fmla="*/ 5510463 h 17436240"/>
                  <a:gd name="connsiteX144" fmla="*/ 16699831 w 18552694"/>
                  <a:gd name="connsiteY144" fmla="*/ 5678905 h 17436240"/>
                  <a:gd name="connsiteX145" fmla="*/ 16098252 w 18552694"/>
                  <a:gd name="connsiteY145" fmla="*/ 6112042 h 17436240"/>
                  <a:gd name="connsiteX146" fmla="*/ 15905747 w 18552694"/>
                  <a:gd name="connsiteY146" fmla="*/ 6400800 h 17436240"/>
                  <a:gd name="connsiteX147" fmla="*/ 15665115 w 18552694"/>
                  <a:gd name="connsiteY147" fmla="*/ 6641432 h 17436240"/>
                  <a:gd name="connsiteX148" fmla="*/ 15424484 w 18552694"/>
                  <a:gd name="connsiteY148" fmla="*/ 6833937 h 17436240"/>
                  <a:gd name="connsiteX149" fmla="*/ 15039473 w 18552694"/>
                  <a:gd name="connsiteY149" fmla="*/ 6858000 h 17436240"/>
                  <a:gd name="connsiteX150" fmla="*/ 14582273 w 18552694"/>
                  <a:gd name="connsiteY150" fmla="*/ 6858000 h 17436240"/>
                  <a:gd name="connsiteX151" fmla="*/ 14245389 w 18552694"/>
                  <a:gd name="connsiteY151" fmla="*/ 6737684 h 17436240"/>
                  <a:gd name="connsiteX152" fmla="*/ 13932568 w 18552694"/>
                  <a:gd name="connsiteY152" fmla="*/ 6641432 h 17436240"/>
                  <a:gd name="connsiteX153" fmla="*/ 13740063 w 18552694"/>
                  <a:gd name="connsiteY153" fmla="*/ 6400800 h 17436240"/>
                  <a:gd name="connsiteX154" fmla="*/ 13764126 w 18552694"/>
                  <a:gd name="connsiteY154" fmla="*/ 6087979 h 17436240"/>
                  <a:gd name="connsiteX155" fmla="*/ 13330989 w 18552694"/>
                  <a:gd name="connsiteY155" fmla="*/ 5967663 h 17436240"/>
                  <a:gd name="connsiteX156" fmla="*/ 12344400 w 18552694"/>
                  <a:gd name="connsiteY156" fmla="*/ 5775158 h 17436240"/>
                  <a:gd name="connsiteX157" fmla="*/ 11502189 w 18552694"/>
                  <a:gd name="connsiteY157" fmla="*/ 5390147 h 17436240"/>
                  <a:gd name="connsiteX158" fmla="*/ 11093115 w 18552694"/>
                  <a:gd name="connsiteY158" fmla="*/ 5173579 h 17436240"/>
                  <a:gd name="connsiteX159" fmla="*/ 11093115 w 18552694"/>
                  <a:gd name="connsiteY159" fmla="*/ 5202154 h 17436240"/>
                  <a:gd name="connsiteX160" fmla="*/ 10999369 w 18552694"/>
                  <a:gd name="connsiteY160" fmla="*/ 4912393 h 17436240"/>
                  <a:gd name="connsiteX161" fmla="*/ 9793705 w 18552694"/>
                  <a:gd name="connsiteY161" fmla="*/ 4042610 h 17436240"/>
                  <a:gd name="connsiteX162" fmla="*/ 9168063 w 18552694"/>
                  <a:gd name="connsiteY162" fmla="*/ 3344779 h 17436240"/>
                  <a:gd name="connsiteX163" fmla="*/ 8811126 w 18552694"/>
                  <a:gd name="connsiteY163" fmla="*/ 2787316 h 17436240"/>
                  <a:gd name="connsiteX164" fmla="*/ 8542421 w 18552694"/>
                  <a:gd name="connsiteY164" fmla="*/ 2310063 h 17436240"/>
                  <a:gd name="connsiteX165" fmla="*/ 8277726 w 18552694"/>
                  <a:gd name="connsiteY165" fmla="*/ 1949116 h 17436240"/>
                  <a:gd name="connsiteX166" fmla="*/ 7724273 w 18552694"/>
                  <a:gd name="connsiteY166" fmla="*/ 1179095 h 17436240"/>
                  <a:gd name="connsiteX167" fmla="*/ 7363326 w 18552694"/>
                  <a:gd name="connsiteY167" fmla="*/ 794084 h 17436240"/>
                  <a:gd name="connsiteX168" fmla="*/ 7002378 w 18552694"/>
                  <a:gd name="connsiteY168" fmla="*/ 505326 h 17436240"/>
                  <a:gd name="connsiteX169" fmla="*/ 6930189 w 18552694"/>
                  <a:gd name="connsiteY169" fmla="*/ 336884 h 17436240"/>
                  <a:gd name="connsiteX170" fmla="*/ 6833936 w 18552694"/>
                  <a:gd name="connsiteY170" fmla="*/ 168442 h 17436240"/>
                  <a:gd name="connsiteX171" fmla="*/ 6737684 w 18552694"/>
                  <a:gd name="connsiteY171" fmla="*/ 0 h 17436240"/>
                  <a:gd name="connsiteX172" fmla="*/ 6545178 w 18552694"/>
                  <a:gd name="connsiteY172" fmla="*/ 24063 h 17436240"/>
                  <a:gd name="connsiteX173" fmla="*/ 6497052 w 18552694"/>
                  <a:gd name="connsiteY173" fmla="*/ 264695 h 17436240"/>
                  <a:gd name="connsiteX174" fmla="*/ 6280484 w 18552694"/>
                  <a:gd name="connsiteY174" fmla="*/ 505326 h 17436240"/>
                  <a:gd name="connsiteX175" fmla="*/ 6087978 w 18552694"/>
                  <a:gd name="connsiteY175" fmla="*/ 457200 h 17436240"/>
                  <a:gd name="connsiteX176" fmla="*/ 5991726 w 18552694"/>
                  <a:gd name="connsiteY176" fmla="*/ 505326 h 17436240"/>
                  <a:gd name="connsiteX177" fmla="*/ 5823284 w 18552694"/>
                  <a:gd name="connsiteY177" fmla="*/ 288758 h 17436240"/>
                  <a:gd name="connsiteX178" fmla="*/ 5775157 w 18552694"/>
                  <a:gd name="connsiteY178" fmla="*/ 433137 h 17436240"/>
                  <a:gd name="connsiteX179" fmla="*/ 5823284 w 18552694"/>
                  <a:gd name="connsiteY179" fmla="*/ 697832 h 17436240"/>
                  <a:gd name="connsiteX180" fmla="*/ 5702968 w 18552694"/>
                  <a:gd name="connsiteY180" fmla="*/ 938463 h 17436240"/>
                  <a:gd name="connsiteX181" fmla="*/ 5558589 w 18552694"/>
                  <a:gd name="connsiteY181" fmla="*/ 1323474 h 17436240"/>
                  <a:gd name="connsiteX182" fmla="*/ 5871410 w 18552694"/>
                  <a:gd name="connsiteY182" fmla="*/ 2286000 h 17436240"/>
                  <a:gd name="connsiteX183" fmla="*/ 6232357 w 18552694"/>
                  <a:gd name="connsiteY183" fmla="*/ 3609474 h 17436240"/>
                  <a:gd name="connsiteX184" fmla="*/ 6184231 w 18552694"/>
                  <a:gd name="connsiteY184" fmla="*/ 4379495 h 17436240"/>
                  <a:gd name="connsiteX185" fmla="*/ 6112042 w 18552694"/>
                  <a:gd name="connsiteY185" fmla="*/ 4764505 h 17436240"/>
                  <a:gd name="connsiteX186" fmla="*/ 5799221 w 18552694"/>
                  <a:gd name="connsiteY186" fmla="*/ 5173579 h 17436240"/>
                  <a:gd name="connsiteX187" fmla="*/ 5847347 w 18552694"/>
                  <a:gd name="connsiteY187" fmla="*/ 6424863 h 17436240"/>
                  <a:gd name="connsiteX188" fmla="*/ 5751094 w 18552694"/>
                  <a:gd name="connsiteY188" fmla="*/ 6858000 h 17436240"/>
                  <a:gd name="connsiteX189" fmla="*/ 5582652 w 18552694"/>
                  <a:gd name="connsiteY189" fmla="*/ 7146758 h 17436240"/>
                  <a:gd name="connsiteX190" fmla="*/ 5005136 w 18552694"/>
                  <a:gd name="connsiteY190" fmla="*/ 7339263 h 17436240"/>
                  <a:gd name="connsiteX191" fmla="*/ 4836694 w 18552694"/>
                  <a:gd name="connsiteY191" fmla="*/ 7748337 h 17436240"/>
                  <a:gd name="connsiteX192" fmla="*/ 4957010 w 18552694"/>
                  <a:gd name="connsiteY192" fmla="*/ 8205537 h 17436240"/>
                  <a:gd name="connsiteX193" fmla="*/ 4860757 w 18552694"/>
                  <a:gd name="connsiteY193" fmla="*/ 8614610 h 17436240"/>
                  <a:gd name="connsiteX194" fmla="*/ 5077326 w 18552694"/>
                  <a:gd name="connsiteY194" fmla="*/ 8975558 h 17436240"/>
                  <a:gd name="connsiteX195" fmla="*/ 5077326 w 18552694"/>
                  <a:gd name="connsiteY195" fmla="*/ 9408695 h 17436240"/>
                  <a:gd name="connsiteX196" fmla="*/ 4884821 w 18552694"/>
                  <a:gd name="connsiteY196" fmla="*/ 9793705 h 17436240"/>
                  <a:gd name="connsiteX197" fmla="*/ 4307305 w 18552694"/>
                  <a:gd name="connsiteY197" fmla="*/ 10130589 h 17436240"/>
                  <a:gd name="connsiteX198" fmla="*/ 3898231 w 18552694"/>
                  <a:gd name="connsiteY198" fmla="*/ 10010274 h 17436240"/>
                  <a:gd name="connsiteX199" fmla="*/ 3873667 w 18552694"/>
                  <a:gd name="connsiteY199" fmla="*/ 9756107 h 17436240"/>
                  <a:gd name="connsiteX200" fmla="*/ 3609473 w 18552694"/>
                  <a:gd name="connsiteY200" fmla="*/ 9793705 h 17436240"/>
                  <a:gd name="connsiteX201" fmla="*/ 3465094 w 18552694"/>
                  <a:gd name="connsiteY201" fmla="*/ 9889958 h 17436240"/>
                  <a:gd name="connsiteX202" fmla="*/ 3152273 w 18552694"/>
                  <a:gd name="connsiteY202" fmla="*/ 9938084 h 17436240"/>
                  <a:gd name="connsiteX203" fmla="*/ 3056021 w 18552694"/>
                  <a:gd name="connsiteY203" fmla="*/ 9817768 h 17436240"/>
                  <a:gd name="connsiteX204" fmla="*/ 2839452 w 18552694"/>
                  <a:gd name="connsiteY204" fmla="*/ 9673389 h 17436240"/>
                  <a:gd name="connsiteX205" fmla="*/ 2719136 w 18552694"/>
                  <a:gd name="connsiteY205" fmla="*/ 9673389 h 17436240"/>
                  <a:gd name="connsiteX206" fmla="*/ 2695073 w 18552694"/>
                  <a:gd name="connsiteY206" fmla="*/ 9601200 h 17436240"/>
                  <a:gd name="connsiteX207" fmla="*/ 2478505 w 18552694"/>
                  <a:gd name="connsiteY207" fmla="*/ 9456821 h 17436240"/>
                  <a:gd name="connsiteX208" fmla="*/ 2347160 w 18552694"/>
                  <a:gd name="connsiteY208" fmla="*/ 9254289 h 17436240"/>
                  <a:gd name="connsiteX209" fmla="*/ 2189747 w 18552694"/>
                  <a:gd name="connsiteY209" fmla="*/ 9168063 h 17436240"/>
                  <a:gd name="connsiteX0" fmla="*/ 2189747 w 18552694"/>
                  <a:gd name="connsiteY0" fmla="*/ 9168063 h 17436240"/>
                  <a:gd name="connsiteX1" fmla="*/ 2117557 w 18552694"/>
                  <a:gd name="connsiteY1" fmla="*/ 9360568 h 17436240"/>
                  <a:gd name="connsiteX2" fmla="*/ 1804736 w 18552694"/>
                  <a:gd name="connsiteY2" fmla="*/ 9408695 h 17436240"/>
                  <a:gd name="connsiteX3" fmla="*/ 1756610 w 18552694"/>
                  <a:gd name="connsiteY3" fmla="*/ 9769642 h 17436240"/>
                  <a:gd name="connsiteX4" fmla="*/ 1804736 w 18552694"/>
                  <a:gd name="connsiteY4" fmla="*/ 10034337 h 17436240"/>
                  <a:gd name="connsiteX5" fmla="*/ 1949115 w 18552694"/>
                  <a:gd name="connsiteY5" fmla="*/ 10106526 h 17436240"/>
                  <a:gd name="connsiteX6" fmla="*/ 2261936 w 18552694"/>
                  <a:gd name="connsiteY6" fmla="*/ 10587789 h 17436240"/>
                  <a:gd name="connsiteX7" fmla="*/ 2334126 w 18552694"/>
                  <a:gd name="connsiteY7" fmla="*/ 10684042 h 17436240"/>
                  <a:gd name="connsiteX8" fmla="*/ 2334126 w 18552694"/>
                  <a:gd name="connsiteY8" fmla="*/ 10780295 h 17436240"/>
                  <a:gd name="connsiteX9" fmla="*/ 2093494 w 18552694"/>
                  <a:gd name="connsiteY9" fmla="*/ 10996863 h 17436240"/>
                  <a:gd name="connsiteX10" fmla="*/ 1732547 w 18552694"/>
                  <a:gd name="connsiteY10" fmla="*/ 11333747 h 17436240"/>
                  <a:gd name="connsiteX11" fmla="*/ 1660357 w 18552694"/>
                  <a:gd name="connsiteY11" fmla="*/ 11502189 h 17436240"/>
                  <a:gd name="connsiteX12" fmla="*/ 1636294 w 18552694"/>
                  <a:gd name="connsiteY12" fmla="*/ 11694695 h 17436240"/>
                  <a:gd name="connsiteX13" fmla="*/ 1515978 w 18552694"/>
                  <a:gd name="connsiteY13" fmla="*/ 11718758 h 17436240"/>
                  <a:gd name="connsiteX14" fmla="*/ 1491915 w 18552694"/>
                  <a:gd name="connsiteY14" fmla="*/ 11574379 h 17436240"/>
                  <a:gd name="connsiteX15" fmla="*/ 1323473 w 18552694"/>
                  <a:gd name="connsiteY15" fmla="*/ 11502189 h 17436240"/>
                  <a:gd name="connsiteX16" fmla="*/ 1130968 w 18552694"/>
                  <a:gd name="connsiteY16" fmla="*/ 11790947 h 17436240"/>
                  <a:gd name="connsiteX17" fmla="*/ 1010652 w 18552694"/>
                  <a:gd name="connsiteY17" fmla="*/ 11935326 h 17436240"/>
                  <a:gd name="connsiteX18" fmla="*/ 890336 w 18552694"/>
                  <a:gd name="connsiteY18" fmla="*/ 12103768 h 17436240"/>
                  <a:gd name="connsiteX19" fmla="*/ 529389 w 18552694"/>
                  <a:gd name="connsiteY19" fmla="*/ 12079705 h 17436240"/>
                  <a:gd name="connsiteX20" fmla="*/ 264694 w 18552694"/>
                  <a:gd name="connsiteY20" fmla="*/ 12320337 h 17436240"/>
                  <a:gd name="connsiteX21" fmla="*/ 192505 w 18552694"/>
                  <a:gd name="connsiteY21" fmla="*/ 13138484 h 17436240"/>
                  <a:gd name="connsiteX22" fmla="*/ 0 w 18552694"/>
                  <a:gd name="connsiteY22" fmla="*/ 13571621 h 17436240"/>
                  <a:gd name="connsiteX23" fmla="*/ 72189 w 18552694"/>
                  <a:gd name="connsiteY23" fmla="*/ 13908505 h 17436240"/>
                  <a:gd name="connsiteX24" fmla="*/ 288757 w 18552694"/>
                  <a:gd name="connsiteY24" fmla="*/ 14028821 h 17436240"/>
                  <a:gd name="connsiteX25" fmla="*/ 433136 w 18552694"/>
                  <a:gd name="connsiteY25" fmla="*/ 14389768 h 17436240"/>
                  <a:gd name="connsiteX26" fmla="*/ 770021 w 18552694"/>
                  <a:gd name="connsiteY26" fmla="*/ 14486021 h 17436240"/>
                  <a:gd name="connsiteX27" fmla="*/ 1058778 w 18552694"/>
                  <a:gd name="connsiteY27" fmla="*/ 14726653 h 17436240"/>
                  <a:gd name="connsiteX28" fmla="*/ 1155031 w 18552694"/>
                  <a:gd name="connsiteY28" fmla="*/ 15256042 h 17436240"/>
                  <a:gd name="connsiteX29" fmla="*/ 1155031 w 18552694"/>
                  <a:gd name="connsiteY29" fmla="*/ 15568863 h 17436240"/>
                  <a:gd name="connsiteX30" fmla="*/ 1010652 w 18552694"/>
                  <a:gd name="connsiteY30" fmla="*/ 15761368 h 17436240"/>
                  <a:gd name="connsiteX31" fmla="*/ 649705 w 18552694"/>
                  <a:gd name="connsiteY31" fmla="*/ 16338884 h 17436240"/>
                  <a:gd name="connsiteX32" fmla="*/ 770021 w 18552694"/>
                  <a:gd name="connsiteY32" fmla="*/ 17084842 h 17436240"/>
                  <a:gd name="connsiteX33" fmla="*/ 866273 w 18552694"/>
                  <a:gd name="connsiteY33" fmla="*/ 17301410 h 17436240"/>
                  <a:gd name="connsiteX34" fmla="*/ 1058778 w 18552694"/>
                  <a:gd name="connsiteY34" fmla="*/ 17301410 h 17436240"/>
                  <a:gd name="connsiteX35" fmla="*/ 1352884 w 18552694"/>
                  <a:gd name="connsiteY35" fmla="*/ 17436240 h 17436240"/>
                  <a:gd name="connsiteX36" fmla="*/ 1540042 w 18552694"/>
                  <a:gd name="connsiteY36" fmla="*/ 17012653 h 17436240"/>
                  <a:gd name="connsiteX37" fmla="*/ 2045368 w 18552694"/>
                  <a:gd name="connsiteY37" fmla="*/ 16916400 h 17436240"/>
                  <a:gd name="connsiteX38" fmla="*/ 2045368 w 18552694"/>
                  <a:gd name="connsiteY38" fmla="*/ 16796084 h 17436240"/>
                  <a:gd name="connsiteX39" fmla="*/ 2045368 w 18552694"/>
                  <a:gd name="connsiteY39" fmla="*/ 16218568 h 17436240"/>
                  <a:gd name="connsiteX40" fmla="*/ 2334126 w 18552694"/>
                  <a:gd name="connsiteY40" fmla="*/ 16098253 h 17436240"/>
                  <a:gd name="connsiteX41" fmla="*/ 2550694 w 18552694"/>
                  <a:gd name="connsiteY41" fmla="*/ 15905747 h 17436240"/>
                  <a:gd name="connsiteX42" fmla="*/ 2695073 w 18552694"/>
                  <a:gd name="connsiteY42" fmla="*/ 15713242 h 17436240"/>
                  <a:gd name="connsiteX43" fmla="*/ 2839452 w 18552694"/>
                  <a:gd name="connsiteY43" fmla="*/ 15665116 h 17436240"/>
                  <a:gd name="connsiteX44" fmla="*/ 2959768 w 18552694"/>
                  <a:gd name="connsiteY44" fmla="*/ 15881684 h 17436240"/>
                  <a:gd name="connsiteX45" fmla="*/ 3344778 w 18552694"/>
                  <a:gd name="connsiteY45" fmla="*/ 15881684 h 17436240"/>
                  <a:gd name="connsiteX46" fmla="*/ 3657600 w 18552694"/>
                  <a:gd name="connsiteY46" fmla="*/ 16074189 h 17436240"/>
                  <a:gd name="connsiteX47" fmla="*/ 4018547 w 18552694"/>
                  <a:gd name="connsiteY47" fmla="*/ 16002000 h 17436240"/>
                  <a:gd name="connsiteX48" fmla="*/ 4162926 w 18552694"/>
                  <a:gd name="connsiteY48" fmla="*/ 15857621 h 17436240"/>
                  <a:gd name="connsiteX49" fmla="*/ 4384842 w 18552694"/>
                  <a:gd name="connsiteY49" fmla="*/ 15751438 h 17436240"/>
                  <a:gd name="connsiteX50" fmla="*/ 4283242 w 18552694"/>
                  <a:gd name="connsiteY50" fmla="*/ 15544800 h 17436240"/>
                  <a:gd name="connsiteX51" fmla="*/ 3970421 w 18552694"/>
                  <a:gd name="connsiteY51" fmla="*/ 15376358 h 17436240"/>
                  <a:gd name="connsiteX52" fmla="*/ 3609473 w 18552694"/>
                  <a:gd name="connsiteY52" fmla="*/ 15231979 h 17436240"/>
                  <a:gd name="connsiteX53" fmla="*/ 3537284 w 18552694"/>
                  <a:gd name="connsiteY53" fmla="*/ 14991347 h 17436240"/>
                  <a:gd name="connsiteX54" fmla="*/ 3176336 w 18552694"/>
                  <a:gd name="connsiteY54" fmla="*/ 14726653 h 17436240"/>
                  <a:gd name="connsiteX55" fmla="*/ 3080084 w 18552694"/>
                  <a:gd name="connsiteY55" fmla="*/ 14486021 h 17436240"/>
                  <a:gd name="connsiteX56" fmla="*/ 2935705 w 18552694"/>
                  <a:gd name="connsiteY56" fmla="*/ 14389768 h 17436240"/>
                  <a:gd name="connsiteX57" fmla="*/ 2478505 w 18552694"/>
                  <a:gd name="connsiteY57" fmla="*/ 14461958 h 17436240"/>
                  <a:gd name="connsiteX58" fmla="*/ 1900989 w 18552694"/>
                  <a:gd name="connsiteY58" fmla="*/ 14052884 h 17436240"/>
                  <a:gd name="connsiteX59" fmla="*/ 1660357 w 18552694"/>
                  <a:gd name="connsiteY59" fmla="*/ 13956632 h 17436240"/>
                  <a:gd name="connsiteX60" fmla="*/ 1540042 w 18552694"/>
                  <a:gd name="connsiteY60" fmla="*/ 13740063 h 17436240"/>
                  <a:gd name="connsiteX61" fmla="*/ 1756610 w 18552694"/>
                  <a:gd name="connsiteY61" fmla="*/ 13114421 h 17436240"/>
                  <a:gd name="connsiteX62" fmla="*/ 1987311 w 18552694"/>
                  <a:gd name="connsiteY62" fmla="*/ 12677465 h 17436240"/>
                  <a:gd name="connsiteX63" fmla="*/ 2310063 w 18552694"/>
                  <a:gd name="connsiteY63" fmla="*/ 12488779 h 17436240"/>
                  <a:gd name="connsiteX64" fmla="*/ 2478505 w 18552694"/>
                  <a:gd name="connsiteY64" fmla="*/ 12536905 h 17436240"/>
                  <a:gd name="connsiteX65" fmla="*/ 2839452 w 18552694"/>
                  <a:gd name="connsiteY65" fmla="*/ 12488779 h 17436240"/>
                  <a:gd name="connsiteX66" fmla="*/ 3152273 w 18552694"/>
                  <a:gd name="connsiteY66" fmla="*/ 12681284 h 17436240"/>
                  <a:gd name="connsiteX67" fmla="*/ 3152273 w 18552694"/>
                  <a:gd name="connsiteY67" fmla="*/ 12897853 h 17436240"/>
                  <a:gd name="connsiteX68" fmla="*/ 3489157 w 18552694"/>
                  <a:gd name="connsiteY68" fmla="*/ 13018168 h 17436240"/>
                  <a:gd name="connsiteX69" fmla="*/ 3585410 w 18552694"/>
                  <a:gd name="connsiteY69" fmla="*/ 13547558 h 17436240"/>
                  <a:gd name="connsiteX70" fmla="*/ 3826042 w 18552694"/>
                  <a:gd name="connsiteY70" fmla="*/ 13619747 h 17436240"/>
                  <a:gd name="connsiteX71" fmla="*/ 4138863 w 18552694"/>
                  <a:gd name="connsiteY71" fmla="*/ 13162547 h 17436240"/>
                  <a:gd name="connsiteX72" fmla="*/ 4307305 w 18552694"/>
                  <a:gd name="connsiteY72" fmla="*/ 13114421 h 17436240"/>
                  <a:gd name="connsiteX73" fmla="*/ 4908884 w 18552694"/>
                  <a:gd name="connsiteY73" fmla="*/ 12681284 h 17436240"/>
                  <a:gd name="connsiteX74" fmla="*/ 5293894 w 18552694"/>
                  <a:gd name="connsiteY74" fmla="*/ 12416589 h 17436240"/>
                  <a:gd name="connsiteX75" fmla="*/ 5727031 w 18552694"/>
                  <a:gd name="connsiteY75" fmla="*/ 12320337 h 17436240"/>
                  <a:gd name="connsiteX76" fmla="*/ 6232357 w 18552694"/>
                  <a:gd name="connsiteY76" fmla="*/ 12368463 h 17436240"/>
                  <a:gd name="connsiteX77" fmla="*/ 6737684 w 18552694"/>
                  <a:gd name="connsiteY77" fmla="*/ 12657221 h 17436240"/>
                  <a:gd name="connsiteX78" fmla="*/ 6954252 w 18552694"/>
                  <a:gd name="connsiteY78" fmla="*/ 12921916 h 17436240"/>
                  <a:gd name="connsiteX79" fmla="*/ 7363326 w 18552694"/>
                  <a:gd name="connsiteY79" fmla="*/ 12994105 h 17436240"/>
                  <a:gd name="connsiteX80" fmla="*/ 7628021 w 18552694"/>
                  <a:gd name="connsiteY80" fmla="*/ 13282863 h 17436240"/>
                  <a:gd name="connsiteX81" fmla="*/ 7940842 w 18552694"/>
                  <a:gd name="connsiteY81" fmla="*/ 13547558 h 17436240"/>
                  <a:gd name="connsiteX82" fmla="*/ 8879305 w 18552694"/>
                  <a:gd name="connsiteY82" fmla="*/ 14028821 h 17436240"/>
                  <a:gd name="connsiteX83" fmla="*/ 9336505 w 18552694"/>
                  <a:gd name="connsiteY83" fmla="*/ 14245389 h 17436240"/>
                  <a:gd name="connsiteX84" fmla="*/ 9721515 w 18552694"/>
                  <a:gd name="connsiteY84" fmla="*/ 14413832 h 17436240"/>
                  <a:gd name="connsiteX85" fmla="*/ 10130589 w 18552694"/>
                  <a:gd name="connsiteY85" fmla="*/ 14606337 h 17436240"/>
                  <a:gd name="connsiteX86" fmla="*/ 10366256 w 18552694"/>
                  <a:gd name="connsiteY86" fmla="*/ 14837802 h 17436240"/>
                  <a:gd name="connsiteX87" fmla="*/ 10515600 w 18552694"/>
                  <a:gd name="connsiteY87" fmla="*/ 15087600 h 17436240"/>
                  <a:gd name="connsiteX88" fmla="*/ 10732168 w 18552694"/>
                  <a:gd name="connsiteY88" fmla="*/ 15207916 h 17436240"/>
                  <a:gd name="connsiteX89" fmla="*/ 10804357 w 18552694"/>
                  <a:gd name="connsiteY89" fmla="*/ 14895095 h 17436240"/>
                  <a:gd name="connsiteX90" fmla="*/ 10924673 w 18552694"/>
                  <a:gd name="connsiteY90" fmla="*/ 14678526 h 17436240"/>
                  <a:gd name="connsiteX91" fmla="*/ 11020926 w 18552694"/>
                  <a:gd name="connsiteY91" fmla="*/ 14269453 h 17436240"/>
                  <a:gd name="connsiteX92" fmla="*/ 10900610 w 18552694"/>
                  <a:gd name="connsiteY92" fmla="*/ 13788189 h 17436240"/>
                  <a:gd name="connsiteX93" fmla="*/ 11117178 w 18552694"/>
                  <a:gd name="connsiteY93" fmla="*/ 13138484 h 17436240"/>
                  <a:gd name="connsiteX94" fmla="*/ 11550315 w 18552694"/>
                  <a:gd name="connsiteY94" fmla="*/ 12464716 h 17436240"/>
                  <a:gd name="connsiteX95" fmla="*/ 12560968 w 18552694"/>
                  <a:gd name="connsiteY95" fmla="*/ 11526253 h 17436240"/>
                  <a:gd name="connsiteX96" fmla="*/ 13090357 w 18552694"/>
                  <a:gd name="connsiteY96" fmla="*/ 11044989 h 17436240"/>
                  <a:gd name="connsiteX97" fmla="*/ 13812252 w 18552694"/>
                  <a:gd name="connsiteY97" fmla="*/ 10756232 h 17436240"/>
                  <a:gd name="connsiteX98" fmla="*/ 14076947 w 18552694"/>
                  <a:gd name="connsiteY98" fmla="*/ 10756232 h 17436240"/>
                  <a:gd name="connsiteX99" fmla="*/ 14221326 w 18552694"/>
                  <a:gd name="connsiteY99" fmla="*/ 10924674 h 17436240"/>
                  <a:gd name="connsiteX100" fmla="*/ 14534147 w 18552694"/>
                  <a:gd name="connsiteY100" fmla="*/ 10996863 h 17436240"/>
                  <a:gd name="connsiteX101" fmla="*/ 14726652 w 18552694"/>
                  <a:gd name="connsiteY101" fmla="*/ 10972800 h 17436240"/>
                  <a:gd name="connsiteX102" fmla="*/ 15376357 w 18552694"/>
                  <a:gd name="connsiteY102" fmla="*/ 11044989 h 17436240"/>
                  <a:gd name="connsiteX103" fmla="*/ 15256042 w 18552694"/>
                  <a:gd name="connsiteY103" fmla="*/ 10876547 h 17436240"/>
                  <a:gd name="connsiteX104" fmla="*/ 15256042 w 18552694"/>
                  <a:gd name="connsiteY104" fmla="*/ 10732168 h 17436240"/>
                  <a:gd name="connsiteX105" fmla="*/ 15376357 w 18552694"/>
                  <a:gd name="connsiteY105" fmla="*/ 10587789 h 17436240"/>
                  <a:gd name="connsiteX106" fmla="*/ 15544800 w 18552694"/>
                  <a:gd name="connsiteY106" fmla="*/ 10587789 h 17436240"/>
                  <a:gd name="connsiteX107" fmla="*/ 15568863 w 18552694"/>
                  <a:gd name="connsiteY107" fmla="*/ 10756232 h 17436240"/>
                  <a:gd name="connsiteX108" fmla="*/ 15857621 w 18552694"/>
                  <a:gd name="connsiteY108" fmla="*/ 10828421 h 17436240"/>
                  <a:gd name="connsiteX109" fmla="*/ 16050126 w 18552694"/>
                  <a:gd name="connsiteY109" fmla="*/ 10804358 h 17436240"/>
                  <a:gd name="connsiteX110" fmla="*/ 16146378 w 18552694"/>
                  <a:gd name="connsiteY110" fmla="*/ 10635916 h 17436240"/>
                  <a:gd name="connsiteX111" fmla="*/ 16555452 w 18552694"/>
                  <a:gd name="connsiteY111" fmla="*/ 10491537 h 17436240"/>
                  <a:gd name="connsiteX112" fmla="*/ 16459200 w 18552694"/>
                  <a:gd name="connsiteY112" fmla="*/ 10395284 h 17436240"/>
                  <a:gd name="connsiteX113" fmla="*/ 16483263 w 18552694"/>
                  <a:gd name="connsiteY113" fmla="*/ 10178716 h 17436240"/>
                  <a:gd name="connsiteX114" fmla="*/ 16651705 w 18552694"/>
                  <a:gd name="connsiteY114" fmla="*/ 10154653 h 17436240"/>
                  <a:gd name="connsiteX115" fmla="*/ 17132968 w 18552694"/>
                  <a:gd name="connsiteY115" fmla="*/ 10010274 h 17436240"/>
                  <a:gd name="connsiteX116" fmla="*/ 17614231 w 18552694"/>
                  <a:gd name="connsiteY116" fmla="*/ 10010274 h 17436240"/>
                  <a:gd name="connsiteX117" fmla="*/ 17758610 w 18552694"/>
                  <a:gd name="connsiteY117" fmla="*/ 9865895 h 17436240"/>
                  <a:gd name="connsiteX118" fmla="*/ 17782673 w 18552694"/>
                  <a:gd name="connsiteY118" fmla="*/ 9649326 h 17436240"/>
                  <a:gd name="connsiteX119" fmla="*/ 17927052 w 18552694"/>
                  <a:gd name="connsiteY119" fmla="*/ 9480884 h 17436240"/>
                  <a:gd name="connsiteX120" fmla="*/ 18288000 w 18552694"/>
                  <a:gd name="connsiteY120" fmla="*/ 9408695 h 17436240"/>
                  <a:gd name="connsiteX121" fmla="*/ 18552694 w 18552694"/>
                  <a:gd name="connsiteY121" fmla="*/ 9168063 h 17436240"/>
                  <a:gd name="connsiteX122" fmla="*/ 18288000 w 18552694"/>
                  <a:gd name="connsiteY122" fmla="*/ 9168063 h 17436240"/>
                  <a:gd name="connsiteX123" fmla="*/ 18023305 w 18552694"/>
                  <a:gd name="connsiteY123" fmla="*/ 9144000 h 17436240"/>
                  <a:gd name="connsiteX124" fmla="*/ 17782673 w 18552694"/>
                  <a:gd name="connsiteY124" fmla="*/ 9384632 h 17436240"/>
                  <a:gd name="connsiteX125" fmla="*/ 17638294 w 18552694"/>
                  <a:gd name="connsiteY125" fmla="*/ 9601200 h 17436240"/>
                  <a:gd name="connsiteX126" fmla="*/ 17301410 w 18552694"/>
                  <a:gd name="connsiteY126" fmla="*/ 9504947 h 17436240"/>
                  <a:gd name="connsiteX127" fmla="*/ 17012652 w 18552694"/>
                  <a:gd name="connsiteY127" fmla="*/ 9360568 h 17436240"/>
                  <a:gd name="connsiteX128" fmla="*/ 16940463 w 18552694"/>
                  <a:gd name="connsiteY128" fmla="*/ 9095874 h 17436240"/>
                  <a:gd name="connsiteX129" fmla="*/ 16940463 w 18552694"/>
                  <a:gd name="connsiteY129" fmla="*/ 8975558 h 17436240"/>
                  <a:gd name="connsiteX130" fmla="*/ 16820147 w 18552694"/>
                  <a:gd name="connsiteY130" fmla="*/ 8638674 h 17436240"/>
                  <a:gd name="connsiteX131" fmla="*/ 16699831 w 18552694"/>
                  <a:gd name="connsiteY131" fmla="*/ 8157410 h 17436240"/>
                  <a:gd name="connsiteX132" fmla="*/ 16531389 w 18552694"/>
                  <a:gd name="connsiteY132" fmla="*/ 8013032 h 17436240"/>
                  <a:gd name="connsiteX133" fmla="*/ 16314821 w 18552694"/>
                  <a:gd name="connsiteY133" fmla="*/ 7579895 h 17436240"/>
                  <a:gd name="connsiteX134" fmla="*/ 16387010 w 18552694"/>
                  <a:gd name="connsiteY134" fmla="*/ 7339263 h 17436240"/>
                  <a:gd name="connsiteX135" fmla="*/ 16387010 w 18552694"/>
                  <a:gd name="connsiteY135" fmla="*/ 6954253 h 17436240"/>
                  <a:gd name="connsiteX136" fmla="*/ 16675768 w 18552694"/>
                  <a:gd name="connsiteY136" fmla="*/ 6424863 h 17436240"/>
                  <a:gd name="connsiteX137" fmla="*/ 16844210 w 18552694"/>
                  <a:gd name="connsiteY137" fmla="*/ 6184232 h 17436240"/>
                  <a:gd name="connsiteX138" fmla="*/ 16844210 w 18552694"/>
                  <a:gd name="connsiteY138" fmla="*/ 5967663 h 17436240"/>
                  <a:gd name="connsiteX139" fmla="*/ 17108905 w 18552694"/>
                  <a:gd name="connsiteY139" fmla="*/ 5678905 h 17436240"/>
                  <a:gd name="connsiteX140" fmla="*/ 17181094 w 18552694"/>
                  <a:gd name="connsiteY140" fmla="*/ 5462337 h 17436240"/>
                  <a:gd name="connsiteX141" fmla="*/ 17157031 w 18552694"/>
                  <a:gd name="connsiteY141" fmla="*/ 5245768 h 17436240"/>
                  <a:gd name="connsiteX142" fmla="*/ 17108905 w 18552694"/>
                  <a:gd name="connsiteY142" fmla="*/ 5077326 h 17436240"/>
                  <a:gd name="connsiteX143" fmla="*/ 16747957 w 18552694"/>
                  <a:gd name="connsiteY143" fmla="*/ 5510463 h 17436240"/>
                  <a:gd name="connsiteX144" fmla="*/ 16699831 w 18552694"/>
                  <a:gd name="connsiteY144" fmla="*/ 5678905 h 17436240"/>
                  <a:gd name="connsiteX145" fmla="*/ 16098252 w 18552694"/>
                  <a:gd name="connsiteY145" fmla="*/ 6112042 h 17436240"/>
                  <a:gd name="connsiteX146" fmla="*/ 15905747 w 18552694"/>
                  <a:gd name="connsiteY146" fmla="*/ 6400800 h 17436240"/>
                  <a:gd name="connsiteX147" fmla="*/ 15665115 w 18552694"/>
                  <a:gd name="connsiteY147" fmla="*/ 6641432 h 17436240"/>
                  <a:gd name="connsiteX148" fmla="*/ 15424484 w 18552694"/>
                  <a:gd name="connsiteY148" fmla="*/ 6833937 h 17436240"/>
                  <a:gd name="connsiteX149" fmla="*/ 15039473 w 18552694"/>
                  <a:gd name="connsiteY149" fmla="*/ 6858000 h 17436240"/>
                  <a:gd name="connsiteX150" fmla="*/ 14582273 w 18552694"/>
                  <a:gd name="connsiteY150" fmla="*/ 6858000 h 17436240"/>
                  <a:gd name="connsiteX151" fmla="*/ 14245389 w 18552694"/>
                  <a:gd name="connsiteY151" fmla="*/ 6737684 h 17436240"/>
                  <a:gd name="connsiteX152" fmla="*/ 13932568 w 18552694"/>
                  <a:gd name="connsiteY152" fmla="*/ 6641432 h 17436240"/>
                  <a:gd name="connsiteX153" fmla="*/ 13740063 w 18552694"/>
                  <a:gd name="connsiteY153" fmla="*/ 6400800 h 17436240"/>
                  <a:gd name="connsiteX154" fmla="*/ 13764126 w 18552694"/>
                  <a:gd name="connsiteY154" fmla="*/ 6087979 h 17436240"/>
                  <a:gd name="connsiteX155" fmla="*/ 13330989 w 18552694"/>
                  <a:gd name="connsiteY155" fmla="*/ 5967663 h 17436240"/>
                  <a:gd name="connsiteX156" fmla="*/ 12344400 w 18552694"/>
                  <a:gd name="connsiteY156" fmla="*/ 5775158 h 17436240"/>
                  <a:gd name="connsiteX157" fmla="*/ 11502189 w 18552694"/>
                  <a:gd name="connsiteY157" fmla="*/ 5390147 h 17436240"/>
                  <a:gd name="connsiteX158" fmla="*/ 11093115 w 18552694"/>
                  <a:gd name="connsiteY158" fmla="*/ 5173579 h 17436240"/>
                  <a:gd name="connsiteX159" fmla="*/ 11093115 w 18552694"/>
                  <a:gd name="connsiteY159" fmla="*/ 5202154 h 17436240"/>
                  <a:gd name="connsiteX160" fmla="*/ 10999369 w 18552694"/>
                  <a:gd name="connsiteY160" fmla="*/ 4912393 h 17436240"/>
                  <a:gd name="connsiteX161" fmla="*/ 9793705 w 18552694"/>
                  <a:gd name="connsiteY161" fmla="*/ 4042610 h 17436240"/>
                  <a:gd name="connsiteX162" fmla="*/ 9168063 w 18552694"/>
                  <a:gd name="connsiteY162" fmla="*/ 3344779 h 17436240"/>
                  <a:gd name="connsiteX163" fmla="*/ 8811126 w 18552694"/>
                  <a:gd name="connsiteY163" fmla="*/ 2787316 h 17436240"/>
                  <a:gd name="connsiteX164" fmla="*/ 8542421 w 18552694"/>
                  <a:gd name="connsiteY164" fmla="*/ 2310063 h 17436240"/>
                  <a:gd name="connsiteX165" fmla="*/ 8277726 w 18552694"/>
                  <a:gd name="connsiteY165" fmla="*/ 1949116 h 17436240"/>
                  <a:gd name="connsiteX166" fmla="*/ 7724273 w 18552694"/>
                  <a:gd name="connsiteY166" fmla="*/ 1179095 h 17436240"/>
                  <a:gd name="connsiteX167" fmla="*/ 7363326 w 18552694"/>
                  <a:gd name="connsiteY167" fmla="*/ 794084 h 17436240"/>
                  <a:gd name="connsiteX168" fmla="*/ 7002378 w 18552694"/>
                  <a:gd name="connsiteY168" fmla="*/ 505326 h 17436240"/>
                  <a:gd name="connsiteX169" fmla="*/ 6930189 w 18552694"/>
                  <a:gd name="connsiteY169" fmla="*/ 336884 h 17436240"/>
                  <a:gd name="connsiteX170" fmla="*/ 6833936 w 18552694"/>
                  <a:gd name="connsiteY170" fmla="*/ 168442 h 17436240"/>
                  <a:gd name="connsiteX171" fmla="*/ 6737684 w 18552694"/>
                  <a:gd name="connsiteY171" fmla="*/ 0 h 17436240"/>
                  <a:gd name="connsiteX172" fmla="*/ 6545178 w 18552694"/>
                  <a:gd name="connsiteY172" fmla="*/ 24063 h 17436240"/>
                  <a:gd name="connsiteX173" fmla="*/ 6497052 w 18552694"/>
                  <a:gd name="connsiteY173" fmla="*/ 264695 h 17436240"/>
                  <a:gd name="connsiteX174" fmla="*/ 6280484 w 18552694"/>
                  <a:gd name="connsiteY174" fmla="*/ 505326 h 17436240"/>
                  <a:gd name="connsiteX175" fmla="*/ 6087978 w 18552694"/>
                  <a:gd name="connsiteY175" fmla="*/ 457200 h 17436240"/>
                  <a:gd name="connsiteX176" fmla="*/ 5991726 w 18552694"/>
                  <a:gd name="connsiteY176" fmla="*/ 505326 h 17436240"/>
                  <a:gd name="connsiteX177" fmla="*/ 5823284 w 18552694"/>
                  <a:gd name="connsiteY177" fmla="*/ 288758 h 17436240"/>
                  <a:gd name="connsiteX178" fmla="*/ 5775157 w 18552694"/>
                  <a:gd name="connsiteY178" fmla="*/ 433137 h 17436240"/>
                  <a:gd name="connsiteX179" fmla="*/ 5823284 w 18552694"/>
                  <a:gd name="connsiteY179" fmla="*/ 697832 h 17436240"/>
                  <a:gd name="connsiteX180" fmla="*/ 5702968 w 18552694"/>
                  <a:gd name="connsiteY180" fmla="*/ 938463 h 17436240"/>
                  <a:gd name="connsiteX181" fmla="*/ 5558589 w 18552694"/>
                  <a:gd name="connsiteY181" fmla="*/ 1323474 h 17436240"/>
                  <a:gd name="connsiteX182" fmla="*/ 5871410 w 18552694"/>
                  <a:gd name="connsiteY182" fmla="*/ 2286000 h 17436240"/>
                  <a:gd name="connsiteX183" fmla="*/ 6232357 w 18552694"/>
                  <a:gd name="connsiteY183" fmla="*/ 3609474 h 17436240"/>
                  <a:gd name="connsiteX184" fmla="*/ 6184231 w 18552694"/>
                  <a:gd name="connsiteY184" fmla="*/ 4379495 h 17436240"/>
                  <a:gd name="connsiteX185" fmla="*/ 6112042 w 18552694"/>
                  <a:gd name="connsiteY185" fmla="*/ 4764505 h 17436240"/>
                  <a:gd name="connsiteX186" fmla="*/ 5799221 w 18552694"/>
                  <a:gd name="connsiteY186" fmla="*/ 5173579 h 17436240"/>
                  <a:gd name="connsiteX187" fmla="*/ 5847347 w 18552694"/>
                  <a:gd name="connsiteY187" fmla="*/ 6424863 h 17436240"/>
                  <a:gd name="connsiteX188" fmla="*/ 5751094 w 18552694"/>
                  <a:gd name="connsiteY188" fmla="*/ 6858000 h 17436240"/>
                  <a:gd name="connsiteX189" fmla="*/ 5582652 w 18552694"/>
                  <a:gd name="connsiteY189" fmla="*/ 7146758 h 17436240"/>
                  <a:gd name="connsiteX190" fmla="*/ 5005136 w 18552694"/>
                  <a:gd name="connsiteY190" fmla="*/ 7339263 h 17436240"/>
                  <a:gd name="connsiteX191" fmla="*/ 4836694 w 18552694"/>
                  <a:gd name="connsiteY191" fmla="*/ 7748337 h 17436240"/>
                  <a:gd name="connsiteX192" fmla="*/ 4957010 w 18552694"/>
                  <a:gd name="connsiteY192" fmla="*/ 8205537 h 17436240"/>
                  <a:gd name="connsiteX193" fmla="*/ 4860757 w 18552694"/>
                  <a:gd name="connsiteY193" fmla="*/ 8614610 h 17436240"/>
                  <a:gd name="connsiteX194" fmla="*/ 5077326 w 18552694"/>
                  <a:gd name="connsiteY194" fmla="*/ 8975558 h 17436240"/>
                  <a:gd name="connsiteX195" fmla="*/ 5077326 w 18552694"/>
                  <a:gd name="connsiteY195" fmla="*/ 9408695 h 17436240"/>
                  <a:gd name="connsiteX196" fmla="*/ 4884821 w 18552694"/>
                  <a:gd name="connsiteY196" fmla="*/ 9793705 h 17436240"/>
                  <a:gd name="connsiteX197" fmla="*/ 4307305 w 18552694"/>
                  <a:gd name="connsiteY197" fmla="*/ 10130589 h 17436240"/>
                  <a:gd name="connsiteX198" fmla="*/ 3898231 w 18552694"/>
                  <a:gd name="connsiteY198" fmla="*/ 10010274 h 17436240"/>
                  <a:gd name="connsiteX199" fmla="*/ 3873667 w 18552694"/>
                  <a:gd name="connsiteY199" fmla="*/ 9756107 h 17436240"/>
                  <a:gd name="connsiteX200" fmla="*/ 3609473 w 18552694"/>
                  <a:gd name="connsiteY200" fmla="*/ 9793705 h 17436240"/>
                  <a:gd name="connsiteX201" fmla="*/ 3465094 w 18552694"/>
                  <a:gd name="connsiteY201" fmla="*/ 9889958 h 17436240"/>
                  <a:gd name="connsiteX202" fmla="*/ 3152273 w 18552694"/>
                  <a:gd name="connsiteY202" fmla="*/ 9938084 h 17436240"/>
                  <a:gd name="connsiteX203" fmla="*/ 3056021 w 18552694"/>
                  <a:gd name="connsiteY203" fmla="*/ 9817768 h 17436240"/>
                  <a:gd name="connsiteX204" fmla="*/ 2839452 w 18552694"/>
                  <a:gd name="connsiteY204" fmla="*/ 9673389 h 17436240"/>
                  <a:gd name="connsiteX205" fmla="*/ 2719136 w 18552694"/>
                  <a:gd name="connsiteY205" fmla="*/ 9673389 h 17436240"/>
                  <a:gd name="connsiteX206" fmla="*/ 2695073 w 18552694"/>
                  <a:gd name="connsiteY206" fmla="*/ 9601200 h 17436240"/>
                  <a:gd name="connsiteX207" fmla="*/ 2478505 w 18552694"/>
                  <a:gd name="connsiteY207" fmla="*/ 9456821 h 17436240"/>
                  <a:gd name="connsiteX208" fmla="*/ 2347160 w 18552694"/>
                  <a:gd name="connsiteY208" fmla="*/ 9254289 h 17436240"/>
                  <a:gd name="connsiteX209" fmla="*/ 2189747 w 18552694"/>
                  <a:gd name="connsiteY209" fmla="*/ 9168063 h 1743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8552694" h="17436240">
                    <a:moveTo>
                      <a:pt x="2189747" y="9168063"/>
                    </a:moveTo>
                    <a:lnTo>
                      <a:pt x="2117557" y="9360568"/>
                    </a:lnTo>
                    <a:lnTo>
                      <a:pt x="1804736" y="9408695"/>
                    </a:lnTo>
                    <a:lnTo>
                      <a:pt x="1756610" y="9769642"/>
                    </a:lnTo>
                    <a:lnTo>
                      <a:pt x="1804736" y="10034337"/>
                    </a:lnTo>
                    <a:lnTo>
                      <a:pt x="1949115" y="10106526"/>
                    </a:lnTo>
                    <a:lnTo>
                      <a:pt x="2261936" y="10587789"/>
                    </a:lnTo>
                    <a:lnTo>
                      <a:pt x="2334126" y="10684042"/>
                    </a:lnTo>
                    <a:lnTo>
                      <a:pt x="2334126" y="10780295"/>
                    </a:lnTo>
                    <a:lnTo>
                      <a:pt x="2093494" y="10996863"/>
                    </a:lnTo>
                    <a:lnTo>
                      <a:pt x="1732547" y="11333747"/>
                    </a:lnTo>
                    <a:lnTo>
                      <a:pt x="1660357" y="11502189"/>
                    </a:lnTo>
                    <a:lnTo>
                      <a:pt x="1636294" y="11694695"/>
                    </a:lnTo>
                    <a:lnTo>
                      <a:pt x="1515978" y="11718758"/>
                    </a:lnTo>
                    <a:lnTo>
                      <a:pt x="1491915" y="11574379"/>
                    </a:lnTo>
                    <a:lnTo>
                      <a:pt x="1323473" y="11502189"/>
                    </a:lnTo>
                    <a:lnTo>
                      <a:pt x="1130968" y="11790947"/>
                    </a:lnTo>
                    <a:lnTo>
                      <a:pt x="1010652" y="11935326"/>
                    </a:lnTo>
                    <a:lnTo>
                      <a:pt x="890336" y="12103768"/>
                    </a:lnTo>
                    <a:lnTo>
                      <a:pt x="529389" y="12079705"/>
                    </a:lnTo>
                    <a:lnTo>
                      <a:pt x="264694" y="12320337"/>
                    </a:lnTo>
                    <a:lnTo>
                      <a:pt x="192505" y="13138484"/>
                    </a:lnTo>
                    <a:lnTo>
                      <a:pt x="0" y="13571621"/>
                    </a:lnTo>
                    <a:lnTo>
                      <a:pt x="72189" y="13908505"/>
                    </a:lnTo>
                    <a:lnTo>
                      <a:pt x="288757" y="14028821"/>
                    </a:lnTo>
                    <a:lnTo>
                      <a:pt x="433136" y="14389768"/>
                    </a:lnTo>
                    <a:lnTo>
                      <a:pt x="770021" y="14486021"/>
                    </a:lnTo>
                    <a:lnTo>
                      <a:pt x="1058778" y="14726653"/>
                    </a:lnTo>
                    <a:lnTo>
                      <a:pt x="1155031" y="15256042"/>
                    </a:lnTo>
                    <a:lnTo>
                      <a:pt x="1155031" y="15568863"/>
                    </a:lnTo>
                    <a:lnTo>
                      <a:pt x="1010652" y="15761368"/>
                    </a:lnTo>
                    <a:lnTo>
                      <a:pt x="649705" y="16338884"/>
                    </a:lnTo>
                    <a:lnTo>
                      <a:pt x="770021" y="17084842"/>
                    </a:lnTo>
                    <a:lnTo>
                      <a:pt x="866273" y="17301410"/>
                    </a:lnTo>
                    <a:lnTo>
                      <a:pt x="1058778" y="17301410"/>
                    </a:lnTo>
                    <a:lnTo>
                      <a:pt x="1352884" y="17436240"/>
                    </a:lnTo>
                    <a:lnTo>
                      <a:pt x="1540042" y="17012653"/>
                    </a:lnTo>
                    <a:lnTo>
                      <a:pt x="2045368" y="16916400"/>
                    </a:lnTo>
                    <a:lnTo>
                      <a:pt x="2045368" y="16796084"/>
                    </a:lnTo>
                    <a:lnTo>
                      <a:pt x="2045368" y="16218568"/>
                    </a:lnTo>
                    <a:lnTo>
                      <a:pt x="2334126" y="16098253"/>
                    </a:lnTo>
                    <a:lnTo>
                      <a:pt x="2550694" y="15905747"/>
                    </a:lnTo>
                    <a:lnTo>
                      <a:pt x="2695073" y="15713242"/>
                    </a:lnTo>
                    <a:lnTo>
                      <a:pt x="2839452" y="15665116"/>
                    </a:lnTo>
                    <a:lnTo>
                      <a:pt x="2959768" y="15881684"/>
                    </a:lnTo>
                    <a:lnTo>
                      <a:pt x="3344778" y="15881684"/>
                    </a:lnTo>
                    <a:lnTo>
                      <a:pt x="3657600" y="16074189"/>
                    </a:lnTo>
                    <a:lnTo>
                      <a:pt x="4018547" y="16002000"/>
                    </a:lnTo>
                    <a:lnTo>
                      <a:pt x="4162926" y="15857621"/>
                    </a:lnTo>
                    <a:lnTo>
                      <a:pt x="4384842" y="15751438"/>
                    </a:lnTo>
                    <a:lnTo>
                      <a:pt x="4283242" y="15544800"/>
                    </a:lnTo>
                    <a:lnTo>
                      <a:pt x="3970421" y="15376358"/>
                    </a:lnTo>
                    <a:lnTo>
                      <a:pt x="3609473" y="15231979"/>
                    </a:lnTo>
                    <a:lnTo>
                      <a:pt x="3537284" y="14991347"/>
                    </a:lnTo>
                    <a:lnTo>
                      <a:pt x="3176336" y="14726653"/>
                    </a:lnTo>
                    <a:lnTo>
                      <a:pt x="3080084" y="14486021"/>
                    </a:lnTo>
                    <a:lnTo>
                      <a:pt x="2935705" y="14389768"/>
                    </a:lnTo>
                    <a:lnTo>
                      <a:pt x="2478505" y="14461958"/>
                    </a:lnTo>
                    <a:lnTo>
                      <a:pt x="1900989" y="14052884"/>
                    </a:lnTo>
                    <a:lnTo>
                      <a:pt x="1660357" y="13956632"/>
                    </a:lnTo>
                    <a:lnTo>
                      <a:pt x="1540042" y="13740063"/>
                    </a:lnTo>
                    <a:lnTo>
                      <a:pt x="1756610" y="13114421"/>
                    </a:lnTo>
                    <a:lnTo>
                      <a:pt x="1987311" y="12677465"/>
                    </a:lnTo>
                    <a:lnTo>
                      <a:pt x="2310063" y="12488779"/>
                    </a:lnTo>
                    <a:lnTo>
                      <a:pt x="2478505" y="12536905"/>
                    </a:lnTo>
                    <a:lnTo>
                      <a:pt x="2839452" y="12488779"/>
                    </a:lnTo>
                    <a:lnTo>
                      <a:pt x="3152273" y="12681284"/>
                    </a:lnTo>
                    <a:lnTo>
                      <a:pt x="3152273" y="12897853"/>
                    </a:lnTo>
                    <a:lnTo>
                      <a:pt x="3489157" y="13018168"/>
                    </a:lnTo>
                    <a:lnTo>
                      <a:pt x="3585410" y="13547558"/>
                    </a:lnTo>
                    <a:lnTo>
                      <a:pt x="3826042" y="13619747"/>
                    </a:lnTo>
                    <a:lnTo>
                      <a:pt x="4138863" y="13162547"/>
                    </a:lnTo>
                    <a:lnTo>
                      <a:pt x="4307305" y="13114421"/>
                    </a:lnTo>
                    <a:lnTo>
                      <a:pt x="4908884" y="12681284"/>
                    </a:lnTo>
                    <a:lnTo>
                      <a:pt x="5293894" y="12416589"/>
                    </a:lnTo>
                    <a:lnTo>
                      <a:pt x="5727031" y="12320337"/>
                    </a:lnTo>
                    <a:lnTo>
                      <a:pt x="6232357" y="12368463"/>
                    </a:lnTo>
                    <a:lnTo>
                      <a:pt x="6737684" y="12657221"/>
                    </a:lnTo>
                    <a:lnTo>
                      <a:pt x="6954252" y="12921916"/>
                    </a:lnTo>
                    <a:lnTo>
                      <a:pt x="7363326" y="12994105"/>
                    </a:lnTo>
                    <a:lnTo>
                      <a:pt x="7628021" y="13282863"/>
                    </a:lnTo>
                    <a:lnTo>
                      <a:pt x="7940842" y="13547558"/>
                    </a:lnTo>
                    <a:lnTo>
                      <a:pt x="8879305" y="14028821"/>
                    </a:lnTo>
                    <a:lnTo>
                      <a:pt x="9336505" y="14245389"/>
                    </a:lnTo>
                    <a:lnTo>
                      <a:pt x="9721515" y="14413832"/>
                    </a:lnTo>
                    <a:lnTo>
                      <a:pt x="10130589" y="14606337"/>
                    </a:lnTo>
                    <a:lnTo>
                      <a:pt x="10366256" y="14837802"/>
                    </a:lnTo>
                    <a:lnTo>
                      <a:pt x="10515600" y="15087600"/>
                    </a:lnTo>
                    <a:lnTo>
                      <a:pt x="10732168" y="15207916"/>
                    </a:lnTo>
                    <a:lnTo>
                      <a:pt x="10804357" y="14895095"/>
                    </a:lnTo>
                    <a:lnTo>
                      <a:pt x="10924673" y="14678526"/>
                    </a:lnTo>
                    <a:lnTo>
                      <a:pt x="11020926" y="14269453"/>
                    </a:lnTo>
                    <a:lnTo>
                      <a:pt x="10900610" y="13788189"/>
                    </a:lnTo>
                    <a:lnTo>
                      <a:pt x="11117178" y="13138484"/>
                    </a:lnTo>
                    <a:lnTo>
                      <a:pt x="11550315" y="12464716"/>
                    </a:lnTo>
                    <a:lnTo>
                      <a:pt x="12560968" y="11526253"/>
                    </a:lnTo>
                    <a:lnTo>
                      <a:pt x="13090357" y="11044989"/>
                    </a:lnTo>
                    <a:lnTo>
                      <a:pt x="13812252" y="10756232"/>
                    </a:lnTo>
                    <a:lnTo>
                      <a:pt x="14076947" y="10756232"/>
                    </a:lnTo>
                    <a:lnTo>
                      <a:pt x="14221326" y="10924674"/>
                    </a:lnTo>
                    <a:lnTo>
                      <a:pt x="14534147" y="10996863"/>
                    </a:lnTo>
                    <a:lnTo>
                      <a:pt x="14726652" y="10972800"/>
                    </a:lnTo>
                    <a:lnTo>
                      <a:pt x="15376357" y="11044989"/>
                    </a:lnTo>
                    <a:lnTo>
                      <a:pt x="15256042" y="10876547"/>
                    </a:lnTo>
                    <a:lnTo>
                      <a:pt x="15256042" y="10732168"/>
                    </a:lnTo>
                    <a:lnTo>
                      <a:pt x="15376357" y="10587789"/>
                    </a:lnTo>
                    <a:lnTo>
                      <a:pt x="15544800" y="10587789"/>
                    </a:lnTo>
                    <a:lnTo>
                      <a:pt x="15568863" y="10756232"/>
                    </a:lnTo>
                    <a:lnTo>
                      <a:pt x="15857621" y="10828421"/>
                    </a:lnTo>
                    <a:lnTo>
                      <a:pt x="16050126" y="10804358"/>
                    </a:lnTo>
                    <a:lnTo>
                      <a:pt x="16146378" y="10635916"/>
                    </a:lnTo>
                    <a:lnTo>
                      <a:pt x="16555452" y="10491537"/>
                    </a:lnTo>
                    <a:lnTo>
                      <a:pt x="16459200" y="10395284"/>
                    </a:lnTo>
                    <a:lnTo>
                      <a:pt x="16483263" y="10178716"/>
                    </a:lnTo>
                    <a:lnTo>
                      <a:pt x="16651705" y="10154653"/>
                    </a:lnTo>
                    <a:lnTo>
                      <a:pt x="17132968" y="10010274"/>
                    </a:lnTo>
                    <a:lnTo>
                      <a:pt x="17614231" y="10010274"/>
                    </a:lnTo>
                    <a:lnTo>
                      <a:pt x="17758610" y="9865895"/>
                    </a:lnTo>
                    <a:lnTo>
                      <a:pt x="17782673" y="9649326"/>
                    </a:lnTo>
                    <a:lnTo>
                      <a:pt x="17927052" y="9480884"/>
                    </a:lnTo>
                    <a:lnTo>
                      <a:pt x="18288000" y="9408695"/>
                    </a:lnTo>
                    <a:lnTo>
                      <a:pt x="18552694" y="9168063"/>
                    </a:lnTo>
                    <a:lnTo>
                      <a:pt x="18288000" y="9168063"/>
                    </a:lnTo>
                    <a:lnTo>
                      <a:pt x="18023305" y="9144000"/>
                    </a:lnTo>
                    <a:lnTo>
                      <a:pt x="17782673" y="9384632"/>
                    </a:lnTo>
                    <a:lnTo>
                      <a:pt x="17638294" y="9601200"/>
                    </a:lnTo>
                    <a:lnTo>
                      <a:pt x="17301410" y="9504947"/>
                    </a:lnTo>
                    <a:lnTo>
                      <a:pt x="17012652" y="9360568"/>
                    </a:lnTo>
                    <a:lnTo>
                      <a:pt x="16940463" y="9095874"/>
                    </a:lnTo>
                    <a:lnTo>
                      <a:pt x="16940463" y="8975558"/>
                    </a:lnTo>
                    <a:lnTo>
                      <a:pt x="16820147" y="8638674"/>
                    </a:lnTo>
                    <a:lnTo>
                      <a:pt x="16699831" y="8157410"/>
                    </a:lnTo>
                    <a:lnTo>
                      <a:pt x="16531389" y="8013032"/>
                    </a:lnTo>
                    <a:lnTo>
                      <a:pt x="16314821" y="7579895"/>
                    </a:lnTo>
                    <a:lnTo>
                      <a:pt x="16387010" y="7339263"/>
                    </a:lnTo>
                    <a:lnTo>
                      <a:pt x="16387010" y="6954253"/>
                    </a:lnTo>
                    <a:lnTo>
                      <a:pt x="16675768" y="6424863"/>
                    </a:lnTo>
                    <a:lnTo>
                      <a:pt x="16844210" y="6184232"/>
                    </a:lnTo>
                    <a:lnTo>
                      <a:pt x="16844210" y="5967663"/>
                    </a:lnTo>
                    <a:lnTo>
                      <a:pt x="17108905" y="5678905"/>
                    </a:lnTo>
                    <a:lnTo>
                      <a:pt x="17181094" y="5462337"/>
                    </a:lnTo>
                    <a:lnTo>
                      <a:pt x="17157031" y="5245768"/>
                    </a:lnTo>
                    <a:lnTo>
                      <a:pt x="17108905" y="5077326"/>
                    </a:lnTo>
                    <a:lnTo>
                      <a:pt x="16747957" y="5510463"/>
                    </a:lnTo>
                    <a:lnTo>
                      <a:pt x="16699831" y="5678905"/>
                    </a:lnTo>
                    <a:lnTo>
                      <a:pt x="16098252" y="6112042"/>
                    </a:lnTo>
                    <a:lnTo>
                      <a:pt x="15905747" y="6400800"/>
                    </a:lnTo>
                    <a:lnTo>
                      <a:pt x="15665115" y="6641432"/>
                    </a:lnTo>
                    <a:lnTo>
                      <a:pt x="15424484" y="6833937"/>
                    </a:lnTo>
                    <a:lnTo>
                      <a:pt x="15039473" y="6858000"/>
                    </a:lnTo>
                    <a:lnTo>
                      <a:pt x="14582273" y="6858000"/>
                    </a:lnTo>
                    <a:lnTo>
                      <a:pt x="14245389" y="6737684"/>
                    </a:lnTo>
                    <a:lnTo>
                      <a:pt x="13932568" y="6641432"/>
                    </a:lnTo>
                    <a:lnTo>
                      <a:pt x="13740063" y="6400800"/>
                    </a:lnTo>
                    <a:lnTo>
                      <a:pt x="13764126" y="6087979"/>
                    </a:lnTo>
                    <a:lnTo>
                      <a:pt x="13330989" y="5967663"/>
                    </a:lnTo>
                    <a:lnTo>
                      <a:pt x="12344400" y="5775158"/>
                    </a:lnTo>
                    <a:lnTo>
                      <a:pt x="11502189" y="5390147"/>
                    </a:lnTo>
                    <a:lnTo>
                      <a:pt x="11093115" y="5173579"/>
                    </a:lnTo>
                    <a:lnTo>
                      <a:pt x="11093115" y="5202154"/>
                    </a:lnTo>
                    <a:lnTo>
                      <a:pt x="10999369" y="4912393"/>
                    </a:lnTo>
                    <a:lnTo>
                      <a:pt x="9793705" y="4042610"/>
                    </a:lnTo>
                    <a:lnTo>
                      <a:pt x="9168063" y="3344779"/>
                    </a:lnTo>
                    <a:lnTo>
                      <a:pt x="8811126" y="2787316"/>
                    </a:lnTo>
                    <a:lnTo>
                      <a:pt x="8542421" y="2310063"/>
                    </a:lnTo>
                    <a:lnTo>
                      <a:pt x="8277726" y="1949116"/>
                    </a:lnTo>
                    <a:lnTo>
                      <a:pt x="7724273" y="1179095"/>
                    </a:lnTo>
                    <a:lnTo>
                      <a:pt x="7363326" y="794084"/>
                    </a:lnTo>
                    <a:lnTo>
                      <a:pt x="7002378" y="505326"/>
                    </a:lnTo>
                    <a:lnTo>
                      <a:pt x="6930189" y="336884"/>
                    </a:lnTo>
                    <a:lnTo>
                      <a:pt x="6833936" y="168442"/>
                    </a:lnTo>
                    <a:lnTo>
                      <a:pt x="6737684" y="0"/>
                    </a:lnTo>
                    <a:lnTo>
                      <a:pt x="6545178" y="24063"/>
                    </a:lnTo>
                    <a:lnTo>
                      <a:pt x="6497052" y="264695"/>
                    </a:lnTo>
                    <a:lnTo>
                      <a:pt x="6280484" y="505326"/>
                    </a:lnTo>
                    <a:lnTo>
                      <a:pt x="6087978" y="457200"/>
                    </a:lnTo>
                    <a:lnTo>
                      <a:pt x="5991726" y="505326"/>
                    </a:lnTo>
                    <a:lnTo>
                      <a:pt x="5823284" y="288758"/>
                    </a:lnTo>
                    <a:lnTo>
                      <a:pt x="5775157" y="433137"/>
                    </a:lnTo>
                    <a:lnTo>
                      <a:pt x="5823284" y="697832"/>
                    </a:lnTo>
                    <a:lnTo>
                      <a:pt x="5702968" y="938463"/>
                    </a:lnTo>
                    <a:lnTo>
                      <a:pt x="5558589" y="1323474"/>
                    </a:lnTo>
                    <a:lnTo>
                      <a:pt x="5871410" y="2286000"/>
                    </a:lnTo>
                    <a:lnTo>
                      <a:pt x="6232357" y="3609474"/>
                    </a:lnTo>
                    <a:lnTo>
                      <a:pt x="6184231" y="4379495"/>
                    </a:lnTo>
                    <a:lnTo>
                      <a:pt x="6112042" y="4764505"/>
                    </a:lnTo>
                    <a:lnTo>
                      <a:pt x="5799221" y="5173579"/>
                    </a:lnTo>
                    <a:lnTo>
                      <a:pt x="5847347" y="6424863"/>
                    </a:lnTo>
                    <a:lnTo>
                      <a:pt x="5751094" y="6858000"/>
                    </a:lnTo>
                    <a:lnTo>
                      <a:pt x="5582652" y="7146758"/>
                    </a:lnTo>
                    <a:lnTo>
                      <a:pt x="5005136" y="7339263"/>
                    </a:lnTo>
                    <a:lnTo>
                      <a:pt x="4836694" y="7748337"/>
                    </a:lnTo>
                    <a:lnTo>
                      <a:pt x="4957010" y="8205537"/>
                    </a:lnTo>
                    <a:lnTo>
                      <a:pt x="4860757" y="8614610"/>
                    </a:lnTo>
                    <a:lnTo>
                      <a:pt x="5077326" y="8975558"/>
                    </a:lnTo>
                    <a:lnTo>
                      <a:pt x="5077326" y="9408695"/>
                    </a:lnTo>
                    <a:lnTo>
                      <a:pt x="4884821" y="9793705"/>
                    </a:lnTo>
                    <a:lnTo>
                      <a:pt x="4307305" y="10130589"/>
                    </a:lnTo>
                    <a:lnTo>
                      <a:pt x="3898231" y="10010274"/>
                    </a:lnTo>
                    <a:lnTo>
                      <a:pt x="3873667" y="9756107"/>
                    </a:lnTo>
                    <a:lnTo>
                      <a:pt x="3609473" y="9793705"/>
                    </a:lnTo>
                    <a:lnTo>
                      <a:pt x="3465094" y="9889958"/>
                    </a:lnTo>
                    <a:lnTo>
                      <a:pt x="3152273" y="9938084"/>
                    </a:lnTo>
                    <a:lnTo>
                      <a:pt x="3056021" y="9817768"/>
                    </a:lnTo>
                    <a:lnTo>
                      <a:pt x="2839452" y="9673389"/>
                    </a:lnTo>
                    <a:lnTo>
                      <a:pt x="2719136" y="9673389"/>
                    </a:lnTo>
                    <a:lnTo>
                      <a:pt x="2695073" y="9601200"/>
                    </a:lnTo>
                    <a:lnTo>
                      <a:pt x="2478505" y="9456821"/>
                    </a:lnTo>
                    <a:lnTo>
                      <a:pt x="2347160" y="9254289"/>
                    </a:lnTo>
                    <a:lnTo>
                      <a:pt x="2189747" y="9168063"/>
                    </a:lnTo>
                    <a:close/>
                  </a:path>
                </a:pathLst>
              </a:custGeom>
              <a:grp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34" name="グループ化 1133">
                <a:extLst>
                  <a:ext uri="{FF2B5EF4-FFF2-40B4-BE49-F238E27FC236}">
                    <a16:creationId xmlns:a16="http://schemas.microsoft.com/office/drawing/2014/main" id="{8382C3C8-C956-4691-9F12-0377565A5407}"/>
                  </a:ext>
                </a:extLst>
              </p:cNvPr>
              <p:cNvGrpSpPr/>
              <p:nvPr/>
            </p:nvGrpSpPr>
            <p:grpSpPr>
              <a:xfrm>
                <a:off x="40424100" y="-11468100"/>
                <a:ext cx="29108396" cy="14859000"/>
                <a:chOff x="40424100" y="-11468100"/>
                <a:chExt cx="29108396" cy="14859000"/>
              </a:xfrm>
              <a:grpFill/>
            </p:grpSpPr>
            <p:sp>
              <p:nvSpPr>
                <p:cNvPr id="1135" name="フリーフォーム: 図形 1134">
                  <a:extLst>
                    <a:ext uri="{FF2B5EF4-FFF2-40B4-BE49-F238E27FC236}">
                      <a16:creationId xmlns:a16="http://schemas.microsoft.com/office/drawing/2014/main" id="{66F574F8-7130-4AA4-BEF0-47EB10C6F4CD}"/>
                    </a:ext>
                  </a:extLst>
                </p:cNvPr>
                <p:cNvSpPr/>
                <p:nvPr/>
              </p:nvSpPr>
              <p:spPr>
                <a:xfrm>
                  <a:off x="45262800" y="-11049000"/>
                  <a:ext cx="266700" cy="800100"/>
                </a:xfrm>
                <a:custGeom>
                  <a:avLst/>
                  <a:gdLst>
                    <a:gd name="connsiteX0" fmla="*/ 190500 w 266700"/>
                    <a:gd name="connsiteY0" fmla="*/ 0 h 800100"/>
                    <a:gd name="connsiteX1" fmla="*/ 266700 w 266700"/>
                    <a:gd name="connsiteY1" fmla="*/ 171450 h 800100"/>
                    <a:gd name="connsiteX2" fmla="*/ 266700 w 266700"/>
                    <a:gd name="connsiteY2" fmla="*/ 552450 h 800100"/>
                    <a:gd name="connsiteX3" fmla="*/ 228600 w 266700"/>
                    <a:gd name="connsiteY3" fmla="*/ 800100 h 800100"/>
                    <a:gd name="connsiteX4" fmla="*/ 114300 w 266700"/>
                    <a:gd name="connsiteY4" fmla="*/ 781050 h 800100"/>
                    <a:gd name="connsiteX5" fmla="*/ 114300 w 266700"/>
                    <a:gd name="connsiteY5" fmla="*/ 781050 h 800100"/>
                    <a:gd name="connsiteX6" fmla="*/ 19050 w 266700"/>
                    <a:gd name="connsiteY6" fmla="*/ 419100 h 800100"/>
                    <a:gd name="connsiteX7" fmla="*/ 0 w 266700"/>
                    <a:gd name="connsiteY7" fmla="*/ 114300 h 800100"/>
                    <a:gd name="connsiteX8" fmla="*/ 0 w 266700"/>
                    <a:gd name="connsiteY8" fmla="*/ 19050 h 800100"/>
                    <a:gd name="connsiteX9" fmla="*/ 133350 w 266700"/>
                    <a:gd name="connsiteY9" fmla="*/ 76200 h 800100"/>
                    <a:gd name="connsiteX10" fmla="*/ 190500 w 266700"/>
                    <a:gd name="connsiteY10" fmla="*/ 0 h 80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6700" h="800100">
                      <a:moveTo>
                        <a:pt x="190500" y="0"/>
                      </a:moveTo>
                      <a:lnTo>
                        <a:pt x="266700" y="171450"/>
                      </a:lnTo>
                      <a:lnTo>
                        <a:pt x="266700" y="552450"/>
                      </a:lnTo>
                      <a:lnTo>
                        <a:pt x="228600" y="800100"/>
                      </a:lnTo>
                      <a:lnTo>
                        <a:pt x="114300" y="781050"/>
                      </a:lnTo>
                      <a:lnTo>
                        <a:pt x="114300" y="781050"/>
                      </a:lnTo>
                      <a:lnTo>
                        <a:pt x="19050" y="419100"/>
                      </a:lnTo>
                      <a:lnTo>
                        <a:pt x="0" y="114300"/>
                      </a:lnTo>
                      <a:lnTo>
                        <a:pt x="0" y="19050"/>
                      </a:lnTo>
                      <a:lnTo>
                        <a:pt x="133350" y="76200"/>
                      </a:lnTo>
                      <a:lnTo>
                        <a:pt x="19050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6" name="フリーフォーム: 図形 1135">
                  <a:extLst>
                    <a:ext uri="{FF2B5EF4-FFF2-40B4-BE49-F238E27FC236}">
                      <a16:creationId xmlns:a16="http://schemas.microsoft.com/office/drawing/2014/main" id="{A8DF77E6-E565-4BC0-97E5-C2AF820B82A0}"/>
                    </a:ext>
                  </a:extLst>
                </p:cNvPr>
                <p:cNvSpPr/>
                <p:nvPr/>
              </p:nvSpPr>
              <p:spPr>
                <a:xfrm>
                  <a:off x="45739050" y="-10191750"/>
                  <a:ext cx="590550" cy="685800"/>
                </a:xfrm>
                <a:custGeom>
                  <a:avLst/>
                  <a:gdLst>
                    <a:gd name="connsiteX0" fmla="*/ 171450 w 590550"/>
                    <a:gd name="connsiteY0" fmla="*/ 38100 h 685800"/>
                    <a:gd name="connsiteX1" fmla="*/ 0 w 590550"/>
                    <a:gd name="connsiteY1" fmla="*/ 209550 h 685800"/>
                    <a:gd name="connsiteX2" fmla="*/ 19050 w 590550"/>
                    <a:gd name="connsiteY2" fmla="*/ 361950 h 685800"/>
                    <a:gd name="connsiteX3" fmla="*/ 95250 w 590550"/>
                    <a:gd name="connsiteY3" fmla="*/ 609600 h 685800"/>
                    <a:gd name="connsiteX4" fmla="*/ 419100 w 590550"/>
                    <a:gd name="connsiteY4" fmla="*/ 685800 h 685800"/>
                    <a:gd name="connsiteX5" fmla="*/ 590550 w 590550"/>
                    <a:gd name="connsiteY5" fmla="*/ 533400 h 685800"/>
                    <a:gd name="connsiteX6" fmla="*/ 590550 w 590550"/>
                    <a:gd name="connsiteY6" fmla="*/ 342900 h 685800"/>
                    <a:gd name="connsiteX7" fmla="*/ 514350 w 590550"/>
                    <a:gd name="connsiteY7" fmla="*/ 114300 h 685800"/>
                    <a:gd name="connsiteX8" fmla="*/ 266700 w 590550"/>
                    <a:gd name="connsiteY8" fmla="*/ 57150 h 685800"/>
                    <a:gd name="connsiteX9" fmla="*/ 133350 w 590550"/>
                    <a:gd name="connsiteY9" fmla="*/ 0 h 685800"/>
                    <a:gd name="connsiteX10" fmla="*/ 171450 w 590550"/>
                    <a:gd name="connsiteY10" fmla="*/ 38100 h 685800"/>
                    <a:gd name="connsiteX0" fmla="*/ 133350 w 590550"/>
                    <a:gd name="connsiteY0" fmla="*/ 0 h 685800"/>
                    <a:gd name="connsiteX1" fmla="*/ 0 w 590550"/>
                    <a:gd name="connsiteY1" fmla="*/ 209550 h 685800"/>
                    <a:gd name="connsiteX2" fmla="*/ 19050 w 590550"/>
                    <a:gd name="connsiteY2" fmla="*/ 361950 h 685800"/>
                    <a:gd name="connsiteX3" fmla="*/ 95250 w 590550"/>
                    <a:gd name="connsiteY3" fmla="*/ 609600 h 685800"/>
                    <a:gd name="connsiteX4" fmla="*/ 419100 w 590550"/>
                    <a:gd name="connsiteY4" fmla="*/ 685800 h 685800"/>
                    <a:gd name="connsiteX5" fmla="*/ 590550 w 590550"/>
                    <a:gd name="connsiteY5" fmla="*/ 533400 h 685800"/>
                    <a:gd name="connsiteX6" fmla="*/ 590550 w 590550"/>
                    <a:gd name="connsiteY6" fmla="*/ 342900 h 685800"/>
                    <a:gd name="connsiteX7" fmla="*/ 514350 w 590550"/>
                    <a:gd name="connsiteY7" fmla="*/ 114300 h 685800"/>
                    <a:gd name="connsiteX8" fmla="*/ 266700 w 590550"/>
                    <a:gd name="connsiteY8" fmla="*/ 57150 h 685800"/>
                    <a:gd name="connsiteX9" fmla="*/ 133350 w 590550"/>
                    <a:gd name="connsiteY9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0550" h="685800">
                      <a:moveTo>
                        <a:pt x="133350" y="0"/>
                      </a:moveTo>
                      <a:lnTo>
                        <a:pt x="0" y="209550"/>
                      </a:lnTo>
                      <a:lnTo>
                        <a:pt x="19050" y="361950"/>
                      </a:lnTo>
                      <a:lnTo>
                        <a:pt x="95250" y="609600"/>
                      </a:lnTo>
                      <a:lnTo>
                        <a:pt x="419100" y="685800"/>
                      </a:lnTo>
                      <a:lnTo>
                        <a:pt x="590550" y="533400"/>
                      </a:lnTo>
                      <a:lnTo>
                        <a:pt x="590550" y="342900"/>
                      </a:lnTo>
                      <a:lnTo>
                        <a:pt x="514350" y="114300"/>
                      </a:lnTo>
                      <a:lnTo>
                        <a:pt x="266700" y="57150"/>
                      </a:lnTo>
                      <a:lnTo>
                        <a:pt x="13335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フリーフォーム: 図形 1136">
                  <a:extLst>
                    <a:ext uri="{FF2B5EF4-FFF2-40B4-BE49-F238E27FC236}">
                      <a16:creationId xmlns:a16="http://schemas.microsoft.com/office/drawing/2014/main" id="{F1FC8FF4-C80C-429C-B8B8-AF7522ACB747}"/>
                    </a:ext>
                  </a:extLst>
                </p:cNvPr>
                <p:cNvSpPr/>
                <p:nvPr/>
              </p:nvSpPr>
              <p:spPr>
                <a:xfrm>
                  <a:off x="40424100" y="2571750"/>
                  <a:ext cx="533400" cy="819150"/>
                </a:xfrm>
                <a:custGeom>
                  <a:avLst/>
                  <a:gdLst>
                    <a:gd name="connsiteX0" fmla="*/ 533400 w 533400"/>
                    <a:gd name="connsiteY0" fmla="*/ 0 h 819150"/>
                    <a:gd name="connsiteX1" fmla="*/ 285750 w 533400"/>
                    <a:gd name="connsiteY1" fmla="*/ 171450 h 819150"/>
                    <a:gd name="connsiteX2" fmla="*/ 95250 w 533400"/>
                    <a:gd name="connsiteY2" fmla="*/ 171450 h 819150"/>
                    <a:gd name="connsiteX3" fmla="*/ 0 w 533400"/>
                    <a:gd name="connsiteY3" fmla="*/ 400050 h 819150"/>
                    <a:gd name="connsiteX4" fmla="*/ 95250 w 533400"/>
                    <a:gd name="connsiteY4" fmla="*/ 514350 h 819150"/>
                    <a:gd name="connsiteX5" fmla="*/ 57150 w 533400"/>
                    <a:gd name="connsiteY5" fmla="*/ 666750 h 819150"/>
                    <a:gd name="connsiteX6" fmla="*/ 95250 w 533400"/>
                    <a:gd name="connsiteY6" fmla="*/ 762000 h 819150"/>
                    <a:gd name="connsiteX7" fmla="*/ 266700 w 533400"/>
                    <a:gd name="connsiteY7" fmla="*/ 819150 h 819150"/>
                    <a:gd name="connsiteX8" fmla="*/ 342900 w 533400"/>
                    <a:gd name="connsiteY8" fmla="*/ 609600 h 819150"/>
                    <a:gd name="connsiteX9" fmla="*/ 342900 w 533400"/>
                    <a:gd name="connsiteY9" fmla="*/ 361950 h 819150"/>
                    <a:gd name="connsiteX10" fmla="*/ 476250 w 533400"/>
                    <a:gd name="connsiteY10" fmla="*/ 152400 h 819150"/>
                    <a:gd name="connsiteX11" fmla="*/ 533400 w 533400"/>
                    <a:gd name="connsiteY11" fmla="*/ 0 h 819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3400" h="819150">
                      <a:moveTo>
                        <a:pt x="533400" y="0"/>
                      </a:moveTo>
                      <a:lnTo>
                        <a:pt x="285750" y="171450"/>
                      </a:lnTo>
                      <a:lnTo>
                        <a:pt x="95250" y="171450"/>
                      </a:lnTo>
                      <a:lnTo>
                        <a:pt x="0" y="400050"/>
                      </a:lnTo>
                      <a:lnTo>
                        <a:pt x="95250" y="514350"/>
                      </a:lnTo>
                      <a:lnTo>
                        <a:pt x="57150" y="666750"/>
                      </a:lnTo>
                      <a:lnTo>
                        <a:pt x="95250" y="762000"/>
                      </a:lnTo>
                      <a:lnTo>
                        <a:pt x="266700" y="819150"/>
                      </a:lnTo>
                      <a:lnTo>
                        <a:pt x="342900" y="609600"/>
                      </a:lnTo>
                      <a:lnTo>
                        <a:pt x="342900" y="361950"/>
                      </a:lnTo>
                      <a:lnTo>
                        <a:pt x="476250" y="152400"/>
                      </a:lnTo>
                      <a:lnTo>
                        <a:pt x="53340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8" name="フリーフォーム: 図形 1137">
                  <a:extLst>
                    <a:ext uri="{FF2B5EF4-FFF2-40B4-BE49-F238E27FC236}">
                      <a16:creationId xmlns:a16="http://schemas.microsoft.com/office/drawing/2014/main" id="{AB1956CC-FE24-4F37-A256-C561AC555E07}"/>
                    </a:ext>
                  </a:extLst>
                </p:cNvPr>
                <p:cNvSpPr/>
                <p:nvPr/>
              </p:nvSpPr>
              <p:spPr>
                <a:xfrm>
                  <a:off x="58818780" y="-11468100"/>
                  <a:ext cx="10713716" cy="9281160"/>
                </a:xfrm>
                <a:custGeom>
                  <a:avLst/>
                  <a:gdLst>
                    <a:gd name="connsiteX0" fmla="*/ 2103120 w 10713716"/>
                    <a:gd name="connsiteY0" fmla="*/ 9121140 h 9281160"/>
                    <a:gd name="connsiteX1" fmla="*/ 2057400 w 10713716"/>
                    <a:gd name="connsiteY1" fmla="*/ 9227820 h 9281160"/>
                    <a:gd name="connsiteX2" fmla="*/ 1973580 w 10713716"/>
                    <a:gd name="connsiteY2" fmla="*/ 9281160 h 9281160"/>
                    <a:gd name="connsiteX3" fmla="*/ 1950720 w 10713716"/>
                    <a:gd name="connsiteY3" fmla="*/ 9212580 h 9281160"/>
                    <a:gd name="connsiteX4" fmla="*/ 2034540 w 10713716"/>
                    <a:gd name="connsiteY4" fmla="*/ 9174480 h 9281160"/>
                    <a:gd name="connsiteX5" fmla="*/ 1478280 w 10713716"/>
                    <a:gd name="connsiteY5" fmla="*/ 9044940 h 9281160"/>
                    <a:gd name="connsiteX6" fmla="*/ 1668780 w 10713716"/>
                    <a:gd name="connsiteY6" fmla="*/ 9083040 h 9281160"/>
                    <a:gd name="connsiteX7" fmla="*/ 1699260 w 10713716"/>
                    <a:gd name="connsiteY7" fmla="*/ 9189720 h 9281160"/>
                    <a:gd name="connsiteX8" fmla="*/ 1524000 w 10713716"/>
                    <a:gd name="connsiteY8" fmla="*/ 9182100 h 9281160"/>
                    <a:gd name="connsiteX9" fmla="*/ 2263140 w 10713716"/>
                    <a:gd name="connsiteY9" fmla="*/ 8641080 h 9281160"/>
                    <a:gd name="connsiteX10" fmla="*/ 2339340 w 10713716"/>
                    <a:gd name="connsiteY10" fmla="*/ 8717280 h 9281160"/>
                    <a:gd name="connsiteX11" fmla="*/ 2491740 w 10713716"/>
                    <a:gd name="connsiteY11" fmla="*/ 8717280 h 9281160"/>
                    <a:gd name="connsiteX12" fmla="*/ 2369820 w 10713716"/>
                    <a:gd name="connsiteY12" fmla="*/ 8839200 h 9281160"/>
                    <a:gd name="connsiteX13" fmla="*/ 2446020 w 10713716"/>
                    <a:gd name="connsiteY13" fmla="*/ 8877300 h 9281160"/>
                    <a:gd name="connsiteX14" fmla="*/ 2392680 w 10713716"/>
                    <a:gd name="connsiteY14" fmla="*/ 8953500 h 9281160"/>
                    <a:gd name="connsiteX15" fmla="*/ 2179320 w 10713716"/>
                    <a:gd name="connsiteY15" fmla="*/ 9022080 h 9281160"/>
                    <a:gd name="connsiteX16" fmla="*/ 2133600 w 10713716"/>
                    <a:gd name="connsiteY16" fmla="*/ 8839200 h 9281160"/>
                    <a:gd name="connsiteX17" fmla="*/ 2026920 w 10713716"/>
                    <a:gd name="connsiteY17" fmla="*/ 8740140 h 9281160"/>
                    <a:gd name="connsiteX18" fmla="*/ 2773680 w 10713716"/>
                    <a:gd name="connsiteY18" fmla="*/ 8199120 h 9281160"/>
                    <a:gd name="connsiteX19" fmla="*/ 2910840 w 10713716"/>
                    <a:gd name="connsiteY19" fmla="*/ 8252460 h 9281160"/>
                    <a:gd name="connsiteX20" fmla="*/ 2926080 w 10713716"/>
                    <a:gd name="connsiteY20" fmla="*/ 8343900 h 9281160"/>
                    <a:gd name="connsiteX21" fmla="*/ 2689860 w 10713716"/>
                    <a:gd name="connsiteY21" fmla="*/ 8313420 h 9281160"/>
                    <a:gd name="connsiteX22" fmla="*/ 4408172 w 10713716"/>
                    <a:gd name="connsiteY22" fmla="*/ 7162800 h 9281160"/>
                    <a:gd name="connsiteX23" fmla="*/ 4655820 w 10713716"/>
                    <a:gd name="connsiteY23" fmla="*/ 7391400 h 9281160"/>
                    <a:gd name="connsiteX24" fmla="*/ 4674868 w 10713716"/>
                    <a:gd name="connsiteY24" fmla="*/ 7505700 h 9281160"/>
                    <a:gd name="connsiteX25" fmla="*/ 4560572 w 10713716"/>
                    <a:gd name="connsiteY25" fmla="*/ 7581900 h 9281160"/>
                    <a:gd name="connsiteX26" fmla="*/ 4370068 w 10713716"/>
                    <a:gd name="connsiteY26" fmla="*/ 7562850 h 9281160"/>
                    <a:gd name="connsiteX27" fmla="*/ 4255772 w 10713716"/>
                    <a:gd name="connsiteY27" fmla="*/ 7696200 h 9281160"/>
                    <a:gd name="connsiteX28" fmla="*/ 4046220 w 10713716"/>
                    <a:gd name="connsiteY28" fmla="*/ 7829550 h 9281160"/>
                    <a:gd name="connsiteX29" fmla="*/ 3836668 w 10713716"/>
                    <a:gd name="connsiteY29" fmla="*/ 8001000 h 9281160"/>
                    <a:gd name="connsiteX30" fmla="*/ 3684268 w 10713716"/>
                    <a:gd name="connsiteY30" fmla="*/ 7886700 h 9281160"/>
                    <a:gd name="connsiteX31" fmla="*/ 3741420 w 10713716"/>
                    <a:gd name="connsiteY31" fmla="*/ 7753350 h 9281160"/>
                    <a:gd name="connsiteX32" fmla="*/ 3589020 w 10713716"/>
                    <a:gd name="connsiteY32" fmla="*/ 7600950 h 9281160"/>
                    <a:gd name="connsiteX33" fmla="*/ 3665220 w 10713716"/>
                    <a:gd name="connsiteY33" fmla="*/ 7505700 h 9281160"/>
                    <a:gd name="connsiteX34" fmla="*/ 4065268 w 10713716"/>
                    <a:gd name="connsiteY34" fmla="*/ 7391400 h 9281160"/>
                    <a:gd name="connsiteX35" fmla="*/ 2354580 w 10713716"/>
                    <a:gd name="connsiteY35" fmla="*/ 4511040 h 9281160"/>
                    <a:gd name="connsiteX36" fmla="*/ 2560320 w 10713716"/>
                    <a:gd name="connsiteY36" fmla="*/ 4671060 h 9281160"/>
                    <a:gd name="connsiteX37" fmla="*/ 2598420 w 10713716"/>
                    <a:gd name="connsiteY37" fmla="*/ 4785360 h 9281160"/>
                    <a:gd name="connsiteX38" fmla="*/ 2849880 w 10713716"/>
                    <a:gd name="connsiteY38" fmla="*/ 4922520 h 9281160"/>
                    <a:gd name="connsiteX39" fmla="*/ 3078480 w 10713716"/>
                    <a:gd name="connsiteY39" fmla="*/ 4922520 h 9281160"/>
                    <a:gd name="connsiteX40" fmla="*/ 3406140 w 10713716"/>
                    <a:gd name="connsiteY40" fmla="*/ 4907280 h 9281160"/>
                    <a:gd name="connsiteX41" fmla="*/ 3627120 w 10713716"/>
                    <a:gd name="connsiteY41" fmla="*/ 4770120 h 9281160"/>
                    <a:gd name="connsiteX42" fmla="*/ 3474720 w 10713716"/>
                    <a:gd name="connsiteY42" fmla="*/ 5113020 h 9281160"/>
                    <a:gd name="connsiteX43" fmla="*/ 3322320 w 10713716"/>
                    <a:gd name="connsiteY43" fmla="*/ 5181600 h 9281160"/>
                    <a:gd name="connsiteX44" fmla="*/ 3238500 w 10713716"/>
                    <a:gd name="connsiteY44" fmla="*/ 5097780 h 9281160"/>
                    <a:gd name="connsiteX45" fmla="*/ 3032760 w 10713716"/>
                    <a:gd name="connsiteY45" fmla="*/ 5158740 h 9281160"/>
                    <a:gd name="connsiteX46" fmla="*/ 2956560 w 10713716"/>
                    <a:gd name="connsiteY46" fmla="*/ 5364480 h 9281160"/>
                    <a:gd name="connsiteX47" fmla="*/ 2766060 w 10713716"/>
                    <a:gd name="connsiteY47" fmla="*/ 5532120 h 9281160"/>
                    <a:gd name="connsiteX48" fmla="*/ 2484120 w 10713716"/>
                    <a:gd name="connsiteY48" fmla="*/ 5577840 h 9281160"/>
                    <a:gd name="connsiteX49" fmla="*/ 2171700 w 10713716"/>
                    <a:gd name="connsiteY49" fmla="*/ 5608320 h 9281160"/>
                    <a:gd name="connsiteX50" fmla="*/ 2034540 w 10713716"/>
                    <a:gd name="connsiteY50" fmla="*/ 5814060 h 9281160"/>
                    <a:gd name="connsiteX51" fmla="*/ 1973580 w 10713716"/>
                    <a:gd name="connsiteY51" fmla="*/ 5951220 h 9281160"/>
                    <a:gd name="connsiteX52" fmla="*/ 1866900 w 10713716"/>
                    <a:gd name="connsiteY52" fmla="*/ 5974080 h 9281160"/>
                    <a:gd name="connsiteX53" fmla="*/ 1684020 w 10713716"/>
                    <a:gd name="connsiteY53" fmla="*/ 6073140 h 9281160"/>
                    <a:gd name="connsiteX54" fmla="*/ 1562100 w 10713716"/>
                    <a:gd name="connsiteY54" fmla="*/ 6240780 h 9281160"/>
                    <a:gd name="connsiteX55" fmla="*/ 1447800 w 10713716"/>
                    <a:gd name="connsiteY55" fmla="*/ 6477000 h 9281160"/>
                    <a:gd name="connsiteX56" fmla="*/ 1493520 w 10713716"/>
                    <a:gd name="connsiteY56" fmla="*/ 6637020 h 9281160"/>
                    <a:gd name="connsiteX57" fmla="*/ 1417320 w 10713716"/>
                    <a:gd name="connsiteY57" fmla="*/ 6629400 h 9281160"/>
                    <a:gd name="connsiteX58" fmla="*/ 1348740 w 10713716"/>
                    <a:gd name="connsiteY58" fmla="*/ 6591300 h 9281160"/>
                    <a:gd name="connsiteX59" fmla="*/ 1295400 w 10713716"/>
                    <a:gd name="connsiteY59" fmla="*/ 6606540 h 9281160"/>
                    <a:gd name="connsiteX60" fmla="*/ 1203960 w 10713716"/>
                    <a:gd name="connsiteY60" fmla="*/ 6827520 h 9281160"/>
                    <a:gd name="connsiteX61" fmla="*/ 1211580 w 10713716"/>
                    <a:gd name="connsiteY61" fmla="*/ 6949440 h 9281160"/>
                    <a:gd name="connsiteX62" fmla="*/ 1173480 w 10713716"/>
                    <a:gd name="connsiteY62" fmla="*/ 7025640 h 9281160"/>
                    <a:gd name="connsiteX63" fmla="*/ 754380 w 10713716"/>
                    <a:gd name="connsiteY63" fmla="*/ 7132320 h 9281160"/>
                    <a:gd name="connsiteX64" fmla="*/ 632460 w 10713716"/>
                    <a:gd name="connsiteY64" fmla="*/ 7307580 h 9281160"/>
                    <a:gd name="connsiteX65" fmla="*/ 563880 w 10713716"/>
                    <a:gd name="connsiteY65" fmla="*/ 7330440 h 9281160"/>
                    <a:gd name="connsiteX66" fmla="*/ 533400 w 10713716"/>
                    <a:gd name="connsiteY66" fmla="*/ 7696200 h 9281160"/>
                    <a:gd name="connsiteX67" fmla="*/ 502920 w 10713716"/>
                    <a:gd name="connsiteY67" fmla="*/ 8115300 h 9281160"/>
                    <a:gd name="connsiteX68" fmla="*/ 457200 w 10713716"/>
                    <a:gd name="connsiteY68" fmla="*/ 8206740 h 9281160"/>
                    <a:gd name="connsiteX69" fmla="*/ 434340 w 10713716"/>
                    <a:gd name="connsiteY69" fmla="*/ 8077200 h 9281160"/>
                    <a:gd name="connsiteX70" fmla="*/ 441960 w 10713716"/>
                    <a:gd name="connsiteY70" fmla="*/ 7863840 h 9281160"/>
                    <a:gd name="connsiteX71" fmla="*/ 289560 w 10713716"/>
                    <a:gd name="connsiteY71" fmla="*/ 7856220 h 9281160"/>
                    <a:gd name="connsiteX72" fmla="*/ 137160 w 10713716"/>
                    <a:gd name="connsiteY72" fmla="*/ 7917180 h 9281160"/>
                    <a:gd name="connsiteX73" fmla="*/ 68580 w 10713716"/>
                    <a:gd name="connsiteY73" fmla="*/ 7772400 h 9281160"/>
                    <a:gd name="connsiteX74" fmla="*/ 99060 w 10713716"/>
                    <a:gd name="connsiteY74" fmla="*/ 7696200 h 9281160"/>
                    <a:gd name="connsiteX75" fmla="*/ 30480 w 10713716"/>
                    <a:gd name="connsiteY75" fmla="*/ 7490460 h 9281160"/>
                    <a:gd name="connsiteX76" fmla="*/ 0 w 10713716"/>
                    <a:gd name="connsiteY76" fmla="*/ 7452360 h 9281160"/>
                    <a:gd name="connsiteX77" fmla="*/ 22860 w 10713716"/>
                    <a:gd name="connsiteY77" fmla="*/ 7391400 h 9281160"/>
                    <a:gd name="connsiteX78" fmla="*/ 152400 w 10713716"/>
                    <a:gd name="connsiteY78" fmla="*/ 7368540 h 9281160"/>
                    <a:gd name="connsiteX79" fmla="*/ 228600 w 10713716"/>
                    <a:gd name="connsiteY79" fmla="*/ 7147560 h 9281160"/>
                    <a:gd name="connsiteX80" fmla="*/ 525780 w 10713716"/>
                    <a:gd name="connsiteY80" fmla="*/ 6972300 h 9281160"/>
                    <a:gd name="connsiteX81" fmla="*/ 601980 w 10713716"/>
                    <a:gd name="connsiteY81" fmla="*/ 6911340 h 9281160"/>
                    <a:gd name="connsiteX82" fmla="*/ 640080 w 10713716"/>
                    <a:gd name="connsiteY82" fmla="*/ 6835140 h 9281160"/>
                    <a:gd name="connsiteX83" fmla="*/ 883920 w 10713716"/>
                    <a:gd name="connsiteY83" fmla="*/ 6652260 h 9281160"/>
                    <a:gd name="connsiteX84" fmla="*/ 883920 w 10713716"/>
                    <a:gd name="connsiteY84" fmla="*/ 6598920 h 9281160"/>
                    <a:gd name="connsiteX85" fmla="*/ 1074420 w 10713716"/>
                    <a:gd name="connsiteY85" fmla="*/ 6461760 h 9281160"/>
                    <a:gd name="connsiteX86" fmla="*/ 1089660 w 10713716"/>
                    <a:gd name="connsiteY86" fmla="*/ 6286500 h 9281160"/>
                    <a:gd name="connsiteX87" fmla="*/ 1127760 w 10713716"/>
                    <a:gd name="connsiteY87" fmla="*/ 6172200 h 9281160"/>
                    <a:gd name="connsiteX88" fmla="*/ 1409700 w 10713716"/>
                    <a:gd name="connsiteY88" fmla="*/ 5875020 h 9281160"/>
                    <a:gd name="connsiteX89" fmla="*/ 1447800 w 10713716"/>
                    <a:gd name="connsiteY89" fmla="*/ 5737860 h 9281160"/>
                    <a:gd name="connsiteX90" fmla="*/ 1524000 w 10713716"/>
                    <a:gd name="connsiteY90" fmla="*/ 5631180 h 9281160"/>
                    <a:gd name="connsiteX91" fmla="*/ 1676400 w 10713716"/>
                    <a:gd name="connsiteY91" fmla="*/ 5524500 h 9281160"/>
                    <a:gd name="connsiteX92" fmla="*/ 1851660 w 10713716"/>
                    <a:gd name="connsiteY92" fmla="*/ 5303520 h 9281160"/>
                    <a:gd name="connsiteX93" fmla="*/ 1874520 w 10713716"/>
                    <a:gd name="connsiteY93" fmla="*/ 5067300 h 9281160"/>
                    <a:gd name="connsiteX94" fmla="*/ 1981200 w 10713716"/>
                    <a:gd name="connsiteY94" fmla="*/ 5006340 h 9281160"/>
                    <a:gd name="connsiteX95" fmla="*/ 2125980 w 10713716"/>
                    <a:gd name="connsiteY95" fmla="*/ 4709160 h 9281160"/>
                    <a:gd name="connsiteX96" fmla="*/ 2148840 w 10713716"/>
                    <a:gd name="connsiteY96" fmla="*/ 4594860 h 9281160"/>
                    <a:gd name="connsiteX97" fmla="*/ 10515604 w 10713716"/>
                    <a:gd name="connsiteY97" fmla="*/ 0 h 9281160"/>
                    <a:gd name="connsiteX98" fmla="*/ 10713716 w 10713716"/>
                    <a:gd name="connsiteY98" fmla="*/ 144780 h 9281160"/>
                    <a:gd name="connsiteX99" fmla="*/ 10690860 w 10713716"/>
                    <a:gd name="connsiteY99" fmla="*/ 304800 h 9281160"/>
                    <a:gd name="connsiteX100" fmla="*/ 10500356 w 10713716"/>
                    <a:gd name="connsiteY100" fmla="*/ 449580 h 9281160"/>
                    <a:gd name="connsiteX101" fmla="*/ 10500356 w 10713716"/>
                    <a:gd name="connsiteY101" fmla="*/ 563880 h 9281160"/>
                    <a:gd name="connsiteX102" fmla="*/ 10599420 w 10713716"/>
                    <a:gd name="connsiteY102" fmla="*/ 609600 h 9281160"/>
                    <a:gd name="connsiteX103" fmla="*/ 10675620 w 10713716"/>
                    <a:gd name="connsiteY103" fmla="*/ 716280 h 9281160"/>
                    <a:gd name="connsiteX104" fmla="*/ 10568940 w 10713716"/>
                    <a:gd name="connsiteY104" fmla="*/ 944880 h 9281160"/>
                    <a:gd name="connsiteX105" fmla="*/ 10386060 w 10713716"/>
                    <a:gd name="connsiteY105" fmla="*/ 1005840 h 9281160"/>
                    <a:gd name="connsiteX106" fmla="*/ 10309860 w 10713716"/>
                    <a:gd name="connsiteY106" fmla="*/ 937260 h 9281160"/>
                    <a:gd name="connsiteX107" fmla="*/ 9845044 w 10713716"/>
                    <a:gd name="connsiteY107" fmla="*/ 1021080 h 9281160"/>
                    <a:gd name="connsiteX108" fmla="*/ 9486900 w 10713716"/>
                    <a:gd name="connsiteY108" fmla="*/ 1303020 h 9281160"/>
                    <a:gd name="connsiteX109" fmla="*/ 9281156 w 10713716"/>
                    <a:gd name="connsiteY109" fmla="*/ 1386840 h 9281160"/>
                    <a:gd name="connsiteX110" fmla="*/ 8892540 w 10713716"/>
                    <a:gd name="connsiteY110" fmla="*/ 1501140 h 9281160"/>
                    <a:gd name="connsiteX111" fmla="*/ 8602980 w 10713716"/>
                    <a:gd name="connsiteY111" fmla="*/ 1737360 h 9281160"/>
                    <a:gd name="connsiteX112" fmla="*/ 8328660 w 10713716"/>
                    <a:gd name="connsiteY112" fmla="*/ 1889760 h 9281160"/>
                    <a:gd name="connsiteX113" fmla="*/ 7871460 w 10713716"/>
                    <a:gd name="connsiteY113" fmla="*/ 2423160 h 9281160"/>
                    <a:gd name="connsiteX114" fmla="*/ 7802880 w 10713716"/>
                    <a:gd name="connsiteY114" fmla="*/ 2468880 h 9281160"/>
                    <a:gd name="connsiteX115" fmla="*/ 7673340 w 10713716"/>
                    <a:gd name="connsiteY115" fmla="*/ 2575560 h 9281160"/>
                    <a:gd name="connsiteX116" fmla="*/ 7513320 w 10713716"/>
                    <a:gd name="connsiteY116" fmla="*/ 2590800 h 9281160"/>
                    <a:gd name="connsiteX117" fmla="*/ 7307580 w 10713716"/>
                    <a:gd name="connsiteY117" fmla="*/ 2644140 h 9281160"/>
                    <a:gd name="connsiteX118" fmla="*/ 7147560 w 10713716"/>
                    <a:gd name="connsiteY118" fmla="*/ 2499360 h 9281160"/>
                    <a:gd name="connsiteX119" fmla="*/ 7147560 w 10713716"/>
                    <a:gd name="connsiteY119" fmla="*/ 2400300 h 9281160"/>
                    <a:gd name="connsiteX120" fmla="*/ 7063740 w 10713716"/>
                    <a:gd name="connsiteY120" fmla="*/ 2362200 h 9281160"/>
                    <a:gd name="connsiteX121" fmla="*/ 6941820 w 10713716"/>
                    <a:gd name="connsiteY121" fmla="*/ 2423160 h 9281160"/>
                    <a:gd name="connsiteX122" fmla="*/ 6827520 w 10713716"/>
                    <a:gd name="connsiteY122" fmla="*/ 2560320 h 9281160"/>
                    <a:gd name="connsiteX123" fmla="*/ 6781800 w 10713716"/>
                    <a:gd name="connsiteY123" fmla="*/ 2682240 h 9281160"/>
                    <a:gd name="connsiteX124" fmla="*/ 6911340 w 10713716"/>
                    <a:gd name="connsiteY124" fmla="*/ 2758440 h 9281160"/>
                    <a:gd name="connsiteX125" fmla="*/ 6637020 w 10713716"/>
                    <a:gd name="connsiteY125" fmla="*/ 3223260 h 9281160"/>
                    <a:gd name="connsiteX126" fmla="*/ 6568440 w 10713716"/>
                    <a:gd name="connsiteY126" fmla="*/ 3253740 h 9281160"/>
                    <a:gd name="connsiteX127" fmla="*/ 6438900 w 10713716"/>
                    <a:gd name="connsiteY127" fmla="*/ 3276600 h 9281160"/>
                    <a:gd name="connsiteX128" fmla="*/ 6431280 w 10713716"/>
                    <a:gd name="connsiteY128" fmla="*/ 3360420 h 9281160"/>
                    <a:gd name="connsiteX129" fmla="*/ 6347460 w 10713716"/>
                    <a:gd name="connsiteY129" fmla="*/ 3360420 h 9281160"/>
                    <a:gd name="connsiteX130" fmla="*/ 6195060 w 10713716"/>
                    <a:gd name="connsiteY130" fmla="*/ 3436620 h 9281160"/>
                    <a:gd name="connsiteX131" fmla="*/ 6088380 w 10713716"/>
                    <a:gd name="connsiteY131" fmla="*/ 3520440 h 9281160"/>
                    <a:gd name="connsiteX132" fmla="*/ 6027420 w 10713716"/>
                    <a:gd name="connsiteY132" fmla="*/ 3634740 h 9281160"/>
                    <a:gd name="connsiteX133" fmla="*/ 5935980 w 10713716"/>
                    <a:gd name="connsiteY133" fmla="*/ 3649980 h 9281160"/>
                    <a:gd name="connsiteX134" fmla="*/ 5836920 w 10713716"/>
                    <a:gd name="connsiteY134" fmla="*/ 3817620 h 9281160"/>
                    <a:gd name="connsiteX135" fmla="*/ 5715000 w 10713716"/>
                    <a:gd name="connsiteY135" fmla="*/ 4023360 h 9281160"/>
                    <a:gd name="connsiteX136" fmla="*/ 5692140 w 10713716"/>
                    <a:gd name="connsiteY136" fmla="*/ 4152900 h 9281160"/>
                    <a:gd name="connsiteX137" fmla="*/ 5516880 w 10713716"/>
                    <a:gd name="connsiteY137" fmla="*/ 4282440 h 9281160"/>
                    <a:gd name="connsiteX138" fmla="*/ 5341620 w 10713716"/>
                    <a:gd name="connsiteY138" fmla="*/ 4312920 h 9281160"/>
                    <a:gd name="connsiteX139" fmla="*/ 5196840 w 10713716"/>
                    <a:gd name="connsiteY139" fmla="*/ 4282440 h 9281160"/>
                    <a:gd name="connsiteX140" fmla="*/ 4914900 w 10713716"/>
                    <a:gd name="connsiteY140" fmla="*/ 4671060 h 9281160"/>
                    <a:gd name="connsiteX141" fmla="*/ 4884420 w 10713716"/>
                    <a:gd name="connsiteY141" fmla="*/ 4831080 h 9281160"/>
                    <a:gd name="connsiteX142" fmla="*/ 4716780 w 10713716"/>
                    <a:gd name="connsiteY142" fmla="*/ 4899660 h 9281160"/>
                    <a:gd name="connsiteX143" fmla="*/ 4587240 w 10713716"/>
                    <a:gd name="connsiteY143" fmla="*/ 4869180 h 9281160"/>
                    <a:gd name="connsiteX144" fmla="*/ 4495800 w 10713716"/>
                    <a:gd name="connsiteY144" fmla="*/ 4808220 h 9281160"/>
                    <a:gd name="connsiteX145" fmla="*/ 4518660 w 10713716"/>
                    <a:gd name="connsiteY145" fmla="*/ 4610100 h 9281160"/>
                    <a:gd name="connsiteX146" fmla="*/ 4602480 w 10713716"/>
                    <a:gd name="connsiteY146" fmla="*/ 4503420 h 9281160"/>
                    <a:gd name="connsiteX147" fmla="*/ 4655820 w 10713716"/>
                    <a:gd name="connsiteY147" fmla="*/ 4488180 h 9281160"/>
                    <a:gd name="connsiteX148" fmla="*/ 4777740 w 10713716"/>
                    <a:gd name="connsiteY148" fmla="*/ 4389120 h 9281160"/>
                    <a:gd name="connsiteX149" fmla="*/ 4785360 w 10713716"/>
                    <a:gd name="connsiteY149" fmla="*/ 4320540 h 9281160"/>
                    <a:gd name="connsiteX150" fmla="*/ 4716780 w 10713716"/>
                    <a:gd name="connsiteY150" fmla="*/ 4213860 h 9281160"/>
                    <a:gd name="connsiteX151" fmla="*/ 4739640 w 10713716"/>
                    <a:gd name="connsiteY151" fmla="*/ 4053840 h 9281160"/>
                    <a:gd name="connsiteX152" fmla="*/ 4800600 w 10713716"/>
                    <a:gd name="connsiteY152" fmla="*/ 4198620 h 9281160"/>
                    <a:gd name="connsiteX153" fmla="*/ 4869180 w 10713716"/>
                    <a:gd name="connsiteY153" fmla="*/ 4251960 h 9281160"/>
                    <a:gd name="connsiteX154" fmla="*/ 4945380 w 10713716"/>
                    <a:gd name="connsiteY154" fmla="*/ 4221480 h 9281160"/>
                    <a:gd name="connsiteX155" fmla="*/ 5013960 w 10713716"/>
                    <a:gd name="connsiteY155" fmla="*/ 4084320 h 9281160"/>
                    <a:gd name="connsiteX156" fmla="*/ 4998720 w 10713716"/>
                    <a:gd name="connsiteY156" fmla="*/ 3992880 h 9281160"/>
                    <a:gd name="connsiteX157" fmla="*/ 4937760 w 10713716"/>
                    <a:gd name="connsiteY157" fmla="*/ 3931920 h 9281160"/>
                    <a:gd name="connsiteX158" fmla="*/ 4937760 w 10713716"/>
                    <a:gd name="connsiteY158" fmla="*/ 3886200 h 9281160"/>
                    <a:gd name="connsiteX159" fmla="*/ 5082540 w 10713716"/>
                    <a:gd name="connsiteY159" fmla="*/ 3916680 h 9281160"/>
                    <a:gd name="connsiteX160" fmla="*/ 5158740 w 10713716"/>
                    <a:gd name="connsiteY160" fmla="*/ 3985260 h 9281160"/>
                    <a:gd name="connsiteX161" fmla="*/ 5273040 w 10713716"/>
                    <a:gd name="connsiteY161" fmla="*/ 3977640 h 9281160"/>
                    <a:gd name="connsiteX162" fmla="*/ 5463540 w 10713716"/>
                    <a:gd name="connsiteY162" fmla="*/ 3794760 h 9281160"/>
                    <a:gd name="connsiteX163" fmla="*/ 5494020 w 10713716"/>
                    <a:gd name="connsiteY163" fmla="*/ 3726180 h 9281160"/>
                    <a:gd name="connsiteX164" fmla="*/ 5539740 w 10713716"/>
                    <a:gd name="connsiteY164" fmla="*/ 3528060 h 9281160"/>
                    <a:gd name="connsiteX165" fmla="*/ 5478780 w 10713716"/>
                    <a:gd name="connsiteY165" fmla="*/ 3444240 h 9281160"/>
                    <a:gd name="connsiteX166" fmla="*/ 5379720 w 10713716"/>
                    <a:gd name="connsiteY166" fmla="*/ 3429000 h 9281160"/>
                    <a:gd name="connsiteX167" fmla="*/ 5265420 w 10713716"/>
                    <a:gd name="connsiteY167" fmla="*/ 3368040 h 9281160"/>
                    <a:gd name="connsiteX168" fmla="*/ 5234940 w 10713716"/>
                    <a:gd name="connsiteY168" fmla="*/ 3223260 h 9281160"/>
                    <a:gd name="connsiteX169" fmla="*/ 5303520 w 10713716"/>
                    <a:gd name="connsiteY169" fmla="*/ 3177540 h 9281160"/>
                    <a:gd name="connsiteX170" fmla="*/ 5463540 w 10713716"/>
                    <a:gd name="connsiteY170" fmla="*/ 3246120 h 9281160"/>
                    <a:gd name="connsiteX171" fmla="*/ 5501640 w 10713716"/>
                    <a:gd name="connsiteY171" fmla="*/ 3299460 h 9281160"/>
                    <a:gd name="connsiteX172" fmla="*/ 5654040 w 10713716"/>
                    <a:gd name="connsiteY172" fmla="*/ 3261360 h 9281160"/>
                    <a:gd name="connsiteX173" fmla="*/ 5722620 w 10713716"/>
                    <a:gd name="connsiteY173" fmla="*/ 3124200 h 9281160"/>
                    <a:gd name="connsiteX174" fmla="*/ 5745480 w 10713716"/>
                    <a:gd name="connsiteY174" fmla="*/ 2987040 h 9281160"/>
                    <a:gd name="connsiteX175" fmla="*/ 6103620 w 10713716"/>
                    <a:gd name="connsiteY175" fmla="*/ 2811780 h 9281160"/>
                    <a:gd name="connsiteX176" fmla="*/ 6400800 w 10713716"/>
                    <a:gd name="connsiteY176" fmla="*/ 2476500 h 9281160"/>
                    <a:gd name="connsiteX177" fmla="*/ 6492240 w 10713716"/>
                    <a:gd name="connsiteY177" fmla="*/ 2423160 h 9281160"/>
                    <a:gd name="connsiteX178" fmla="*/ 6492240 w 10713716"/>
                    <a:gd name="connsiteY178" fmla="*/ 2316480 h 9281160"/>
                    <a:gd name="connsiteX179" fmla="*/ 6553200 w 10713716"/>
                    <a:gd name="connsiteY179" fmla="*/ 2110740 h 9281160"/>
                    <a:gd name="connsiteX180" fmla="*/ 6537960 w 10713716"/>
                    <a:gd name="connsiteY180" fmla="*/ 2026920 h 9281160"/>
                    <a:gd name="connsiteX181" fmla="*/ 6431280 w 10713716"/>
                    <a:gd name="connsiteY181" fmla="*/ 1958340 h 9281160"/>
                    <a:gd name="connsiteX182" fmla="*/ 6461760 w 10713716"/>
                    <a:gd name="connsiteY182" fmla="*/ 1889760 h 9281160"/>
                    <a:gd name="connsiteX183" fmla="*/ 6560820 w 10713716"/>
                    <a:gd name="connsiteY183" fmla="*/ 1965960 h 9281160"/>
                    <a:gd name="connsiteX184" fmla="*/ 6667500 w 10713716"/>
                    <a:gd name="connsiteY184" fmla="*/ 1965960 h 9281160"/>
                    <a:gd name="connsiteX185" fmla="*/ 6713220 w 10713716"/>
                    <a:gd name="connsiteY185" fmla="*/ 2042160 h 9281160"/>
                    <a:gd name="connsiteX186" fmla="*/ 6804660 w 10713716"/>
                    <a:gd name="connsiteY186" fmla="*/ 2049780 h 9281160"/>
                    <a:gd name="connsiteX187" fmla="*/ 6903720 w 10713716"/>
                    <a:gd name="connsiteY187" fmla="*/ 2095500 h 9281160"/>
                    <a:gd name="connsiteX188" fmla="*/ 7002780 w 10713716"/>
                    <a:gd name="connsiteY188" fmla="*/ 2042160 h 9281160"/>
                    <a:gd name="connsiteX189" fmla="*/ 7033260 w 10713716"/>
                    <a:gd name="connsiteY189" fmla="*/ 1958340 h 9281160"/>
                    <a:gd name="connsiteX190" fmla="*/ 7056120 w 10713716"/>
                    <a:gd name="connsiteY190" fmla="*/ 1805940 h 9281160"/>
                    <a:gd name="connsiteX191" fmla="*/ 7063740 w 10713716"/>
                    <a:gd name="connsiteY191" fmla="*/ 1699260 h 9281160"/>
                    <a:gd name="connsiteX192" fmla="*/ 7117080 w 10713716"/>
                    <a:gd name="connsiteY192" fmla="*/ 1676400 h 9281160"/>
                    <a:gd name="connsiteX193" fmla="*/ 7178040 w 10713716"/>
                    <a:gd name="connsiteY193" fmla="*/ 1569720 h 9281160"/>
                    <a:gd name="connsiteX194" fmla="*/ 7292340 w 10713716"/>
                    <a:gd name="connsiteY194" fmla="*/ 1546860 h 9281160"/>
                    <a:gd name="connsiteX195" fmla="*/ 7444740 w 10713716"/>
                    <a:gd name="connsiteY195" fmla="*/ 1470660 h 9281160"/>
                    <a:gd name="connsiteX196" fmla="*/ 7513320 w 10713716"/>
                    <a:gd name="connsiteY196" fmla="*/ 1516380 h 9281160"/>
                    <a:gd name="connsiteX197" fmla="*/ 7589520 w 10713716"/>
                    <a:gd name="connsiteY197" fmla="*/ 1440180 h 9281160"/>
                    <a:gd name="connsiteX198" fmla="*/ 7627620 w 10713716"/>
                    <a:gd name="connsiteY198" fmla="*/ 1325880 h 9281160"/>
                    <a:gd name="connsiteX199" fmla="*/ 7581900 w 10713716"/>
                    <a:gd name="connsiteY199" fmla="*/ 1264920 h 9281160"/>
                    <a:gd name="connsiteX200" fmla="*/ 7581900 w 10713716"/>
                    <a:gd name="connsiteY200" fmla="*/ 1226820 h 9281160"/>
                    <a:gd name="connsiteX201" fmla="*/ 7551420 w 10713716"/>
                    <a:gd name="connsiteY201" fmla="*/ 1036320 h 9281160"/>
                    <a:gd name="connsiteX202" fmla="*/ 7536180 w 10713716"/>
                    <a:gd name="connsiteY202" fmla="*/ 845820 h 9281160"/>
                    <a:gd name="connsiteX203" fmla="*/ 7589520 w 10713716"/>
                    <a:gd name="connsiteY203" fmla="*/ 678180 h 9281160"/>
                    <a:gd name="connsiteX204" fmla="*/ 7749540 w 10713716"/>
                    <a:gd name="connsiteY204" fmla="*/ 533400 h 9281160"/>
                    <a:gd name="connsiteX205" fmla="*/ 7871460 w 10713716"/>
                    <a:gd name="connsiteY205" fmla="*/ 601980 h 9281160"/>
                    <a:gd name="connsiteX206" fmla="*/ 7924800 w 10713716"/>
                    <a:gd name="connsiteY206" fmla="*/ 830580 h 9281160"/>
                    <a:gd name="connsiteX207" fmla="*/ 7970520 w 10713716"/>
                    <a:gd name="connsiteY207" fmla="*/ 960120 h 9281160"/>
                    <a:gd name="connsiteX208" fmla="*/ 8008620 w 10713716"/>
                    <a:gd name="connsiteY208" fmla="*/ 1158240 h 9281160"/>
                    <a:gd name="connsiteX209" fmla="*/ 8145780 w 10713716"/>
                    <a:gd name="connsiteY209" fmla="*/ 1264920 h 9281160"/>
                    <a:gd name="connsiteX210" fmla="*/ 8580116 w 10713716"/>
                    <a:gd name="connsiteY210" fmla="*/ 1318260 h 9281160"/>
                    <a:gd name="connsiteX211" fmla="*/ 9037316 w 10713716"/>
                    <a:gd name="connsiteY211" fmla="*/ 1158240 h 9281160"/>
                    <a:gd name="connsiteX212" fmla="*/ 9052564 w 10713716"/>
                    <a:gd name="connsiteY212" fmla="*/ 1089660 h 9281160"/>
                    <a:gd name="connsiteX213" fmla="*/ 9342116 w 10713716"/>
                    <a:gd name="connsiteY213" fmla="*/ 891540 h 9281160"/>
                    <a:gd name="connsiteX214" fmla="*/ 9433556 w 10713716"/>
                    <a:gd name="connsiteY214" fmla="*/ 708660 h 9281160"/>
                    <a:gd name="connsiteX215" fmla="*/ 9555476 w 10713716"/>
                    <a:gd name="connsiteY215" fmla="*/ 495300 h 9281160"/>
                    <a:gd name="connsiteX216" fmla="*/ 9707876 w 10713716"/>
                    <a:gd name="connsiteY216" fmla="*/ 396240 h 9281160"/>
                    <a:gd name="connsiteX217" fmla="*/ 9738356 w 10713716"/>
                    <a:gd name="connsiteY217" fmla="*/ 274320 h 9281160"/>
                    <a:gd name="connsiteX218" fmla="*/ 9913620 w 10713716"/>
                    <a:gd name="connsiteY218" fmla="*/ 236220 h 9281160"/>
                    <a:gd name="connsiteX219" fmla="*/ 9966964 w 10713716"/>
                    <a:gd name="connsiteY219" fmla="*/ 68580 h 9281160"/>
                    <a:gd name="connsiteX220" fmla="*/ 10104116 w 10713716"/>
                    <a:gd name="connsiteY220" fmla="*/ 76200 h 9281160"/>
                    <a:gd name="connsiteX221" fmla="*/ 10271764 w 10713716"/>
                    <a:gd name="connsiteY221" fmla="*/ 22860 h 9281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</a:cxnLst>
                  <a:rect l="l" t="t" r="r" b="b"/>
                  <a:pathLst>
                    <a:path w="10713716" h="9281160">
                      <a:moveTo>
                        <a:pt x="2103120" y="9121140"/>
                      </a:moveTo>
                      <a:lnTo>
                        <a:pt x="2057400" y="9227820"/>
                      </a:lnTo>
                      <a:lnTo>
                        <a:pt x="1973580" y="9281160"/>
                      </a:lnTo>
                      <a:lnTo>
                        <a:pt x="1950720" y="9212580"/>
                      </a:lnTo>
                      <a:lnTo>
                        <a:pt x="2034540" y="9174480"/>
                      </a:lnTo>
                      <a:close/>
                      <a:moveTo>
                        <a:pt x="1478280" y="9044940"/>
                      </a:moveTo>
                      <a:lnTo>
                        <a:pt x="1668780" y="9083040"/>
                      </a:lnTo>
                      <a:lnTo>
                        <a:pt x="1699260" y="9189720"/>
                      </a:lnTo>
                      <a:lnTo>
                        <a:pt x="1524000" y="9182100"/>
                      </a:lnTo>
                      <a:close/>
                      <a:moveTo>
                        <a:pt x="2263140" y="8641080"/>
                      </a:moveTo>
                      <a:lnTo>
                        <a:pt x="2339340" y="8717280"/>
                      </a:lnTo>
                      <a:lnTo>
                        <a:pt x="2491740" y="8717280"/>
                      </a:lnTo>
                      <a:lnTo>
                        <a:pt x="2369820" y="8839200"/>
                      </a:lnTo>
                      <a:lnTo>
                        <a:pt x="2446020" y="8877300"/>
                      </a:lnTo>
                      <a:lnTo>
                        <a:pt x="2392680" y="8953500"/>
                      </a:lnTo>
                      <a:lnTo>
                        <a:pt x="2179320" y="9022080"/>
                      </a:lnTo>
                      <a:lnTo>
                        <a:pt x="2133600" y="8839200"/>
                      </a:lnTo>
                      <a:lnTo>
                        <a:pt x="2026920" y="8740140"/>
                      </a:lnTo>
                      <a:close/>
                      <a:moveTo>
                        <a:pt x="2773680" y="8199120"/>
                      </a:moveTo>
                      <a:lnTo>
                        <a:pt x="2910840" y="8252460"/>
                      </a:lnTo>
                      <a:lnTo>
                        <a:pt x="2926080" y="8343900"/>
                      </a:lnTo>
                      <a:lnTo>
                        <a:pt x="2689860" y="8313420"/>
                      </a:lnTo>
                      <a:close/>
                      <a:moveTo>
                        <a:pt x="4408172" y="7162800"/>
                      </a:moveTo>
                      <a:lnTo>
                        <a:pt x="4655820" y="7391400"/>
                      </a:lnTo>
                      <a:lnTo>
                        <a:pt x="4674868" y="7505700"/>
                      </a:lnTo>
                      <a:lnTo>
                        <a:pt x="4560572" y="7581900"/>
                      </a:lnTo>
                      <a:lnTo>
                        <a:pt x="4370068" y="7562850"/>
                      </a:lnTo>
                      <a:lnTo>
                        <a:pt x="4255772" y="7696200"/>
                      </a:lnTo>
                      <a:lnTo>
                        <a:pt x="4046220" y="7829550"/>
                      </a:lnTo>
                      <a:lnTo>
                        <a:pt x="3836668" y="8001000"/>
                      </a:lnTo>
                      <a:lnTo>
                        <a:pt x="3684268" y="7886700"/>
                      </a:lnTo>
                      <a:lnTo>
                        <a:pt x="3741420" y="7753350"/>
                      </a:lnTo>
                      <a:lnTo>
                        <a:pt x="3589020" y="7600950"/>
                      </a:lnTo>
                      <a:lnTo>
                        <a:pt x="3665220" y="7505700"/>
                      </a:lnTo>
                      <a:lnTo>
                        <a:pt x="4065268" y="7391400"/>
                      </a:lnTo>
                      <a:close/>
                      <a:moveTo>
                        <a:pt x="2354580" y="4511040"/>
                      </a:moveTo>
                      <a:lnTo>
                        <a:pt x="2560320" y="4671060"/>
                      </a:lnTo>
                      <a:lnTo>
                        <a:pt x="2598420" y="4785360"/>
                      </a:lnTo>
                      <a:lnTo>
                        <a:pt x="2849880" y="4922520"/>
                      </a:lnTo>
                      <a:lnTo>
                        <a:pt x="3078480" y="4922520"/>
                      </a:lnTo>
                      <a:lnTo>
                        <a:pt x="3406140" y="4907280"/>
                      </a:lnTo>
                      <a:lnTo>
                        <a:pt x="3627120" y="4770120"/>
                      </a:lnTo>
                      <a:lnTo>
                        <a:pt x="3474720" y="5113020"/>
                      </a:lnTo>
                      <a:lnTo>
                        <a:pt x="3322320" y="5181600"/>
                      </a:lnTo>
                      <a:lnTo>
                        <a:pt x="3238500" y="5097780"/>
                      </a:lnTo>
                      <a:lnTo>
                        <a:pt x="3032760" y="5158740"/>
                      </a:lnTo>
                      <a:lnTo>
                        <a:pt x="2956560" y="5364480"/>
                      </a:lnTo>
                      <a:lnTo>
                        <a:pt x="2766060" y="5532120"/>
                      </a:lnTo>
                      <a:lnTo>
                        <a:pt x="2484120" y="5577840"/>
                      </a:lnTo>
                      <a:lnTo>
                        <a:pt x="2171700" y="5608320"/>
                      </a:lnTo>
                      <a:lnTo>
                        <a:pt x="2034540" y="5814060"/>
                      </a:lnTo>
                      <a:lnTo>
                        <a:pt x="1973580" y="5951220"/>
                      </a:lnTo>
                      <a:lnTo>
                        <a:pt x="1866900" y="5974080"/>
                      </a:lnTo>
                      <a:lnTo>
                        <a:pt x="1684020" y="6073140"/>
                      </a:lnTo>
                      <a:lnTo>
                        <a:pt x="1562100" y="6240780"/>
                      </a:lnTo>
                      <a:lnTo>
                        <a:pt x="1447800" y="6477000"/>
                      </a:lnTo>
                      <a:lnTo>
                        <a:pt x="1493520" y="6637020"/>
                      </a:lnTo>
                      <a:lnTo>
                        <a:pt x="1417320" y="6629400"/>
                      </a:lnTo>
                      <a:lnTo>
                        <a:pt x="1348740" y="6591300"/>
                      </a:lnTo>
                      <a:lnTo>
                        <a:pt x="1295400" y="6606540"/>
                      </a:lnTo>
                      <a:lnTo>
                        <a:pt x="1203960" y="6827520"/>
                      </a:lnTo>
                      <a:lnTo>
                        <a:pt x="1211580" y="6949440"/>
                      </a:lnTo>
                      <a:lnTo>
                        <a:pt x="1173480" y="7025640"/>
                      </a:lnTo>
                      <a:lnTo>
                        <a:pt x="754380" y="7132320"/>
                      </a:lnTo>
                      <a:lnTo>
                        <a:pt x="632460" y="7307580"/>
                      </a:lnTo>
                      <a:lnTo>
                        <a:pt x="563880" y="7330440"/>
                      </a:lnTo>
                      <a:lnTo>
                        <a:pt x="533400" y="7696200"/>
                      </a:lnTo>
                      <a:lnTo>
                        <a:pt x="502920" y="8115300"/>
                      </a:lnTo>
                      <a:lnTo>
                        <a:pt x="457200" y="8206740"/>
                      </a:lnTo>
                      <a:lnTo>
                        <a:pt x="434340" y="8077200"/>
                      </a:lnTo>
                      <a:lnTo>
                        <a:pt x="441960" y="7863840"/>
                      </a:lnTo>
                      <a:lnTo>
                        <a:pt x="289560" y="7856220"/>
                      </a:lnTo>
                      <a:lnTo>
                        <a:pt x="137160" y="7917180"/>
                      </a:lnTo>
                      <a:lnTo>
                        <a:pt x="68580" y="7772400"/>
                      </a:lnTo>
                      <a:lnTo>
                        <a:pt x="99060" y="7696200"/>
                      </a:lnTo>
                      <a:lnTo>
                        <a:pt x="30480" y="7490460"/>
                      </a:lnTo>
                      <a:lnTo>
                        <a:pt x="0" y="7452360"/>
                      </a:lnTo>
                      <a:lnTo>
                        <a:pt x="22860" y="7391400"/>
                      </a:lnTo>
                      <a:lnTo>
                        <a:pt x="152400" y="7368540"/>
                      </a:lnTo>
                      <a:lnTo>
                        <a:pt x="228600" y="7147560"/>
                      </a:lnTo>
                      <a:lnTo>
                        <a:pt x="525780" y="6972300"/>
                      </a:lnTo>
                      <a:lnTo>
                        <a:pt x="601980" y="6911340"/>
                      </a:lnTo>
                      <a:lnTo>
                        <a:pt x="640080" y="6835140"/>
                      </a:lnTo>
                      <a:lnTo>
                        <a:pt x="883920" y="6652260"/>
                      </a:lnTo>
                      <a:lnTo>
                        <a:pt x="883920" y="6598920"/>
                      </a:lnTo>
                      <a:lnTo>
                        <a:pt x="1074420" y="6461760"/>
                      </a:lnTo>
                      <a:lnTo>
                        <a:pt x="1089660" y="6286500"/>
                      </a:lnTo>
                      <a:lnTo>
                        <a:pt x="1127760" y="6172200"/>
                      </a:lnTo>
                      <a:lnTo>
                        <a:pt x="1409700" y="5875020"/>
                      </a:lnTo>
                      <a:lnTo>
                        <a:pt x="1447800" y="5737860"/>
                      </a:lnTo>
                      <a:lnTo>
                        <a:pt x="1524000" y="5631180"/>
                      </a:lnTo>
                      <a:lnTo>
                        <a:pt x="1676400" y="5524500"/>
                      </a:lnTo>
                      <a:lnTo>
                        <a:pt x="1851660" y="5303520"/>
                      </a:lnTo>
                      <a:lnTo>
                        <a:pt x="1874520" y="5067300"/>
                      </a:lnTo>
                      <a:lnTo>
                        <a:pt x="1981200" y="5006340"/>
                      </a:lnTo>
                      <a:lnTo>
                        <a:pt x="2125980" y="4709160"/>
                      </a:lnTo>
                      <a:lnTo>
                        <a:pt x="2148840" y="4594860"/>
                      </a:lnTo>
                      <a:close/>
                      <a:moveTo>
                        <a:pt x="10515604" y="0"/>
                      </a:moveTo>
                      <a:lnTo>
                        <a:pt x="10713716" y="144780"/>
                      </a:lnTo>
                      <a:lnTo>
                        <a:pt x="10690860" y="304800"/>
                      </a:lnTo>
                      <a:lnTo>
                        <a:pt x="10500356" y="449580"/>
                      </a:lnTo>
                      <a:lnTo>
                        <a:pt x="10500356" y="563880"/>
                      </a:lnTo>
                      <a:lnTo>
                        <a:pt x="10599420" y="609600"/>
                      </a:lnTo>
                      <a:lnTo>
                        <a:pt x="10675620" y="716280"/>
                      </a:lnTo>
                      <a:lnTo>
                        <a:pt x="10568940" y="944880"/>
                      </a:lnTo>
                      <a:lnTo>
                        <a:pt x="10386060" y="1005840"/>
                      </a:lnTo>
                      <a:lnTo>
                        <a:pt x="10309860" y="937260"/>
                      </a:lnTo>
                      <a:lnTo>
                        <a:pt x="9845044" y="1021080"/>
                      </a:lnTo>
                      <a:lnTo>
                        <a:pt x="9486900" y="1303020"/>
                      </a:lnTo>
                      <a:lnTo>
                        <a:pt x="9281156" y="1386840"/>
                      </a:lnTo>
                      <a:lnTo>
                        <a:pt x="8892540" y="1501140"/>
                      </a:lnTo>
                      <a:lnTo>
                        <a:pt x="8602980" y="1737360"/>
                      </a:lnTo>
                      <a:lnTo>
                        <a:pt x="8328660" y="1889760"/>
                      </a:lnTo>
                      <a:lnTo>
                        <a:pt x="7871460" y="2423160"/>
                      </a:lnTo>
                      <a:lnTo>
                        <a:pt x="7802880" y="2468880"/>
                      </a:lnTo>
                      <a:lnTo>
                        <a:pt x="7673340" y="2575560"/>
                      </a:lnTo>
                      <a:lnTo>
                        <a:pt x="7513320" y="2590800"/>
                      </a:lnTo>
                      <a:lnTo>
                        <a:pt x="7307580" y="2644140"/>
                      </a:lnTo>
                      <a:lnTo>
                        <a:pt x="7147560" y="2499360"/>
                      </a:lnTo>
                      <a:lnTo>
                        <a:pt x="7147560" y="2400300"/>
                      </a:lnTo>
                      <a:lnTo>
                        <a:pt x="7063740" y="2362200"/>
                      </a:lnTo>
                      <a:lnTo>
                        <a:pt x="6941820" y="2423160"/>
                      </a:lnTo>
                      <a:lnTo>
                        <a:pt x="6827520" y="2560320"/>
                      </a:lnTo>
                      <a:lnTo>
                        <a:pt x="6781800" y="2682240"/>
                      </a:lnTo>
                      <a:lnTo>
                        <a:pt x="6911340" y="2758440"/>
                      </a:lnTo>
                      <a:lnTo>
                        <a:pt x="6637020" y="3223260"/>
                      </a:lnTo>
                      <a:lnTo>
                        <a:pt x="6568440" y="3253740"/>
                      </a:lnTo>
                      <a:lnTo>
                        <a:pt x="6438900" y="3276600"/>
                      </a:lnTo>
                      <a:lnTo>
                        <a:pt x="6431280" y="3360420"/>
                      </a:lnTo>
                      <a:lnTo>
                        <a:pt x="6347460" y="3360420"/>
                      </a:lnTo>
                      <a:lnTo>
                        <a:pt x="6195060" y="3436620"/>
                      </a:lnTo>
                      <a:lnTo>
                        <a:pt x="6088380" y="3520440"/>
                      </a:lnTo>
                      <a:lnTo>
                        <a:pt x="6027420" y="3634740"/>
                      </a:lnTo>
                      <a:lnTo>
                        <a:pt x="5935980" y="3649980"/>
                      </a:lnTo>
                      <a:lnTo>
                        <a:pt x="5836920" y="3817620"/>
                      </a:lnTo>
                      <a:lnTo>
                        <a:pt x="5715000" y="4023360"/>
                      </a:lnTo>
                      <a:lnTo>
                        <a:pt x="5692140" y="4152900"/>
                      </a:lnTo>
                      <a:lnTo>
                        <a:pt x="5516880" y="4282440"/>
                      </a:lnTo>
                      <a:lnTo>
                        <a:pt x="5341620" y="4312920"/>
                      </a:lnTo>
                      <a:lnTo>
                        <a:pt x="5196840" y="4282440"/>
                      </a:lnTo>
                      <a:lnTo>
                        <a:pt x="4914900" y="4671060"/>
                      </a:lnTo>
                      <a:lnTo>
                        <a:pt x="4884420" y="4831080"/>
                      </a:lnTo>
                      <a:lnTo>
                        <a:pt x="4716780" y="4899660"/>
                      </a:lnTo>
                      <a:lnTo>
                        <a:pt x="4587240" y="4869180"/>
                      </a:lnTo>
                      <a:lnTo>
                        <a:pt x="4495800" y="4808220"/>
                      </a:lnTo>
                      <a:lnTo>
                        <a:pt x="4518660" y="4610100"/>
                      </a:lnTo>
                      <a:lnTo>
                        <a:pt x="4602480" y="4503420"/>
                      </a:lnTo>
                      <a:lnTo>
                        <a:pt x="4655820" y="4488180"/>
                      </a:lnTo>
                      <a:lnTo>
                        <a:pt x="4777740" y="4389120"/>
                      </a:lnTo>
                      <a:lnTo>
                        <a:pt x="4785360" y="4320540"/>
                      </a:lnTo>
                      <a:lnTo>
                        <a:pt x="4716780" y="4213860"/>
                      </a:lnTo>
                      <a:lnTo>
                        <a:pt x="4739640" y="4053840"/>
                      </a:lnTo>
                      <a:lnTo>
                        <a:pt x="4800600" y="4198620"/>
                      </a:lnTo>
                      <a:lnTo>
                        <a:pt x="4869180" y="4251960"/>
                      </a:lnTo>
                      <a:lnTo>
                        <a:pt x="4945380" y="4221480"/>
                      </a:lnTo>
                      <a:lnTo>
                        <a:pt x="5013960" y="4084320"/>
                      </a:lnTo>
                      <a:lnTo>
                        <a:pt x="4998720" y="3992880"/>
                      </a:lnTo>
                      <a:lnTo>
                        <a:pt x="4937760" y="3931920"/>
                      </a:lnTo>
                      <a:lnTo>
                        <a:pt x="4937760" y="3886200"/>
                      </a:lnTo>
                      <a:lnTo>
                        <a:pt x="5082540" y="3916680"/>
                      </a:lnTo>
                      <a:lnTo>
                        <a:pt x="5158740" y="3985260"/>
                      </a:lnTo>
                      <a:lnTo>
                        <a:pt x="5273040" y="3977640"/>
                      </a:lnTo>
                      <a:lnTo>
                        <a:pt x="5463540" y="3794760"/>
                      </a:lnTo>
                      <a:lnTo>
                        <a:pt x="5494020" y="3726180"/>
                      </a:lnTo>
                      <a:lnTo>
                        <a:pt x="5539740" y="3528060"/>
                      </a:lnTo>
                      <a:lnTo>
                        <a:pt x="5478780" y="3444240"/>
                      </a:lnTo>
                      <a:lnTo>
                        <a:pt x="5379720" y="3429000"/>
                      </a:lnTo>
                      <a:lnTo>
                        <a:pt x="5265420" y="3368040"/>
                      </a:lnTo>
                      <a:lnTo>
                        <a:pt x="5234940" y="3223260"/>
                      </a:lnTo>
                      <a:lnTo>
                        <a:pt x="5303520" y="3177540"/>
                      </a:lnTo>
                      <a:lnTo>
                        <a:pt x="5463540" y="3246120"/>
                      </a:lnTo>
                      <a:lnTo>
                        <a:pt x="5501640" y="3299460"/>
                      </a:lnTo>
                      <a:lnTo>
                        <a:pt x="5654040" y="3261360"/>
                      </a:lnTo>
                      <a:lnTo>
                        <a:pt x="5722620" y="3124200"/>
                      </a:lnTo>
                      <a:lnTo>
                        <a:pt x="5745480" y="2987040"/>
                      </a:lnTo>
                      <a:lnTo>
                        <a:pt x="6103620" y="2811780"/>
                      </a:lnTo>
                      <a:lnTo>
                        <a:pt x="6400800" y="2476500"/>
                      </a:lnTo>
                      <a:lnTo>
                        <a:pt x="6492240" y="2423160"/>
                      </a:lnTo>
                      <a:lnTo>
                        <a:pt x="6492240" y="2316480"/>
                      </a:lnTo>
                      <a:lnTo>
                        <a:pt x="6553200" y="2110740"/>
                      </a:lnTo>
                      <a:lnTo>
                        <a:pt x="6537960" y="2026920"/>
                      </a:lnTo>
                      <a:lnTo>
                        <a:pt x="6431280" y="1958340"/>
                      </a:lnTo>
                      <a:lnTo>
                        <a:pt x="6461760" y="1889760"/>
                      </a:lnTo>
                      <a:lnTo>
                        <a:pt x="6560820" y="1965960"/>
                      </a:lnTo>
                      <a:lnTo>
                        <a:pt x="6667500" y="1965960"/>
                      </a:lnTo>
                      <a:lnTo>
                        <a:pt x="6713220" y="2042160"/>
                      </a:lnTo>
                      <a:lnTo>
                        <a:pt x="6804660" y="2049780"/>
                      </a:lnTo>
                      <a:lnTo>
                        <a:pt x="6903720" y="2095500"/>
                      </a:lnTo>
                      <a:lnTo>
                        <a:pt x="7002780" y="2042160"/>
                      </a:lnTo>
                      <a:lnTo>
                        <a:pt x="7033260" y="1958340"/>
                      </a:lnTo>
                      <a:lnTo>
                        <a:pt x="7056120" y="1805940"/>
                      </a:lnTo>
                      <a:lnTo>
                        <a:pt x="7063740" y="1699260"/>
                      </a:lnTo>
                      <a:lnTo>
                        <a:pt x="7117080" y="1676400"/>
                      </a:lnTo>
                      <a:lnTo>
                        <a:pt x="7178040" y="1569720"/>
                      </a:lnTo>
                      <a:lnTo>
                        <a:pt x="7292340" y="1546860"/>
                      </a:lnTo>
                      <a:lnTo>
                        <a:pt x="7444740" y="1470660"/>
                      </a:lnTo>
                      <a:lnTo>
                        <a:pt x="7513320" y="1516380"/>
                      </a:lnTo>
                      <a:lnTo>
                        <a:pt x="7589520" y="1440180"/>
                      </a:lnTo>
                      <a:lnTo>
                        <a:pt x="7627620" y="1325880"/>
                      </a:lnTo>
                      <a:lnTo>
                        <a:pt x="7581900" y="1264920"/>
                      </a:lnTo>
                      <a:lnTo>
                        <a:pt x="7581900" y="1226820"/>
                      </a:lnTo>
                      <a:lnTo>
                        <a:pt x="7551420" y="1036320"/>
                      </a:lnTo>
                      <a:lnTo>
                        <a:pt x="7536180" y="845820"/>
                      </a:lnTo>
                      <a:lnTo>
                        <a:pt x="7589520" y="678180"/>
                      </a:lnTo>
                      <a:lnTo>
                        <a:pt x="7749540" y="533400"/>
                      </a:lnTo>
                      <a:lnTo>
                        <a:pt x="7871460" y="601980"/>
                      </a:lnTo>
                      <a:lnTo>
                        <a:pt x="7924800" y="830580"/>
                      </a:lnTo>
                      <a:lnTo>
                        <a:pt x="7970520" y="960120"/>
                      </a:lnTo>
                      <a:lnTo>
                        <a:pt x="8008620" y="1158240"/>
                      </a:lnTo>
                      <a:lnTo>
                        <a:pt x="8145780" y="1264920"/>
                      </a:lnTo>
                      <a:lnTo>
                        <a:pt x="8580116" y="1318260"/>
                      </a:lnTo>
                      <a:lnTo>
                        <a:pt x="9037316" y="1158240"/>
                      </a:lnTo>
                      <a:lnTo>
                        <a:pt x="9052564" y="1089660"/>
                      </a:lnTo>
                      <a:lnTo>
                        <a:pt x="9342116" y="891540"/>
                      </a:lnTo>
                      <a:lnTo>
                        <a:pt x="9433556" y="708660"/>
                      </a:lnTo>
                      <a:lnTo>
                        <a:pt x="9555476" y="495300"/>
                      </a:lnTo>
                      <a:lnTo>
                        <a:pt x="9707876" y="396240"/>
                      </a:lnTo>
                      <a:lnTo>
                        <a:pt x="9738356" y="274320"/>
                      </a:lnTo>
                      <a:lnTo>
                        <a:pt x="9913620" y="236220"/>
                      </a:lnTo>
                      <a:lnTo>
                        <a:pt x="9966964" y="68580"/>
                      </a:lnTo>
                      <a:lnTo>
                        <a:pt x="10104116" y="76200"/>
                      </a:lnTo>
                      <a:lnTo>
                        <a:pt x="10271764" y="2286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87" name="フリーフォーム: 図形 786">
              <a:extLst>
                <a:ext uri="{FF2B5EF4-FFF2-40B4-BE49-F238E27FC236}">
                  <a16:creationId xmlns:a16="http://schemas.microsoft.com/office/drawing/2014/main" id="{E6D47609-8195-4779-AE9B-EF22DBD67A9B}"/>
                </a:ext>
              </a:extLst>
            </p:cNvPr>
            <p:cNvSpPr/>
            <p:nvPr/>
          </p:nvSpPr>
          <p:spPr>
            <a:xfrm>
              <a:off x="41896648" y="5509260"/>
              <a:ext cx="4867292" cy="3759318"/>
            </a:xfrm>
            <a:custGeom>
              <a:avLst/>
              <a:gdLst>
                <a:gd name="connsiteX0" fmla="*/ 3183272 w 4867292"/>
                <a:gd name="connsiteY0" fmla="*/ 0 h 3759318"/>
                <a:gd name="connsiteX1" fmla="*/ 3335672 w 4867292"/>
                <a:gd name="connsiteY1" fmla="*/ 144780 h 3759318"/>
                <a:gd name="connsiteX2" fmla="*/ 3449972 w 4867292"/>
                <a:gd name="connsiteY2" fmla="*/ 243840 h 3759318"/>
                <a:gd name="connsiteX3" fmla="*/ 3678572 w 4867292"/>
                <a:gd name="connsiteY3" fmla="*/ 266700 h 3759318"/>
                <a:gd name="connsiteX4" fmla="*/ 3792872 w 4867292"/>
                <a:gd name="connsiteY4" fmla="*/ 320040 h 3759318"/>
                <a:gd name="connsiteX5" fmla="*/ 3891932 w 4867292"/>
                <a:gd name="connsiteY5" fmla="*/ 472440 h 3759318"/>
                <a:gd name="connsiteX6" fmla="*/ 3990992 w 4867292"/>
                <a:gd name="connsiteY6" fmla="*/ 556260 h 3759318"/>
                <a:gd name="connsiteX7" fmla="*/ 4021472 w 4867292"/>
                <a:gd name="connsiteY7" fmla="*/ 662940 h 3759318"/>
                <a:gd name="connsiteX8" fmla="*/ 4211972 w 4867292"/>
                <a:gd name="connsiteY8" fmla="*/ 769620 h 3759318"/>
                <a:gd name="connsiteX9" fmla="*/ 4371992 w 4867292"/>
                <a:gd name="connsiteY9" fmla="*/ 800100 h 3759318"/>
                <a:gd name="connsiteX10" fmla="*/ 4562492 w 4867292"/>
                <a:gd name="connsiteY10" fmla="*/ 731520 h 3759318"/>
                <a:gd name="connsiteX11" fmla="*/ 4707272 w 4867292"/>
                <a:gd name="connsiteY11" fmla="*/ 632460 h 3759318"/>
                <a:gd name="connsiteX12" fmla="*/ 4867292 w 4867292"/>
                <a:gd name="connsiteY12" fmla="*/ 472440 h 3759318"/>
                <a:gd name="connsiteX13" fmla="*/ 4829192 w 4867292"/>
                <a:gd name="connsiteY13" fmla="*/ 617220 h 3759318"/>
                <a:gd name="connsiteX14" fmla="*/ 4829192 w 4867292"/>
                <a:gd name="connsiteY14" fmla="*/ 708660 h 3759318"/>
                <a:gd name="connsiteX15" fmla="*/ 4760612 w 4867292"/>
                <a:gd name="connsiteY15" fmla="*/ 830580 h 3759318"/>
                <a:gd name="connsiteX16" fmla="*/ 4615832 w 4867292"/>
                <a:gd name="connsiteY16" fmla="*/ 1569720 h 3759318"/>
                <a:gd name="connsiteX17" fmla="*/ 4661552 w 4867292"/>
                <a:gd name="connsiteY17" fmla="*/ 1684020 h 3759318"/>
                <a:gd name="connsiteX18" fmla="*/ 4615832 w 4867292"/>
                <a:gd name="connsiteY18" fmla="*/ 2415540 h 3759318"/>
                <a:gd name="connsiteX19" fmla="*/ 4615832 w 4867292"/>
                <a:gd name="connsiteY19" fmla="*/ 2499360 h 3759318"/>
                <a:gd name="connsiteX20" fmla="*/ 4631072 w 4867292"/>
                <a:gd name="connsiteY20" fmla="*/ 2529840 h 3759318"/>
                <a:gd name="connsiteX21" fmla="*/ 4699652 w 4867292"/>
                <a:gd name="connsiteY21" fmla="*/ 3223260 h 3759318"/>
                <a:gd name="connsiteX22" fmla="*/ 4842148 w 4867292"/>
                <a:gd name="connsiteY22" fmla="*/ 3759318 h 3759318"/>
                <a:gd name="connsiteX23" fmla="*/ 0 w 4867292"/>
                <a:gd name="connsiteY23" fmla="*/ 3759318 h 3759318"/>
                <a:gd name="connsiteX24" fmla="*/ 59072 w 4867292"/>
                <a:gd name="connsiteY24" fmla="*/ 3695700 h 3759318"/>
                <a:gd name="connsiteX25" fmla="*/ 173372 w 4867292"/>
                <a:gd name="connsiteY25" fmla="*/ 3649980 h 3759318"/>
                <a:gd name="connsiteX26" fmla="*/ 203852 w 4867292"/>
                <a:gd name="connsiteY26" fmla="*/ 3581400 h 3759318"/>
                <a:gd name="connsiteX27" fmla="*/ 234332 w 4867292"/>
                <a:gd name="connsiteY27" fmla="*/ 3558540 h 3759318"/>
                <a:gd name="connsiteX28" fmla="*/ 287672 w 4867292"/>
                <a:gd name="connsiteY28" fmla="*/ 3489960 h 3759318"/>
                <a:gd name="connsiteX29" fmla="*/ 386732 w 4867292"/>
                <a:gd name="connsiteY29" fmla="*/ 3276600 h 3759318"/>
                <a:gd name="connsiteX30" fmla="*/ 561992 w 4867292"/>
                <a:gd name="connsiteY30" fmla="*/ 3162300 h 3759318"/>
                <a:gd name="connsiteX31" fmla="*/ 714392 w 4867292"/>
                <a:gd name="connsiteY31" fmla="*/ 3284220 h 3759318"/>
                <a:gd name="connsiteX32" fmla="*/ 843932 w 4867292"/>
                <a:gd name="connsiteY32" fmla="*/ 3246120 h 3759318"/>
                <a:gd name="connsiteX33" fmla="*/ 988712 w 4867292"/>
                <a:gd name="connsiteY33" fmla="*/ 3101340 h 3759318"/>
                <a:gd name="connsiteX34" fmla="*/ 1118252 w 4867292"/>
                <a:gd name="connsiteY34" fmla="*/ 3124200 h 3759318"/>
                <a:gd name="connsiteX35" fmla="*/ 1171592 w 4867292"/>
                <a:gd name="connsiteY35" fmla="*/ 3025140 h 3759318"/>
                <a:gd name="connsiteX36" fmla="*/ 1346852 w 4867292"/>
                <a:gd name="connsiteY36" fmla="*/ 2423160 h 3759318"/>
                <a:gd name="connsiteX37" fmla="*/ 1362092 w 4867292"/>
                <a:gd name="connsiteY37" fmla="*/ 1905000 h 3759318"/>
                <a:gd name="connsiteX38" fmla="*/ 1278272 w 4867292"/>
                <a:gd name="connsiteY38" fmla="*/ 1798320 h 3759318"/>
                <a:gd name="connsiteX39" fmla="*/ 1125872 w 4867292"/>
                <a:gd name="connsiteY39" fmla="*/ 1722120 h 3759318"/>
                <a:gd name="connsiteX40" fmla="*/ 1156352 w 4867292"/>
                <a:gd name="connsiteY40" fmla="*/ 1653540 h 3759318"/>
                <a:gd name="connsiteX41" fmla="*/ 1308752 w 4867292"/>
                <a:gd name="connsiteY41" fmla="*/ 1699260 h 3759318"/>
                <a:gd name="connsiteX42" fmla="*/ 1400192 w 4867292"/>
                <a:gd name="connsiteY42" fmla="*/ 1623060 h 3759318"/>
                <a:gd name="connsiteX43" fmla="*/ 1423052 w 4867292"/>
                <a:gd name="connsiteY43" fmla="*/ 1470660 h 3759318"/>
                <a:gd name="connsiteX44" fmla="*/ 1377332 w 4867292"/>
                <a:gd name="connsiteY44" fmla="*/ 1310640 h 3759318"/>
                <a:gd name="connsiteX45" fmla="*/ 1407812 w 4867292"/>
                <a:gd name="connsiteY45" fmla="*/ 1165860 h 3759318"/>
                <a:gd name="connsiteX46" fmla="*/ 1613552 w 4867292"/>
                <a:gd name="connsiteY46" fmla="*/ 1303020 h 3759318"/>
                <a:gd name="connsiteX47" fmla="*/ 1628792 w 4867292"/>
                <a:gd name="connsiteY47" fmla="*/ 1394460 h 3759318"/>
                <a:gd name="connsiteX48" fmla="*/ 1781192 w 4867292"/>
                <a:gd name="connsiteY48" fmla="*/ 1478280 h 3759318"/>
                <a:gd name="connsiteX49" fmla="*/ 1872632 w 4867292"/>
                <a:gd name="connsiteY49" fmla="*/ 1485900 h 3759318"/>
                <a:gd name="connsiteX50" fmla="*/ 1941212 w 4867292"/>
                <a:gd name="connsiteY50" fmla="*/ 1402080 h 3759318"/>
                <a:gd name="connsiteX51" fmla="*/ 1948832 w 4867292"/>
                <a:gd name="connsiteY51" fmla="*/ 1325880 h 3759318"/>
                <a:gd name="connsiteX52" fmla="*/ 2108852 w 4867292"/>
                <a:gd name="connsiteY52" fmla="*/ 1303020 h 3759318"/>
                <a:gd name="connsiteX53" fmla="*/ 2276492 w 4867292"/>
                <a:gd name="connsiteY53" fmla="*/ 1379220 h 3759318"/>
                <a:gd name="connsiteX54" fmla="*/ 2352692 w 4867292"/>
                <a:gd name="connsiteY54" fmla="*/ 1524000 h 3759318"/>
                <a:gd name="connsiteX55" fmla="*/ 2299352 w 4867292"/>
                <a:gd name="connsiteY55" fmla="*/ 1699260 h 3759318"/>
                <a:gd name="connsiteX56" fmla="*/ 2322212 w 4867292"/>
                <a:gd name="connsiteY56" fmla="*/ 1889760 h 3759318"/>
                <a:gd name="connsiteX57" fmla="*/ 2413652 w 4867292"/>
                <a:gd name="connsiteY57" fmla="*/ 2522220 h 3759318"/>
                <a:gd name="connsiteX58" fmla="*/ 2512712 w 4867292"/>
                <a:gd name="connsiteY58" fmla="*/ 2842260 h 3759318"/>
                <a:gd name="connsiteX59" fmla="*/ 2642252 w 4867292"/>
                <a:gd name="connsiteY59" fmla="*/ 2926080 h 3759318"/>
                <a:gd name="connsiteX60" fmla="*/ 2870852 w 4867292"/>
                <a:gd name="connsiteY60" fmla="*/ 2865120 h 3759318"/>
                <a:gd name="connsiteX61" fmla="*/ 3046112 w 4867292"/>
                <a:gd name="connsiteY61" fmla="*/ 2644140 h 3759318"/>
                <a:gd name="connsiteX62" fmla="*/ 3046112 w 4867292"/>
                <a:gd name="connsiteY62" fmla="*/ 2499360 h 3759318"/>
                <a:gd name="connsiteX63" fmla="*/ 3000392 w 4867292"/>
                <a:gd name="connsiteY63" fmla="*/ 2438400 h 3759318"/>
                <a:gd name="connsiteX64" fmla="*/ 3023252 w 4867292"/>
                <a:gd name="connsiteY64" fmla="*/ 2400300 h 3759318"/>
                <a:gd name="connsiteX65" fmla="*/ 3023252 w 4867292"/>
                <a:gd name="connsiteY65" fmla="*/ 2301240 h 3759318"/>
                <a:gd name="connsiteX66" fmla="*/ 3107072 w 4867292"/>
                <a:gd name="connsiteY66" fmla="*/ 2194560 h 3759318"/>
                <a:gd name="connsiteX67" fmla="*/ 3221372 w 4867292"/>
                <a:gd name="connsiteY67" fmla="*/ 2247900 h 3759318"/>
                <a:gd name="connsiteX68" fmla="*/ 3267092 w 4867292"/>
                <a:gd name="connsiteY68" fmla="*/ 2263140 h 3759318"/>
                <a:gd name="connsiteX69" fmla="*/ 3366152 w 4867292"/>
                <a:gd name="connsiteY69" fmla="*/ 2400300 h 3759318"/>
                <a:gd name="connsiteX70" fmla="*/ 3335672 w 4867292"/>
                <a:gd name="connsiteY70" fmla="*/ 2499360 h 3759318"/>
                <a:gd name="connsiteX71" fmla="*/ 3587132 w 4867292"/>
                <a:gd name="connsiteY71" fmla="*/ 2583180 h 3759318"/>
                <a:gd name="connsiteX72" fmla="*/ 3693812 w 4867292"/>
                <a:gd name="connsiteY72" fmla="*/ 2720340 h 3759318"/>
                <a:gd name="connsiteX73" fmla="*/ 3823352 w 4867292"/>
                <a:gd name="connsiteY73" fmla="*/ 2766060 h 3759318"/>
                <a:gd name="connsiteX74" fmla="*/ 3975752 w 4867292"/>
                <a:gd name="connsiteY74" fmla="*/ 2697480 h 3759318"/>
                <a:gd name="connsiteX75" fmla="*/ 4090052 w 4867292"/>
                <a:gd name="connsiteY75" fmla="*/ 2453640 h 3759318"/>
                <a:gd name="connsiteX76" fmla="*/ 4166252 w 4867292"/>
                <a:gd name="connsiteY76" fmla="*/ 2164080 h 3759318"/>
                <a:gd name="connsiteX77" fmla="*/ 4181492 w 4867292"/>
                <a:gd name="connsiteY77" fmla="*/ 1828800 h 3759318"/>
                <a:gd name="connsiteX78" fmla="*/ 4265312 w 4867292"/>
                <a:gd name="connsiteY78" fmla="*/ 1691640 h 3759318"/>
                <a:gd name="connsiteX79" fmla="*/ 4257692 w 4867292"/>
                <a:gd name="connsiteY79" fmla="*/ 1531620 h 3759318"/>
                <a:gd name="connsiteX80" fmla="*/ 4204352 w 4867292"/>
                <a:gd name="connsiteY80" fmla="*/ 1333500 h 3759318"/>
                <a:gd name="connsiteX81" fmla="*/ 4006232 w 4867292"/>
                <a:gd name="connsiteY81" fmla="*/ 1104900 h 3759318"/>
                <a:gd name="connsiteX82" fmla="*/ 3922412 w 4867292"/>
                <a:gd name="connsiteY82" fmla="*/ 1104900 h 3759318"/>
                <a:gd name="connsiteX83" fmla="*/ 3907172 w 4867292"/>
                <a:gd name="connsiteY83" fmla="*/ 1280160 h 3759318"/>
                <a:gd name="connsiteX84" fmla="*/ 3808112 w 4867292"/>
                <a:gd name="connsiteY84" fmla="*/ 1363980 h 3759318"/>
                <a:gd name="connsiteX85" fmla="*/ 3678572 w 4867292"/>
                <a:gd name="connsiteY85" fmla="*/ 1394460 h 3759318"/>
                <a:gd name="connsiteX86" fmla="*/ 3609992 w 4867292"/>
                <a:gd name="connsiteY86" fmla="*/ 1493520 h 3759318"/>
                <a:gd name="connsiteX87" fmla="*/ 3556652 w 4867292"/>
                <a:gd name="connsiteY87" fmla="*/ 1501140 h 3759318"/>
                <a:gd name="connsiteX88" fmla="*/ 3465212 w 4867292"/>
                <a:gd name="connsiteY88" fmla="*/ 1432560 h 3759318"/>
                <a:gd name="connsiteX89" fmla="*/ 3328052 w 4867292"/>
                <a:gd name="connsiteY89" fmla="*/ 1432560 h 3759318"/>
                <a:gd name="connsiteX90" fmla="*/ 3236612 w 4867292"/>
                <a:gd name="connsiteY90" fmla="*/ 1508760 h 3759318"/>
                <a:gd name="connsiteX91" fmla="*/ 3114692 w 4867292"/>
                <a:gd name="connsiteY91" fmla="*/ 1569720 h 3759318"/>
                <a:gd name="connsiteX92" fmla="*/ 2985152 w 4867292"/>
                <a:gd name="connsiteY92" fmla="*/ 1554480 h 3759318"/>
                <a:gd name="connsiteX93" fmla="*/ 2870852 w 4867292"/>
                <a:gd name="connsiteY93" fmla="*/ 1714500 h 3759318"/>
                <a:gd name="connsiteX94" fmla="*/ 2741312 w 4867292"/>
                <a:gd name="connsiteY94" fmla="*/ 1645920 h 3759318"/>
                <a:gd name="connsiteX95" fmla="*/ 2756552 w 4867292"/>
                <a:gd name="connsiteY95" fmla="*/ 1432560 h 3759318"/>
                <a:gd name="connsiteX96" fmla="*/ 2764172 w 4867292"/>
                <a:gd name="connsiteY96" fmla="*/ 1386840 h 3759318"/>
                <a:gd name="connsiteX97" fmla="*/ 2756552 w 4867292"/>
                <a:gd name="connsiteY97" fmla="*/ 1280160 h 3759318"/>
                <a:gd name="connsiteX98" fmla="*/ 2817512 w 4867292"/>
                <a:gd name="connsiteY98" fmla="*/ 1036320 h 3759318"/>
                <a:gd name="connsiteX99" fmla="*/ 2840372 w 4867292"/>
                <a:gd name="connsiteY99" fmla="*/ 891540 h 3759318"/>
                <a:gd name="connsiteX100" fmla="*/ 2878472 w 4867292"/>
                <a:gd name="connsiteY100" fmla="*/ 838200 h 3759318"/>
                <a:gd name="connsiteX101" fmla="*/ 2962292 w 4867292"/>
                <a:gd name="connsiteY101" fmla="*/ 556260 h 3759318"/>
                <a:gd name="connsiteX102" fmla="*/ 3152792 w 4867292"/>
                <a:gd name="connsiteY102" fmla="*/ 190500 h 3759318"/>
                <a:gd name="connsiteX103" fmla="*/ 3122312 w 4867292"/>
                <a:gd name="connsiteY103" fmla="*/ 68580 h 375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4867292" h="3759318">
                  <a:moveTo>
                    <a:pt x="3183272" y="0"/>
                  </a:moveTo>
                  <a:lnTo>
                    <a:pt x="3335672" y="144780"/>
                  </a:lnTo>
                  <a:lnTo>
                    <a:pt x="3449972" y="243840"/>
                  </a:lnTo>
                  <a:lnTo>
                    <a:pt x="3678572" y="266700"/>
                  </a:lnTo>
                  <a:lnTo>
                    <a:pt x="3792872" y="320040"/>
                  </a:lnTo>
                  <a:lnTo>
                    <a:pt x="3891932" y="472440"/>
                  </a:lnTo>
                  <a:lnTo>
                    <a:pt x="3990992" y="556260"/>
                  </a:lnTo>
                  <a:lnTo>
                    <a:pt x="4021472" y="662940"/>
                  </a:lnTo>
                  <a:lnTo>
                    <a:pt x="4211972" y="769620"/>
                  </a:lnTo>
                  <a:lnTo>
                    <a:pt x="4371992" y="800100"/>
                  </a:lnTo>
                  <a:lnTo>
                    <a:pt x="4562492" y="731520"/>
                  </a:lnTo>
                  <a:lnTo>
                    <a:pt x="4707272" y="632460"/>
                  </a:lnTo>
                  <a:lnTo>
                    <a:pt x="4867292" y="472440"/>
                  </a:lnTo>
                  <a:lnTo>
                    <a:pt x="4829192" y="617220"/>
                  </a:lnTo>
                  <a:lnTo>
                    <a:pt x="4829192" y="708660"/>
                  </a:lnTo>
                  <a:lnTo>
                    <a:pt x="4760612" y="830580"/>
                  </a:lnTo>
                  <a:lnTo>
                    <a:pt x="4615832" y="1569720"/>
                  </a:lnTo>
                  <a:lnTo>
                    <a:pt x="4661552" y="1684020"/>
                  </a:lnTo>
                  <a:lnTo>
                    <a:pt x="4615832" y="2415540"/>
                  </a:lnTo>
                  <a:lnTo>
                    <a:pt x="4615832" y="2499360"/>
                  </a:lnTo>
                  <a:lnTo>
                    <a:pt x="4631072" y="2529840"/>
                  </a:lnTo>
                  <a:lnTo>
                    <a:pt x="4699652" y="3223260"/>
                  </a:lnTo>
                  <a:lnTo>
                    <a:pt x="4842148" y="3759318"/>
                  </a:lnTo>
                  <a:lnTo>
                    <a:pt x="0" y="3759318"/>
                  </a:lnTo>
                  <a:lnTo>
                    <a:pt x="59072" y="3695700"/>
                  </a:lnTo>
                  <a:lnTo>
                    <a:pt x="173372" y="3649980"/>
                  </a:lnTo>
                  <a:lnTo>
                    <a:pt x="203852" y="3581400"/>
                  </a:lnTo>
                  <a:lnTo>
                    <a:pt x="234332" y="3558540"/>
                  </a:lnTo>
                  <a:lnTo>
                    <a:pt x="287672" y="3489960"/>
                  </a:lnTo>
                  <a:lnTo>
                    <a:pt x="386732" y="3276600"/>
                  </a:lnTo>
                  <a:lnTo>
                    <a:pt x="561992" y="3162300"/>
                  </a:lnTo>
                  <a:lnTo>
                    <a:pt x="714392" y="3284220"/>
                  </a:lnTo>
                  <a:lnTo>
                    <a:pt x="843932" y="3246120"/>
                  </a:lnTo>
                  <a:lnTo>
                    <a:pt x="988712" y="3101340"/>
                  </a:lnTo>
                  <a:lnTo>
                    <a:pt x="1118252" y="3124200"/>
                  </a:lnTo>
                  <a:lnTo>
                    <a:pt x="1171592" y="3025140"/>
                  </a:lnTo>
                  <a:lnTo>
                    <a:pt x="1346852" y="2423160"/>
                  </a:lnTo>
                  <a:lnTo>
                    <a:pt x="1362092" y="1905000"/>
                  </a:lnTo>
                  <a:lnTo>
                    <a:pt x="1278272" y="1798320"/>
                  </a:lnTo>
                  <a:lnTo>
                    <a:pt x="1125872" y="1722120"/>
                  </a:lnTo>
                  <a:lnTo>
                    <a:pt x="1156352" y="1653540"/>
                  </a:lnTo>
                  <a:lnTo>
                    <a:pt x="1308752" y="1699260"/>
                  </a:lnTo>
                  <a:lnTo>
                    <a:pt x="1400192" y="1623060"/>
                  </a:lnTo>
                  <a:lnTo>
                    <a:pt x="1423052" y="1470660"/>
                  </a:lnTo>
                  <a:lnTo>
                    <a:pt x="1377332" y="1310640"/>
                  </a:lnTo>
                  <a:lnTo>
                    <a:pt x="1407812" y="1165860"/>
                  </a:lnTo>
                  <a:lnTo>
                    <a:pt x="1613552" y="1303020"/>
                  </a:lnTo>
                  <a:lnTo>
                    <a:pt x="1628792" y="1394460"/>
                  </a:lnTo>
                  <a:lnTo>
                    <a:pt x="1781192" y="1478280"/>
                  </a:lnTo>
                  <a:lnTo>
                    <a:pt x="1872632" y="1485900"/>
                  </a:lnTo>
                  <a:lnTo>
                    <a:pt x="1941212" y="1402080"/>
                  </a:lnTo>
                  <a:lnTo>
                    <a:pt x="1948832" y="1325880"/>
                  </a:lnTo>
                  <a:lnTo>
                    <a:pt x="2108852" y="1303020"/>
                  </a:lnTo>
                  <a:lnTo>
                    <a:pt x="2276492" y="1379220"/>
                  </a:lnTo>
                  <a:lnTo>
                    <a:pt x="2352692" y="1524000"/>
                  </a:lnTo>
                  <a:lnTo>
                    <a:pt x="2299352" y="1699260"/>
                  </a:lnTo>
                  <a:lnTo>
                    <a:pt x="2322212" y="1889760"/>
                  </a:lnTo>
                  <a:lnTo>
                    <a:pt x="2413652" y="2522220"/>
                  </a:lnTo>
                  <a:lnTo>
                    <a:pt x="2512712" y="2842260"/>
                  </a:lnTo>
                  <a:lnTo>
                    <a:pt x="2642252" y="2926080"/>
                  </a:lnTo>
                  <a:lnTo>
                    <a:pt x="2870852" y="2865120"/>
                  </a:lnTo>
                  <a:lnTo>
                    <a:pt x="3046112" y="2644140"/>
                  </a:lnTo>
                  <a:lnTo>
                    <a:pt x="3046112" y="2499360"/>
                  </a:lnTo>
                  <a:lnTo>
                    <a:pt x="3000392" y="2438400"/>
                  </a:lnTo>
                  <a:lnTo>
                    <a:pt x="3023252" y="2400300"/>
                  </a:lnTo>
                  <a:lnTo>
                    <a:pt x="3023252" y="2301240"/>
                  </a:lnTo>
                  <a:lnTo>
                    <a:pt x="3107072" y="2194560"/>
                  </a:lnTo>
                  <a:lnTo>
                    <a:pt x="3221372" y="2247900"/>
                  </a:lnTo>
                  <a:lnTo>
                    <a:pt x="3267092" y="2263140"/>
                  </a:lnTo>
                  <a:lnTo>
                    <a:pt x="3366152" y="2400300"/>
                  </a:lnTo>
                  <a:lnTo>
                    <a:pt x="3335672" y="2499360"/>
                  </a:lnTo>
                  <a:lnTo>
                    <a:pt x="3587132" y="2583180"/>
                  </a:lnTo>
                  <a:lnTo>
                    <a:pt x="3693812" y="2720340"/>
                  </a:lnTo>
                  <a:lnTo>
                    <a:pt x="3823352" y="2766060"/>
                  </a:lnTo>
                  <a:lnTo>
                    <a:pt x="3975752" y="2697480"/>
                  </a:lnTo>
                  <a:lnTo>
                    <a:pt x="4090052" y="2453640"/>
                  </a:lnTo>
                  <a:lnTo>
                    <a:pt x="4166252" y="2164080"/>
                  </a:lnTo>
                  <a:lnTo>
                    <a:pt x="4181492" y="1828800"/>
                  </a:lnTo>
                  <a:lnTo>
                    <a:pt x="4265312" y="1691640"/>
                  </a:lnTo>
                  <a:lnTo>
                    <a:pt x="4257692" y="1531620"/>
                  </a:lnTo>
                  <a:lnTo>
                    <a:pt x="4204352" y="1333500"/>
                  </a:lnTo>
                  <a:lnTo>
                    <a:pt x="4006232" y="1104900"/>
                  </a:lnTo>
                  <a:lnTo>
                    <a:pt x="3922412" y="1104900"/>
                  </a:lnTo>
                  <a:lnTo>
                    <a:pt x="3907172" y="1280160"/>
                  </a:lnTo>
                  <a:lnTo>
                    <a:pt x="3808112" y="1363980"/>
                  </a:lnTo>
                  <a:lnTo>
                    <a:pt x="3678572" y="1394460"/>
                  </a:lnTo>
                  <a:lnTo>
                    <a:pt x="3609992" y="1493520"/>
                  </a:lnTo>
                  <a:lnTo>
                    <a:pt x="3556652" y="1501140"/>
                  </a:lnTo>
                  <a:lnTo>
                    <a:pt x="3465212" y="1432560"/>
                  </a:lnTo>
                  <a:lnTo>
                    <a:pt x="3328052" y="1432560"/>
                  </a:lnTo>
                  <a:lnTo>
                    <a:pt x="3236612" y="1508760"/>
                  </a:lnTo>
                  <a:lnTo>
                    <a:pt x="3114692" y="1569720"/>
                  </a:lnTo>
                  <a:lnTo>
                    <a:pt x="2985152" y="1554480"/>
                  </a:lnTo>
                  <a:lnTo>
                    <a:pt x="2870852" y="1714500"/>
                  </a:lnTo>
                  <a:lnTo>
                    <a:pt x="2741312" y="1645920"/>
                  </a:lnTo>
                  <a:lnTo>
                    <a:pt x="2756552" y="1432560"/>
                  </a:lnTo>
                  <a:lnTo>
                    <a:pt x="2764172" y="1386840"/>
                  </a:lnTo>
                  <a:lnTo>
                    <a:pt x="2756552" y="1280160"/>
                  </a:lnTo>
                  <a:lnTo>
                    <a:pt x="2817512" y="1036320"/>
                  </a:lnTo>
                  <a:lnTo>
                    <a:pt x="2840372" y="891540"/>
                  </a:lnTo>
                  <a:lnTo>
                    <a:pt x="2878472" y="838200"/>
                  </a:lnTo>
                  <a:lnTo>
                    <a:pt x="2962292" y="556260"/>
                  </a:lnTo>
                  <a:lnTo>
                    <a:pt x="3152792" y="190500"/>
                  </a:lnTo>
                  <a:lnTo>
                    <a:pt x="3122312" y="6858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88" name="グループ化 787">
              <a:extLst>
                <a:ext uri="{FF2B5EF4-FFF2-40B4-BE49-F238E27FC236}">
                  <a16:creationId xmlns:a16="http://schemas.microsoft.com/office/drawing/2014/main" id="{12B6DA69-725E-4819-8E52-A6479F0E7B02}"/>
                </a:ext>
              </a:extLst>
            </p:cNvPr>
            <p:cNvGrpSpPr/>
            <p:nvPr/>
          </p:nvGrpSpPr>
          <p:grpSpPr>
            <a:xfrm>
              <a:off x="40393758" y="-10750309"/>
              <a:ext cx="18948990" cy="17358578"/>
              <a:chOff x="40393758" y="-10750309"/>
              <a:chExt cx="18948990" cy="17358578"/>
            </a:xfrm>
          </p:grpSpPr>
          <p:grpSp>
            <p:nvGrpSpPr>
              <p:cNvPr id="789" name="グループ化 788">
                <a:extLst>
                  <a:ext uri="{FF2B5EF4-FFF2-40B4-BE49-F238E27FC236}">
                    <a16:creationId xmlns:a16="http://schemas.microsoft.com/office/drawing/2014/main" id="{B521CB2D-D8C4-4327-8458-AC13ACDDCED8}"/>
                  </a:ext>
                </a:extLst>
              </p:cNvPr>
              <p:cNvGrpSpPr/>
              <p:nvPr/>
            </p:nvGrpSpPr>
            <p:grpSpPr>
              <a:xfrm>
                <a:off x="45326946" y="-1270610"/>
                <a:ext cx="1560512" cy="1675423"/>
                <a:chOff x="39209272" y="-1270610"/>
                <a:chExt cx="1560512" cy="1675423"/>
              </a:xfrm>
            </p:grpSpPr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7F1D54F7-DBC0-47E6-B227-8B363EE489DB}"/>
                    </a:ext>
                  </a:extLst>
                </p:cNvPr>
                <p:cNvSpPr/>
                <p:nvPr/>
              </p:nvSpPr>
              <p:spPr>
                <a:xfrm>
                  <a:off x="39209272" y="-1028699"/>
                  <a:ext cx="1238616" cy="1433512"/>
                </a:xfrm>
                <a:custGeom>
                  <a:avLst/>
                  <a:gdLst>
                    <a:gd name="connsiteX0" fmla="*/ 285748 w 1238616"/>
                    <a:gd name="connsiteY0" fmla="*/ 0 h 1433512"/>
                    <a:gd name="connsiteX1" fmla="*/ 438148 w 1238616"/>
                    <a:gd name="connsiteY1" fmla="*/ 44450 h 1433512"/>
                    <a:gd name="connsiteX2" fmla="*/ 425452 w 1238616"/>
                    <a:gd name="connsiteY2" fmla="*/ 107950 h 1433512"/>
                    <a:gd name="connsiteX3" fmla="*/ 495300 w 1238616"/>
                    <a:gd name="connsiteY3" fmla="*/ 146050 h 1433512"/>
                    <a:gd name="connsiteX4" fmla="*/ 517152 w 1238616"/>
                    <a:gd name="connsiteY4" fmla="*/ 114835 h 1433512"/>
                    <a:gd name="connsiteX5" fmla="*/ 535376 w 1238616"/>
                    <a:gd name="connsiteY5" fmla="*/ 196849 h 1433512"/>
                    <a:gd name="connsiteX6" fmla="*/ 690952 w 1238616"/>
                    <a:gd name="connsiteY6" fmla="*/ 444499 h 1433512"/>
                    <a:gd name="connsiteX7" fmla="*/ 817952 w 1238616"/>
                    <a:gd name="connsiteY7" fmla="*/ 463549 h 1433512"/>
                    <a:gd name="connsiteX8" fmla="*/ 976704 w 1238616"/>
                    <a:gd name="connsiteY8" fmla="*/ 374649 h 1433512"/>
                    <a:gd name="connsiteX9" fmla="*/ 1081480 w 1238616"/>
                    <a:gd name="connsiteY9" fmla="*/ 380999 h 1433512"/>
                    <a:gd name="connsiteX10" fmla="*/ 1132280 w 1238616"/>
                    <a:gd name="connsiteY10" fmla="*/ 444499 h 1433512"/>
                    <a:gd name="connsiteX11" fmla="*/ 1164028 w 1238616"/>
                    <a:gd name="connsiteY11" fmla="*/ 733424 h 1433512"/>
                    <a:gd name="connsiteX12" fmla="*/ 1224352 w 1238616"/>
                    <a:gd name="connsiteY12" fmla="*/ 787399 h 1433512"/>
                    <a:gd name="connsiteX13" fmla="*/ 1238616 w 1238616"/>
                    <a:gd name="connsiteY13" fmla="*/ 978950 h 1433512"/>
                    <a:gd name="connsiteX14" fmla="*/ 1131888 w 1238616"/>
                    <a:gd name="connsiteY14" fmla="*/ 985836 h 1433512"/>
                    <a:gd name="connsiteX15" fmla="*/ 1093788 w 1238616"/>
                    <a:gd name="connsiteY15" fmla="*/ 1042987 h 1433512"/>
                    <a:gd name="connsiteX16" fmla="*/ 1017588 w 1238616"/>
                    <a:gd name="connsiteY16" fmla="*/ 1042987 h 1433512"/>
                    <a:gd name="connsiteX17" fmla="*/ 974724 w 1238616"/>
                    <a:gd name="connsiteY17" fmla="*/ 985836 h 1433512"/>
                    <a:gd name="connsiteX18" fmla="*/ 922340 w 1238616"/>
                    <a:gd name="connsiteY18" fmla="*/ 990599 h 1433512"/>
                    <a:gd name="connsiteX19" fmla="*/ 912812 w 1238616"/>
                    <a:gd name="connsiteY19" fmla="*/ 1047749 h 1433512"/>
                    <a:gd name="connsiteX20" fmla="*/ 788988 w 1238616"/>
                    <a:gd name="connsiteY20" fmla="*/ 1085849 h 1433512"/>
                    <a:gd name="connsiteX21" fmla="*/ 784224 w 1238616"/>
                    <a:gd name="connsiteY21" fmla="*/ 1142999 h 1433512"/>
                    <a:gd name="connsiteX22" fmla="*/ 750888 w 1238616"/>
                    <a:gd name="connsiteY22" fmla="*/ 1176337 h 1433512"/>
                    <a:gd name="connsiteX23" fmla="*/ 750888 w 1238616"/>
                    <a:gd name="connsiteY23" fmla="*/ 1255437 h 1433512"/>
                    <a:gd name="connsiteX24" fmla="*/ 746124 w 1238616"/>
                    <a:gd name="connsiteY24" fmla="*/ 1252537 h 1433512"/>
                    <a:gd name="connsiteX25" fmla="*/ 698500 w 1238616"/>
                    <a:gd name="connsiteY25" fmla="*/ 1328737 h 1433512"/>
                    <a:gd name="connsiteX26" fmla="*/ 736600 w 1238616"/>
                    <a:gd name="connsiteY26" fmla="*/ 1404937 h 1433512"/>
                    <a:gd name="connsiteX27" fmla="*/ 617540 w 1238616"/>
                    <a:gd name="connsiteY27" fmla="*/ 1409699 h 1433512"/>
                    <a:gd name="connsiteX28" fmla="*/ 613448 w 1238616"/>
                    <a:gd name="connsiteY28" fmla="*/ 1420054 h 1433512"/>
                    <a:gd name="connsiteX29" fmla="*/ 469900 w 1238616"/>
                    <a:gd name="connsiteY29" fmla="*/ 1433512 h 1433512"/>
                    <a:gd name="connsiteX30" fmla="*/ 446088 w 1238616"/>
                    <a:gd name="connsiteY30" fmla="*/ 1357312 h 1433512"/>
                    <a:gd name="connsiteX31" fmla="*/ 288924 w 1238616"/>
                    <a:gd name="connsiteY31" fmla="*/ 1233487 h 1433512"/>
                    <a:gd name="connsiteX32" fmla="*/ 336548 w 1238616"/>
                    <a:gd name="connsiteY32" fmla="*/ 1028699 h 1433512"/>
                    <a:gd name="connsiteX33" fmla="*/ 117476 w 1238616"/>
                    <a:gd name="connsiteY33" fmla="*/ 990599 h 1433512"/>
                    <a:gd name="connsiteX34" fmla="*/ 107948 w 1238616"/>
                    <a:gd name="connsiteY34" fmla="*/ 857249 h 1433512"/>
                    <a:gd name="connsiteX35" fmla="*/ 184148 w 1238616"/>
                    <a:gd name="connsiteY35" fmla="*/ 704849 h 1433512"/>
                    <a:gd name="connsiteX36" fmla="*/ 41276 w 1238616"/>
                    <a:gd name="connsiteY36" fmla="*/ 642936 h 1433512"/>
                    <a:gd name="connsiteX37" fmla="*/ 0 w 1238616"/>
                    <a:gd name="connsiteY37" fmla="*/ 560385 h 1433512"/>
                    <a:gd name="connsiteX38" fmla="*/ 0 w 1238616"/>
                    <a:gd name="connsiteY38" fmla="*/ 387350 h 1433512"/>
                    <a:gd name="connsiteX39" fmla="*/ 165100 w 1238616"/>
                    <a:gd name="connsiteY39" fmla="*/ 311150 h 1433512"/>
                    <a:gd name="connsiteX40" fmla="*/ 135712 w 1238616"/>
                    <a:gd name="connsiteY40" fmla="*/ 232783 h 1433512"/>
                    <a:gd name="connsiteX41" fmla="*/ 209548 w 1238616"/>
                    <a:gd name="connsiteY41" fmla="*/ 165100 h 1433512"/>
                    <a:gd name="connsiteX42" fmla="*/ 209548 w 1238616"/>
                    <a:gd name="connsiteY42" fmla="*/ 82550 h 1433512"/>
                    <a:gd name="connsiteX43" fmla="*/ 285748 w 1238616"/>
                    <a:gd name="connsiteY43" fmla="*/ 0 h 1433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238616" h="1433512">
                      <a:moveTo>
                        <a:pt x="285748" y="0"/>
                      </a:moveTo>
                      <a:lnTo>
                        <a:pt x="438148" y="44450"/>
                      </a:lnTo>
                      <a:lnTo>
                        <a:pt x="425452" y="107950"/>
                      </a:lnTo>
                      <a:lnTo>
                        <a:pt x="495300" y="146050"/>
                      </a:lnTo>
                      <a:lnTo>
                        <a:pt x="517152" y="114835"/>
                      </a:lnTo>
                      <a:lnTo>
                        <a:pt x="535376" y="196849"/>
                      </a:lnTo>
                      <a:lnTo>
                        <a:pt x="690952" y="444499"/>
                      </a:lnTo>
                      <a:lnTo>
                        <a:pt x="817952" y="463549"/>
                      </a:lnTo>
                      <a:lnTo>
                        <a:pt x="976704" y="374649"/>
                      </a:lnTo>
                      <a:lnTo>
                        <a:pt x="1081480" y="380999"/>
                      </a:lnTo>
                      <a:lnTo>
                        <a:pt x="1132280" y="444499"/>
                      </a:lnTo>
                      <a:lnTo>
                        <a:pt x="1164028" y="733424"/>
                      </a:lnTo>
                      <a:lnTo>
                        <a:pt x="1224352" y="787399"/>
                      </a:lnTo>
                      <a:lnTo>
                        <a:pt x="1238616" y="978950"/>
                      </a:lnTo>
                      <a:lnTo>
                        <a:pt x="1131888" y="985836"/>
                      </a:lnTo>
                      <a:lnTo>
                        <a:pt x="1093788" y="1042987"/>
                      </a:lnTo>
                      <a:lnTo>
                        <a:pt x="1017588" y="1042987"/>
                      </a:lnTo>
                      <a:lnTo>
                        <a:pt x="974724" y="985836"/>
                      </a:lnTo>
                      <a:lnTo>
                        <a:pt x="922340" y="990599"/>
                      </a:lnTo>
                      <a:lnTo>
                        <a:pt x="912812" y="1047749"/>
                      </a:lnTo>
                      <a:lnTo>
                        <a:pt x="788988" y="1085849"/>
                      </a:lnTo>
                      <a:lnTo>
                        <a:pt x="784224" y="1142999"/>
                      </a:lnTo>
                      <a:lnTo>
                        <a:pt x="750888" y="1176337"/>
                      </a:lnTo>
                      <a:lnTo>
                        <a:pt x="750888" y="1255437"/>
                      </a:lnTo>
                      <a:lnTo>
                        <a:pt x="746124" y="1252537"/>
                      </a:lnTo>
                      <a:lnTo>
                        <a:pt x="698500" y="1328737"/>
                      </a:lnTo>
                      <a:lnTo>
                        <a:pt x="736600" y="1404937"/>
                      </a:lnTo>
                      <a:lnTo>
                        <a:pt x="617540" y="1409699"/>
                      </a:lnTo>
                      <a:lnTo>
                        <a:pt x="613448" y="1420054"/>
                      </a:lnTo>
                      <a:lnTo>
                        <a:pt x="469900" y="1433512"/>
                      </a:lnTo>
                      <a:lnTo>
                        <a:pt x="446088" y="1357312"/>
                      </a:lnTo>
                      <a:lnTo>
                        <a:pt x="288924" y="1233487"/>
                      </a:lnTo>
                      <a:lnTo>
                        <a:pt x="336548" y="1028699"/>
                      </a:lnTo>
                      <a:lnTo>
                        <a:pt x="117476" y="990599"/>
                      </a:lnTo>
                      <a:lnTo>
                        <a:pt x="107948" y="857249"/>
                      </a:lnTo>
                      <a:lnTo>
                        <a:pt x="184148" y="704849"/>
                      </a:lnTo>
                      <a:lnTo>
                        <a:pt x="41276" y="642936"/>
                      </a:lnTo>
                      <a:lnTo>
                        <a:pt x="0" y="560385"/>
                      </a:lnTo>
                      <a:lnTo>
                        <a:pt x="0" y="387350"/>
                      </a:lnTo>
                      <a:lnTo>
                        <a:pt x="165100" y="311150"/>
                      </a:lnTo>
                      <a:lnTo>
                        <a:pt x="135712" y="232783"/>
                      </a:lnTo>
                      <a:lnTo>
                        <a:pt x="209548" y="165100"/>
                      </a:lnTo>
                      <a:lnTo>
                        <a:pt x="209548" y="82550"/>
                      </a:lnTo>
                      <a:lnTo>
                        <a:pt x="28574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8FE2663C-2EC3-4C35-8A14-B8FF74063821}"/>
                    </a:ext>
                  </a:extLst>
                </p:cNvPr>
                <p:cNvSpPr/>
                <p:nvPr/>
              </p:nvSpPr>
              <p:spPr>
                <a:xfrm>
                  <a:off x="39726424" y="-1182294"/>
                  <a:ext cx="377192" cy="325045"/>
                </a:xfrm>
                <a:custGeom>
                  <a:avLst/>
                  <a:gdLst>
                    <a:gd name="connsiteX0" fmla="*/ 265336 w 377192"/>
                    <a:gd name="connsiteY0" fmla="*/ 0 h 325045"/>
                    <a:gd name="connsiteX1" fmla="*/ 377192 w 377192"/>
                    <a:gd name="connsiteY1" fmla="*/ 95588 h 325045"/>
                    <a:gd name="connsiteX2" fmla="*/ 367476 w 377192"/>
                    <a:gd name="connsiteY2" fmla="*/ 198045 h 325045"/>
                    <a:gd name="connsiteX3" fmla="*/ 215076 w 377192"/>
                    <a:gd name="connsiteY3" fmla="*/ 264720 h 325045"/>
                    <a:gd name="connsiteX4" fmla="*/ 103952 w 377192"/>
                    <a:gd name="connsiteY4" fmla="*/ 325045 h 325045"/>
                    <a:gd name="connsiteX5" fmla="*/ 3036 w 377192"/>
                    <a:gd name="connsiteY5" fmla="*/ 282103 h 325045"/>
                    <a:gd name="connsiteX6" fmla="*/ 0 w 377192"/>
                    <a:gd name="connsiteY6" fmla="*/ 268431 h 325045"/>
                    <a:gd name="connsiteX7" fmla="*/ 67048 w 377192"/>
                    <a:gd name="connsiteY7" fmla="*/ 172646 h 325045"/>
                    <a:gd name="connsiteX8" fmla="*/ 67048 w 377192"/>
                    <a:gd name="connsiteY8" fmla="*/ 121846 h 325045"/>
                    <a:gd name="connsiteX9" fmla="*/ 194048 w 377192"/>
                    <a:gd name="connsiteY9" fmla="*/ 13896 h 325045"/>
                    <a:gd name="connsiteX10" fmla="*/ 263900 w 377192"/>
                    <a:gd name="connsiteY10" fmla="*/ 1196 h 325045"/>
                    <a:gd name="connsiteX11" fmla="*/ 265336 w 377192"/>
                    <a:gd name="connsiteY11" fmla="*/ 0 h 325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77192" h="325045">
                      <a:moveTo>
                        <a:pt x="265336" y="0"/>
                      </a:moveTo>
                      <a:lnTo>
                        <a:pt x="377192" y="95588"/>
                      </a:lnTo>
                      <a:lnTo>
                        <a:pt x="367476" y="198045"/>
                      </a:lnTo>
                      <a:lnTo>
                        <a:pt x="215076" y="264720"/>
                      </a:lnTo>
                      <a:lnTo>
                        <a:pt x="103952" y="325045"/>
                      </a:lnTo>
                      <a:lnTo>
                        <a:pt x="3036" y="282103"/>
                      </a:lnTo>
                      <a:lnTo>
                        <a:pt x="0" y="268431"/>
                      </a:lnTo>
                      <a:lnTo>
                        <a:pt x="67048" y="172646"/>
                      </a:lnTo>
                      <a:lnTo>
                        <a:pt x="67048" y="121846"/>
                      </a:lnTo>
                      <a:lnTo>
                        <a:pt x="194048" y="13896"/>
                      </a:lnTo>
                      <a:lnTo>
                        <a:pt x="263900" y="1196"/>
                      </a:lnTo>
                      <a:lnTo>
                        <a:pt x="2653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BFD7C946-7801-4932-AE79-84D60D761C3B}"/>
                    </a:ext>
                  </a:extLst>
                </p:cNvPr>
                <p:cNvSpPr/>
                <p:nvPr/>
              </p:nvSpPr>
              <p:spPr>
                <a:xfrm>
                  <a:off x="40434180" y="-644525"/>
                  <a:ext cx="310392" cy="594776"/>
                </a:xfrm>
                <a:custGeom>
                  <a:avLst/>
                  <a:gdLst>
                    <a:gd name="connsiteX0" fmla="*/ 180420 w 310392"/>
                    <a:gd name="connsiteY0" fmla="*/ 0 h 594776"/>
                    <a:gd name="connsiteX1" fmla="*/ 310392 w 310392"/>
                    <a:gd name="connsiteY1" fmla="*/ 45990 h 594776"/>
                    <a:gd name="connsiteX2" fmla="*/ 278456 w 310392"/>
                    <a:gd name="connsiteY2" fmla="*/ 53975 h 594776"/>
                    <a:gd name="connsiteX3" fmla="*/ 197492 w 310392"/>
                    <a:gd name="connsiteY3" fmla="*/ 354012 h 594776"/>
                    <a:gd name="connsiteX4" fmla="*/ 68904 w 310392"/>
                    <a:gd name="connsiteY4" fmla="*/ 525462 h 594776"/>
                    <a:gd name="connsiteX5" fmla="*/ 54616 w 310392"/>
                    <a:gd name="connsiteY5" fmla="*/ 592137 h 594776"/>
                    <a:gd name="connsiteX6" fmla="*/ 13708 w 310392"/>
                    <a:gd name="connsiteY6" fmla="*/ 594776 h 594776"/>
                    <a:gd name="connsiteX7" fmla="*/ 0 w 310392"/>
                    <a:gd name="connsiteY7" fmla="*/ 410681 h 594776"/>
                    <a:gd name="connsiteX8" fmla="*/ 120096 w 310392"/>
                    <a:gd name="connsiteY8" fmla="*/ 139700 h 594776"/>
                    <a:gd name="connsiteX9" fmla="*/ 180420 w 310392"/>
                    <a:gd name="connsiteY9" fmla="*/ 0 h 594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0392" h="594776">
                      <a:moveTo>
                        <a:pt x="180420" y="0"/>
                      </a:moveTo>
                      <a:lnTo>
                        <a:pt x="310392" y="45990"/>
                      </a:lnTo>
                      <a:lnTo>
                        <a:pt x="278456" y="53975"/>
                      </a:lnTo>
                      <a:lnTo>
                        <a:pt x="197492" y="354012"/>
                      </a:lnTo>
                      <a:lnTo>
                        <a:pt x="68904" y="525462"/>
                      </a:lnTo>
                      <a:lnTo>
                        <a:pt x="54616" y="592137"/>
                      </a:lnTo>
                      <a:lnTo>
                        <a:pt x="13708" y="594776"/>
                      </a:lnTo>
                      <a:lnTo>
                        <a:pt x="0" y="410681"/>
                      </a:lnTo>
                      <a:lnTo>
                        <a:pt x="120096" y="139700"/>
                      </a:lnTo>
                      <a:lnTo>
                        <a:pt x="18042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6" name="フリーフォーム: 図形 1125">
                  <a:extLst>
                    <a:ext uri="{FF2B5EF4-FFF2-40B4-BE49-F238E27FC236}">
                      <a16:creationId xmlns:a16="http://schemas.microsoft.com/office/drawing/2014/main" id="{3D2B777C-6E62-4B74-88B8-04997E0DAA12}"/>
                    </a:ext>
                  </a:extLst>
                </p:cNvPr>
                <p:cNvSpPr/>
                <p:nvPr/>
              </p:nvSpPr>
              <p:spPr>
                <a:xfrm>
                  <a:off x="40354248" y="-1172694"/>
                  <a:ext cx="330064" cy="426569"/>
                </a:xfrm>
                <a:custGeom>
                  <a:avLst/>
                  <a:gdLst>
                    <a:gd name="connsiteX0" fmla="*/ 230892 w 330064"/>
                    <a:gd name="connsiteY0" fmla="*/ 0 h 426569"/>
                    <a:gd name="connsiteX1" fmla="*/ 272660 w 330064"/>
                    <a:gd name="connsiteY1" fmla="*/ 139232 h 426569"/>
                    <a:gd name="connsiteX2" fmla="*/ 244088 w 330064"/>
                    <a:gd name="connsiteY2" fmla="*/ 234482 h 426569"/>
                    <a:gd name="connsiteX3" fmla="*/ 277424 w 330064"/>
                    <a:gd name="connsiteY3" fmla="*/ 244007 h 426569"/>
                    <a:gd name="connsiteX4" fmla="*/ 306000 w 330064"/>
                    <a:gd name="connsiteY4" fmla="*/ 229720 h 426569"/>
                    <a:gd name="connsiteX5" fmla="*/ 330064 w 330064"/>
                    <a:gd name="connsiteY5" fmla="*/ 253785 h 426569"/>
                    <a:gd name="connsiteX6" fmla="*/ 180976 w 330064"/>
                    <a:gd name="connsiteY6" fmla="*/ 251944 h 426569"/>
                    <a:gd name="connsiteX7" fmla="*/ 85728 w 330064"/>
                    <a:gd name="connsiteY7" fmla="*/ 426569 h 426569"/>
                    <a:gd name="connsiteX8" fmla="*/ 0 w 330064"/>
                    <a:gd name="connsiteY8" fmla="*/ 324969 h 426569"/>
                    <a:gd name="connsiteX9" fmla="*/ 19052 w 330064"/>
                    <a:gd name="connsiteY9" fmla="*/ 74144 h 426569"/>
                    <a:gd name="connsiteX10" fmla="*/ 230892 w 330064"/>
                    <a:gd name="connsiteY10" fmla="*/ 0 h 426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0064" h="426569">
                      <a:moveTo>
                        <a:pt x="230892" y="0"/>
                      </a:moveTo>
                      <a:lnTo>
                        <a:pt x="272660" y="139232"/>
                      </a:lnTo>
                      <a:lnTo>
                        <a:pt x="244088" y="234482"/>
                      </a:lnTo>
                      <a:lnTo>
                        <a:pt x="277424" y="244007"/>
                      </a:lnTo>
                      <a:lnTo>
                        <a:pt x="306000" y="229720"/>
                      </a:lnTo>
                      <a:lnTo>
                        <a:pt x="330064" y="253785"/>
                      </a:lnTo>
                      <a:lnTo>
                        <a:pt x="180976" y="251944"/>
                      </a:lnTo>
                      <a:lnTo>
                        <a:pt x="85728" y="426569"/>
                      </a:lnTo>
                      <a:lnTo>
                        <a:pt x="0" y="324969"/>
                      </a:lnTo>
                      <a:lnTo>
                        <a:pt x="19052" y="74144"/>
                      </a:lnTo>
                      <a:lnTo>
                        <a:pt x="23089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7" name="フリーフォーム: 図形 1126">
                  <a:extLst>
                    <a:ext uri="{FF2B5EF4-FFF2-40B4-BE49-F238E27FC236}">
                      <a16:creationId xmlns:a16="http://schemas.microsoft.com/office/drawing/2014/main" id="{25275077-A017-4AEB-BE88-53BE67DCF1B6}"/>
                    </a:ext>
                  </a:extLst>
                </p:cNvPr>
                <p:cNvSpPr/>
                <p:nvPr/>
              </p:nvSpPr>
              <p:spPr>
                <a:xfrm>
                  <a:off x="39729460" y="-991189"/>
                  <a:ext cx="542240" cy="409562"/>
                </a:xfrm>
                <a:custGeom>
                  <a:avLst/>
                  <a:gdLst>
                    <a:gd name="connsiteX0" fmla="*/ 365100 w 542240"/>
                    <a:gd name="connsiteY0" fmla="*/ 0 h 409562"/>
                    <a:gd name="connsiteX1" fmla="*/ 542240 w 542240"/>
                    <a:gd name="connsiteY1" fmla="*/ 156164 h 409562"/>
                    <a:gd name="connsiteX2" fmla="*/ 370788 w 542240"/>
                    <a:gd name="connsiteY2" fmla="*/ 229189 h 409562"/>
                    <a:gd name="connsiteX3" fmla="*/ 187912 w 542240"/>
                    <a:gd name="connsiteY3" fmla="*/ 409562 h 409562"/>
                    <a:gd name="connsiteX4" fmla="*/ 170764 w 542240"/>
                    <a:gd name="connsiteY4" fmla="*/ 406990 h 409562"/>
                    <a:gd name="connsiteX5" fmla="*/ 15188 w 542240"/>
                    <a:gd name="connsiteY5" fmla="*/ 159340 h 409562"/>
                    <a:gd name="connsiteX6" fmla="*/ 0 w 542240"/>
                    <a:gd name="connsiteY6" fmla="*/ 90998 h 409562"/>
                    <a:gd name="connsiteX7" fmla="*/ 100916 w 542240"/>
                    <a:gd name="connsiteY7" fmla="*/ 133940 h 409562"/>
                    <a:gd name="connsiteX8" fmla="*/ 212040 w 542240"/>
                    <a:gd name="connsiteY8" fmla="*/ 73615 h 409562"/>
                    <a:gd name="connsiteX9" fmla="*/ 364440 w 542240"/>
                    <a:gd name="connsiteY9" fmla="*/ 6940 h 409562"/>
                    <a:gd name="connsiteX10" fmla="*/ 365100 w 542240"/>
                    <a:gd name="connsiteY10" fmla="*/ 0 h 4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2240" h="409562">
                      <a:moveTo>
                        <a:pt x="365100" y="0"/>
                      </a:moveTo>
                      <a:lnTo>
                        <a:pt x="542240" y="156164"/>
                      </a:lnTo>
                      <a:lnTo>
                        <a:pt x="370788" y="229189"/>
                      </a:lnTo>
                      <a:lnTo>
                        <a:pt x="187912" y="409562"/>
                      </a:lnTo>
                      <a:lnTo>
                        <a:pt x="170764" y="406990"/>
                      </a:lnTo>
                      <a:lnTo>
                        <a:pt x="15188" y="159340"/>
                      </a:lnTo>
                      <a:lnTo>
                        <a:pt x="0" y="90998"/>
                      </a:lnTo>
                      <a:lnTo>
                        <a:pt x="100916" y="133940"/>
                      </a:lnTo>
                      <a:lnTo>
                        <a:pt x="212040" y="73615"/>
                      </a:lnTo>
                      <a:lnTo>
                        <a:pt x="364440" y="6940"/>
                      </a:lnTo>
                      <a:lnTo>
                        <a:pt x="36510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8" name="フリーフォーム: 図形 1127">
                  <a:extLst>
                    <a:ext uri="{FF2B5EF4-FFF2-40B4-BE49-F238E27FC236}">
                      <a16:creationId xmlns:a16="http://schemas.microsoft.com/office/drawing/2014/main" id="{2E4D44BA-B6E3-41C5-BEC9-EC43D3CC9C0A}"/>
                    </a:ext>
                  </a:extLst>
                </p:cNvPr>
                <p:cNvSpPr/>
                <p:nvPr/>
              </p:nvSpPr>
              <p:spPr>
                <a:xfrm>
                  <a:off x="40627300" y="-836043"/>
                  <a:ext cx="142484" cy="237509"/>
                </a:xfrm>
                <a:custGeom>
                  <a:avLst/>
                  <a:gdLst>
                    <a:gd name="connsiteX0" fmla="*/ 54992 w 142484"/>
                    <a:gd name="connsiteY0" fmla="*/ 0 h 237509"/>
                    <a:gd name="connsiteX1" fmla="*/ 51996 w 142484"/>
                    <a:gd name="connsiteY1" fmla="*/ 35944 h 237509"/>
                    <a:gd name="connsiteX2" fmla="*/ 137720 w 142484"/>
                    <a:gd name="connsiteY2" fmla="*/ 93094 h 237509"/>
                    <a:gd name="connsiteX3" fmla="*/ 142484 w 142484"/>
                    <a:gd name="connsiteY3" fmla="*/ 231206 h 237509"/>
                    <a:gd name="connsiteX4" fmla="*/ 117272 w 142484"/>
                    <a:gd name="connsiteY4" fmla="*/ 237509 h 237509"/>
                    <a:gd name="connsiteX5" fmla="*/ 1124 w 142484"/>
                    <a:gd name="connsiteY5" fmla="*/ 196411 h 237509"/>
                    <a:gd name="connsiteX6" fmla="*/ 0 w 142484"/>
                    <a:gd name="connsiteY6" fmla="*/ 185168 h 237509"/>
                    <a:gd name="connsiteX7" fmla="*/ 0 w 142484"/>
                    <a:gd name="connsiteY7" fmla="*/ 1018 h 237509"/>
                    <a:gd name="connsiteX8" fmla="*/ 54992 w 142484"/>
                    <a:gd name="connsiteY8" fmla="*/ 0 h 237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484" h="237509">
                      <a:moveTo>
                        <a:pt x="54992" y="0"/>
                      </a:moveTo>
                      <a:lnTo>
                        <a:pt x="51996" y="35944"/>
                      </a:lnTo>
                      <a:lnTo>
                        <a:pt x="137720" y="93094"/>
                      </a:lnTo>
                      <a:lnTo>
                        <a:pt x="142484" y="231206"/>
                      </a:lnTo>
                      <a:lnTo>
                        <a:pt x="117272" y="237509"/>
                      </a:lnTo>
                      <a:lnTo>
                        <a:pt x="1124" y="196411"/>
                      </a:lnTo>
                      <a:lnTo>
                        <a:pt x="0" y="185168"/>
                      </a:lnTo>
                      <a:lnTo>
                        <a:pt x="0" y="1018"/>
                      </a:lnTo>
                      <a:lnTo>
                        <a:pt x="5499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0B5FDE6D-ADFA-49D5-9B6A-A4BAA748B3CF}"/>
                    </a:ext>
                  </a:extLst>
                </p:cNvPr>
                <p:cNvSpPr/>
                <p:nvPr/>
              </p:nvSpPr>
              <p:spPr>
                <a:xfrm>
                  <a:off x="39917372" y="-842633"/>
                  <a:ext cx="522604" cy="277484"/>
                </a:xfrm>
                <a:custGeom>
                  <a:avLst/>
                  <a:gdLst>
                    <a:gd name="connsiteX0" fmla="*/ 345696 w 522604"/>
                    <a:gd name="connsiteY0" fmla="*/ 0 h 277484"/>
                    <a:gd name="connsiteX1" fmla="*/ 443228 w 522604"/>
                    <a:gd name="connsiteY1" fmla="*/ 4433 h 277484"/>
                    <a:gd name="connsiteX2" fmla="*/ 522604 w 522604"/>
                    <a:gd name="connsiteY2" fmla="*/ 96508 h 277484"/>
                    <a:gd name="connsiteX3" fmla="*/ 354328 w 522604"/>
                    <a:gd name="connsiteY3" fmla="*/ 188583 h 277484"/>
                    <a:gd name="connsiteX4" fmla="*/ 349696 w 522604"/>
                    <a:gd name="connsiteY4" fmla="*/ 193499 h 277484"/>
                    <a:gd name="connsiteX5" fmla="*/ 268604 w 522604"/>
                    <a:gd name="connsiteY5" fmla="*/ 188584 h 277484"/>
                    <a:gd name="connsiteX6" fmla="*/ 109852 w 522604"/>
                    <a:gd name="connsiteY6" fmla="*/ 277484 h 277484"/>
                    <a:gd name="connsiteX7" fmla="*/ 0 w 522604"/>
                    <a:gd name="connsiteY7" fmla="*/ 261006 h 277484"/>
                    <a:gd name="connsiteX8" fmla="*/ 182876 w 522604"/>
                    <a:gd name="connsiteY8" fmla="*/ 80633 h 277484"/>
                    <a:gd name="connsiteX9" fmla="*/ 354328 w 522604"/>
                    <a:gd name="connsiteY9" fmla="*/ 7608 h 277484"/>
                    <a:gd name="connsiteX10" fmla="*/ 345696 w 522604"/>
                    <a:gd name="connsiteY10" fmla="*/ 0 h 277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22604" h="277484">
                      <a:moveTo>
                        <a:pt x="345696" y="0"/>
                      </a:moveTo>
                      <a:lnTo>
                        <a:pt x="443228" y="4433"/>
                      </a:lnTo>
                      <a:lnTo>
                        <a:pt x="522604" y="96508"/>
                      </a:lnTo>
                      <a:lnTo>
                        <a:pt x="354328" y="188583"/>
                      </a:lnTo>
                      <a:lnTo>
                        <a:pt x="349696" y="193499"/>
                      </a:lnTo>
                      <a:lnTo>
                        <a:pt x="268604" y="188584"/>
                      </a:lnTo>
                      <a:lnTo>
                        <a:pt x="109852" y="277484"/>
                      </a:lnTo>
                      <a:lnTo>
                        <a:pt x="0" y="261006"/>
                      </a:lnTo>
                      <a:lnTo>
                        <a:pt x="182876" y="80633"/>
                      </a:lnTo>
                      <a:lnTo>
                        <a:pt x="354328" y="7608"/>
                      </a:lnTo>
                      <a:lnTo>
                        <a:pt x="34569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0" name="フリーフォーム: 図形 1129">
                  <a:extLst>
                    <a:ext uri="{FF2B5EF4-FFF2-40B4-BE49-F238E27FC236}">
                      <a16:creationId xmlns:a16="http://schemas.microsoft.com/office/drawing/2014/main" id="{A4A26283-FA9F-4E28-BBD0-1CB0DE67559A}"/>
                    </a:ext>
                  </a:extLst>
                </p:cNvPr>
                <p:cNvSpPr/>
                <p:nvPr/>
              </p:nvSpPr>
              <p:spPr>
                <a:xfrm>
                  <a:off x="40094560" y="-1270610"/>
                  <a:ext cx="490580" cy="524485"/>
                </a:xfrm>
                <a:custGeom>
                  <a:avLst/>
                  <a:gdLst>
                    <a:gd name="connsiteX0" fmla="*/ 334280 w 490580"/>
                    <a:gd name="connsiteY0" fmla="*/ 0 h 524485"/>
                    <a:gd name="connsiteX1" fmla="*/ 389476 w 490580"/>
                    <a:gd name="connsiteY1" fmla="*/ 27598 h 524485"/>
                    <a:gd name="connsiteX2" fmla="*/ 475200 w 490580"/>
                    <a:gd name="connsiteY2" fmla="*/ 46648 h 524485"/>
                    <a:gd name="connsiteX3" fmla="*/ 490580 w 490580"/>
                    <a:gd name="connsiteY3" fmla="*/ 97916 h 524485"/>
                    <a:gd name="connsiteX4" fmla="*/ 278740 w 490580"/>
                    <a:gd name="connsiteY4" fmla="*/ 172060 h 524485"/>
                    <a:gd name="connsiteX5" fmla="*/ 259688 w 490580"/>
                    <a:gd name="connsiteY5" fmla="*/ 422885 h 524485"/>
                    <a:gd name="connsiteX6" fmla="*/ 345416 w 490580"/>
                    <a:gd name="connsiteY6" fmla="*/ 524485 h 524485"/>
                    <a:gd name="connsiteX7" fmla="*/ 266040 w 490580"/>
                    <a:gd name="connsiteY7" fmla="*/ 432410 h 524485"/>
                    <a:gd name="connsiteX8" fmla="*/ 168508 w 490580"/>
                    <a:gd name="connsiteY8" fmla="*/ 427977 h 524485"/>
                    <a:gd name="connsiteX9" fmla="*/ 0 w 490580"/>
                    <a:gd name="connsiteY9" fmla="*/ 279421 h 524485"/>
                    <a:gd name="connsiteX10" fmla="*/ 9056 w 490580"/>
                    <a:gd name="connsiteY10" fmla="*/ 183904 h 524485"/>
                    <a:gd name="connsiteX11" fmla="*/ 10060 w 490580"/>
                    <a:gd name="connsiteY11" fmla="*/ 184762 h 524485"/>
                    <a:gd name="connsiteX12" fmla="*/ 168812 w 490580"/>
                    <a:gd name="connsiteY12" fmla="*/ 121262 h 524485"/>
                    <a:gd name="connsiteX13" fmla="*/ 251364 w 490580"/>
                    <a:gd name="connsiteY13" fmla="*/ 612 h 524485"/>
                    <a:gd name="connsiteX14" fmla="*/ 333912 w 490580"/>
                    <a:gd name="connsiteY14" fmla="*/ 612 h 524485"/>
                    <a:gd name="connsiteX15" fmla="*/ 334280 w 490580"/>
                    <a:gd name="connsiteY15" fmla="*/ 0 h 524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0580" h="524485">
                      <a:moveTo>
                        <a:pt x="334280" y="0"/>
                      </a:moveTo>
                      <a:lnTo>
                        <a:pt x="389476" y="27598"/>
                      </a:lnTo>
                      <a:lnTo>
                        <a:pt x="475200" y="46648"/>
                      </a:lnTo>
                      <a:lnTo>
                        <a:pt x="490580" y="97916"/>
                      </a:lnTo>
                      <a:lnTo>
                        <a:pt x="278740" y="172060"/>
                      </a:lnTo>
                      <a:lnTo>
                        <a:pt x="259688" y="422885"/>
                      </a:lnTo>
                      <a:lnTo>
                        <a:pt x="345416" y="524485"/>
                      </a:lnTo>
                      <a:lnTo>
                        <a:pt x="266040" y="432410"/>
                      </a:lnTo>
                      <a:lnTo>
                        <a:pt x="168508" y="427977"/>
                      </a:lnTo>
                      <a:lnTo>
                        <a:pt x="0" y="279421"/>
                      </a:lnTo>
                      <a:lnTo>
                        <a:pt x="9056" y="183904"/>
                      </a:lnTo>
                      <a:lnTo>
                        <a:pt x="10060" y="184762"/>
                      </a:lnTo>
                      <a:lnTo>
                        <a:pt x="168812" y="121262"/>
                      </a:lnTo>
                      <a:lnTo>
                        <a:pt x="251364" y="612"/>
                      </a:lnTo>
                      <a:lnTo>
                        <a:pt x="333912" y="612"/>
                      </a:lnTo>
                      <a:lnTo>
                        <a:pt x="33428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1" name="フリーフォーム: 図形 1130">
                  <a:extLst>
                    <a:ext uri="{FF2B5EF4-FFF2-40B4-BE49-F238E27FC236}">
                      <a16:creationId xmlns:a16="http://schemas.microsoft.com/office/drawing/2014/main" id="{1CAA42BD-BBC4-4E6E-8E64-3EBC59FB557F}"/>
                    </a:ext>
                  </a:extLst>
                </p:cNvPr>
                <p:cNvSpPr/>
                <p:nvPr/>
              </p:nvSpPr>
              <p:spPr>
                <a:xfrm>
                  <a:off x="40436328" y="-920750"/>
                  <a:ext cx="252492" cy="281118"/>
                </a:xfrm>
                <a:custGeom>
                  <a:avLst/>
                  <a:gdLst>
                    <a:gd name="connsiteX0" fmla="*/ 98896 w 252492"/>
                    <a:gd name="connsiteY0" fmla="*/ 0 h 281118"/>
                    <a:gd name="connsiteX1" fmla="*/ 247984 w 252492"/>
                    <a:gd name="connsiteY1" fmla="*/ 1841 h 281118"/>
                    <a:gd name="connsiteX2" fmla="*/ 252492 w 252492"/>
                    <a:gd name="connsiteY2" fmla="*/ 6351 h 281118"/>
                    <a:gd name="connsiteX3" fmla="*/ 245964 w 252492"/>
                    <a:gd name="connsiteY3" fmla="*/ 84707 h 281118"/>
                    <a:gd name="connsiteX4" fmla="*/ 190972 w 252492"/>
                    <a:gd name="connsiteY4" fmla="*/ 85725 h 281118"/>
                    <a:gd name="connsiteX5" fmla="*/ 190972 w 252492"/>
                    <a:gd name="connsiteY5" fmla="*/ 269875 h 281118"/>
                    <a:gd name="connsiteX6" fmla="*/ 192096 w 252492"/>
                    <a:gd name="connsiteY6" fmla="*/ 281118 h 281118"/>
                    <a:gd name="connsiteX7" fmla="*/ 178272 w 252492"/>
                    <a:gd name="connsiteY7" fmla="*/ 276226 h 281118"/>
                    <a:gd name="connsiteX8" fmla="*/ 177488 w 252492"/>
                    <a:gd name="connsiteY8" fmla="*/ 278044 h 281118"/>
                    <a:gd name="connsiteX9" fmla="*/ 0 w 252492"/>
                    <a:gd name="connsiteY9" fmla="*/ 176622 h 281118"/>
                    <a:gd name="connsiteX10" fmla="*/ 3648 w 252492"/>
                    <a:gd name="connsiteY10" fmla="*/ 174625 h 281118"/>
                    <a:gd name="connsiteX11" fmla="*/ 98896 w 252492"/>
                    <a:gd name="connsiteY11" fmla="*/ 0 h 281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492" h="281118">
                      <a:moveTo>
                        <a:pt x="98896" y="0"/>
                      </a:moveTo>
                      <a:lnTo>
                        <a:pt x="247984" y="1841"/>
                      </a:lnTo>
                      <a:lnTo>
                        <a:pt x="252492" y="6351"/>
                      </a:lnTo>
                      <a:lnTo>
                        <a:pt x="245964" y="84707"/>
                      </a:lnTo>
                      <a:lnTo>
                        <a:pt x="190972" y="85725"/>
                      </a:lnTo>
                      <a:lnTo>
                        <a:pt x="190972" y="269875"/>
                      </a:lnTo>
                      <a:lnTo>
                        <a:pt x="192096" y="281118"/>
                      </a:lnTo>
                      <a:lnTo>
                        <a:pt x="178272" y="276226"/>
                      </a:lnTo>
                      <a:lnTo>
                        <a:pt x="177488" y="278044"/>
                      </a:lnTo>
                      <a:lnTo>
                        <a:pt x="0" y="176622"/>
                      </a:lnTo>
                      <a:lnTo>
                        <a:pt x="3648" y="174625"/>
                      </a:lnTo>
                      <a:lnTo>
                        <a:pt x="9889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2" name="フリーフォーム: 図形 1131">
                  <a:extLst>
                    <a:ext uri="{FF2B5EF4-FFF2-40B4-BE49-F238E27FC236}">
                      <a16:creationId xmlns:a16="http://schemas.microsoft.com/office/drawing/2014/main" id="{399D29B9-95E1-4318-A80A-641A887C1763}"/>
                    </a:ext>
                  </a:extLst>
                </p:cNvPr>
                <p:cNvSpPr/>
                <p:nvPr/>
              </p:nvSpPr>
              <p:spPr>
                <a:xfrm>
                  <a:off x="40267068" y="-744128"/>
                  <a:ext cx="346748" cy="510285"/>
                </a:xfrm>
                <a:custGeom>
                  <a:avLst/>
                  <a:gdLst>
                    <a:gd name="connsiteX0" fmla="*/ 169260 w 346748"/>
                    <a:gd name="connsiteY0" fmla="*/ 0 h 510285"/>
                    <a:gd name="connsiteX1" fmla="*/ 346748 w 346748"/>
                    <a:gd name="connsiteY1" fmla="*/ 101422 h 510285"/>
                    <a:gd name="connsiteX2" fmla="*/ 287208 w 346748"/>
                    <a:gd name="connsiteY2" fmla="*/ 239304 h 510285"/>
                    <a:gd name="connsiteX3" fmla="*/ 167112 w 346748"/>
                    <a:gd name="connsiteY3" fmla="*/ 510285 h 510285"/>
                    <a:gd name="connsiteX4" fmla="*/ 166556 w 346748"/>
                    <a:gd name="connsiteY4" fmla="*/ 502829 h 510285"/>
                    <a:gd name="connsiteX5" fmla="*/ 106232 w 346748"/>
                    <a:gd name="connsiteY5" fmla="*/ 448854 h 510285"/>
                    <a:gd name="connsiteX6" fmla="*/ 74484 w 346748"/>
                    <a:gd name="connsiteY6" fmla="*/ 159929 h 510285"/>
                    <a:gd name="connsiteX7" fmla="*/ 23684 w 346748"/>
                    <a:gd name="connsiteY7" fmla="*/ 96429 h 510285"/>
                    <a:gd name="connsiteX8" fmla="*/ 0 w 346748"/>
                    <a:gd name="connsiteY8" fmla="*/ 94994 h 510285"/>
                    <a:gd name="connsiteX9" fmla="*/ 4632 w 346748"/>
                    <a:gd name="connsiteY9" fmla="*/ 90078 h 510285"/>
                    <a:gd name="connsiteX10" fmla="*/ 169260 w 346748"/>
                    <a:gd name="connsiteY10" fmla="*/ 0 h 510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46748" h="510285">
                      <a:moveTo>
                        <a:pt x="169260" y="0"/>
                      </a:moveTo>
                      <a:lnTo>
                        <a:pt x="346748" y="101422"/>
                      </a:lnTo>
                      <a:lnTo>
                        <a:pt x="287208" y="239304"/>
                      </a:lnTo>
                      <a:lnTo>
                        <a:pt x="167112" y="510285"/>
                      </a:lnTo>
                      <a:lnTo>
                        <a:pt x="166556" y="502829"/>
                      </a:lnTo>
                      <a:lnTo>
                        <a:pt x="106232" y="448854"/>
                      </a:lnTo>
                      <a:lnTo>
                        <a:pt x="74484" y="159929"/>
                      </a:lnTo>
                      <a:lnTo>
                        <a:pt x="23684" y="96429"/>
                      </a:lnTo>
                      <a:lnTo>
                        <a:pt x="0" y="94994"/>
                      </a:lnTo>
                      <a:lnTo>
                        <a:pt x="4632" y="90078"/>
                      </a:lnTo>
                      <a:lnTo>
                        <a:pt x="16926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0" name="グループ化 789">
                <a:extLst>
                  <a:ext uri="{FF2B5EF4-FFF2-40B4-BE49-F238E27FC236}">
                    <a16:creationId xmlns:a16="http://schemas.microsoft.com/office/drawing/2014/main" id="{2EC36FE8-EBFE-479B-9376-3A18F12EFCEA}"/>
                  </a:ext>
                </a:extLst>
              </p:cNvPr>
              <p:cNvGrpSpPr/>
              <p:nvPr/>
            </p:nvGrpSpPr>
            <p:grpSpPr>
              <a:xfrm>
                <a:off x="45723106" y="-1132603"/>
                <a:ext cx="1317433" cy="930844"/>
                <a:chOff x="4219762" y="7151091"/>
                <a:chExt cx="1317433" cy="930844"/>
              </a:xfrm>
            </p:grpSpPr>
            <p:sp>
              <p:nvSpPr>
                <p:cNvPr id="1113" name="正方形/長方形 1112">
                  <a:extLst>
                    <a:ext uri="{FF2B5EF4-FFF2-40B4-BE49-F238E27FC236}">
                      <a16:creationId xmlns:a16="http://schemas.microsoft.com/office/drawing/2014/main" id="{F392F911-88E6-48F7-A83C-D218322B4C12}"/>
                    </a:ext>
                  </a:extLst>
                </p:cNvPr>
                <p:cNvSpPr/>
                <p:nvPr/>
              </p:nvSpPr>
              <p:spPr>
                <a:xfrm>
                  <a:off x="4650316" y="7445626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1114" name="正方形/長方形 1113">
                  <a:extLst>
                    <a:ext uri="{FF2B5EF4-FFF2-40B4-BE49-F238E27FC236}">
                      <a16:creationId xmlns:a16="http://schemas.microsoft.com/office/drawing/2014/main" id="{E7E537EF-4A95-40FD-B6FA-DDDA09F00A97}"/>
                    </a:ext>
                  </a:extLst>
                </p:cNvPr>
                <p:cNvSpPr/>
                <p:nvPr/>
              </p:nvSpPr>
              <p:spPr>
                <a:xfrm>
                  <a:off x="4676839" y="7151091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北区</a:t>
                  </a:r>
                </a:p>
              </p:txBody>
            </p:sp>
            <p:sp>
              <p:nvSpPr>
                <p:cNvPr id="1115" name="正方形/長方形 1114">
                  <a:extLst>
                    <a:ext uri="{FF2B5EF4-FFF2-40B4-BE49-F238E27FC236}">
                      <a16:creationId xmlns:a16="http://schemas.microsoft.com/office/drawing/2014/main" id="{F884E3CE-9E01-4550-A159-2427756CDF3F}"/>
                    </a:ext>
                  </a:extLst>
                </p:cNvPr>
                <p:cNvSpPr/>
                <p:nvPr/>
              </p:nvSpPr>
              <p:spPr>
                <a:xfrm>
                  <a:off x="4933533" y="7180003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東区</a:t>
                  </a:r>
                </a:p>
              </p:txBody>
            </p:sp>
            <p:sp>
              <p:nvSpPr>
                <p:cNvPr id="1116" name="正方形/長方形 1115">
                  <a:extLst>
                    <a:ext uri="{FF2B5EF4-FFF2-40B4-BE49-F238E27FC236}">
                      <a16:creationId xmlns:a16="http://schemas.microsoft.com/office/drawing/2014/main" id="{AAC3E3D3-236A-4518-9FBD-4AE780189DC4}"/>
                    </a:ext>
                  </a:extLst>
                </p:cNvPr>
                <p:cNvSpPr/>
                <p:nvPr/>
              </p:nvSpPr>
              <p:spPr>
                <a:xfrm>
                  <a:off x="4964607" y="7404305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白石区</a:t>
                  </a:r>
                </a:p>
              </p:txBody>
            </p:sp>
            <p:sp>
              <p:nvSpPr>
                <p:cNvPr id="1117" name="正方形/長方形 1116">
                  <a:extLst>
                    <a:ext uri="{FF2B5EF4-FFF2-40B4-BE49-F238E27FC236}">
                      <a16:creationId xmlns:a16="http://schemas.microsoft.com/office/drawing/2014/main" id="{DBA795A8-B6AC-412F-916F-C2A4A70165E4}"/>
                    </a:ext>
                  </a:extLst>
                </p:cNvPr>
                <p:cNvSpPr/>
                <p:nvPr/>
              </p:nvSpPr>
              <p:spPr>
                <a:xfrm>
                  <a:off x="4872591" y="7612631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豊平区</a:t>
                  </a:r>
                </a:p>
              </p:txBody>
            </p:sp>
            <p:sp>
              <p:nvSpPr>
                <p:cNvPr id="1118" name="正方形/長方形 1117">
                  <a:extLst>
                    <a:ext uri="{FF2B5EF4-FFF2-40B4-BE49-F238E27FC236}">
                      <a16:creationId xmlns:a16="http://schemas.microsoft.com/office/drawing/2014/main" id="{7BC0EEDD-AF84-4881-8623-D135EE7CEAC6}"/>
                    </a:ext>
                  </a:extLst>
                </p:cNvPr>
                <p:cNvSpPr/>
                <p:nvPr/>
              </p:nvSpPr>
              <p:spPr>
                <a:xfrm>
                  <a:off x="4219762" y="7897269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1119" name="正方形/長方形 1118">
                  <a:extLst>
                    <a:ext uri="{FF2B5EF4-FFF2-40B4-BE49-F238E27FC236}">
                      <a16:creationId xmlns:a16="http://schemas.microsoft.com/office/drawing/2014/main" id="{43DAC1D3-15A4-4523-A26E-B396D2F7AF5D}"/>
                    </a:ext>
                  </a:extLst>
                </p:cNvPr>
                <p:cNvSpPr/>
                <p:nvPr/>
              </p:nvSpPr>
              <p:spPr>
                <a:xfrm>
                  <a:off x="4474778" y="7362137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1120" name="正方形/長方形 1119">
                  <a:extLst>
                    <a:ext uri="{FF2B5EF4-FFF2-40B4-BE49-F238E27FC236}">
                      <a16:creationId xmlns:a16="http://schemas.microsoft.com/office/drawing/2014/main" id="{B7741A35-EEBE-46DE-8C47-8438252FFBE4}"/>
                    </a:ext>
                  </a:extLst>
                </p:cNvPr>
                <p:cNvSpPr/>
                <p:nvPr/>
              </p:nvSpPr>
              <p:spPr>
                <a:xfrm>
                  <a:off x="5121697" y="7490157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厚別区</a:t>
                  </a:r>
                </a:p>
              </p:txBody>
            </p:sp>
            <p:sp>
              <p:nvSpPr>
                <p:cNvPr id="1121" name="正方形/長方形 1120">
                  <a:extLst>
                    <a:ext uri="{FF2B5EF4-FFF2-40B4-BE49-F238E27FC236}">
                      <a16:creationId xmlns:a16="http://schemas.microsoft.com/office/drawing/2014/main" id="{B080368A-5E12-4182-A12E-32E139E3EDF2}"/>
                    </a:ext>
                  </a:extLst>
                </p:cNvPr>
                <p:cNvSpPr/>
                <p:nvPr/>
              </p:nvSpPr>
              <p:spPr>
                <a:xfrm>
                  <a:off x="4347553" y="7164281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手稲区</a:t>
                  </a:r>
                </a:p>
              </p:txBody>
            </p:sp>
            <p:sp>
              <p:nvSpPr>
                <p:cNvPr id="1122" name="正方形/長方形 1121">
                  <a:extLst>
                    <a:ext uri="{FF2B5EF4-FFF2-40B4-BE49-F238E27FC236}">
                      <a16:creationId xmlns:a16="http://schemas.microsoft.com/office/drawing/2014/main" id="{9A53E530-5F3B-4401-8501-9FF315110223}"/>
                    </a:ext>
                  </a:extLst>
                </p:cNvPr>
                <p:cNvSpPr/>
                <p:nvPr/>
              </p:nvSpPr>
              <p:spPr>
                <a:xfrm>
                  <a:off x="4984322" y="7822931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清田区</a:t>
                  </a:r>
                </a:p>
              </p:txBody>
            </p:sp>
          </p:grpSp>
          <p:sp>
            <p:nvSpPr>
              <p:cNvPr id="791" name="正方形/長方形 790">
                <a:extLst>
                  <a:ext uri="{FF2B5EF4-FFF2-40B4-BE49-F238E27FC236}">
                    <a16:creationId xmlns:a16="http://schemas.microsoft.com/office/drawing/2014/main" id="{586D7774-5957-4ECC-BFDD-273B71F3C7C0}"/>
                  </a:ext>
                </a:extLst>
              </p:cNvPr>
              <p:cNvSpPr/>
              <p:nvPr/>
            </p:nvSpPr>
            <p:spPr>
              <a:xfrm>
                <a:off x="50731100" y="-2561938"/>
                <a:ext cx="1063112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 海 道</a:t>
                </a:r>
              </a:p>
            </p:txBody>
          </p:sp>
          <p:sp>
            <p:nvSpPr>
              <p:cNvPr id="792" name="正方形/長方形 791">
                <a:extLst>
                  <a:ext uri="{FF2B5EF4-FFF2-40B4-BE49-F238E27FC236}">
                    <a16:creationId xmlns:a16="http://schemas.microsoft.com/office/drawing/2014/main" id="{ED5BC9C8-1D53-44FC-9700-7E0223DDC3C6}"/>
                  </a:ext>
                </a:extLst>
              </p:cNvPr>
              <p:cNvSpPr/>
              <p:nvPr/>
            </p:nvSpPr>
            <p:spPr>
              <a:xfrm>
                <a:off x="44881422" y="6238937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青　森</a:t>
                </a:r>
              </a:p>
            </p:txBody>
          </p:sp>
          <p:sp>
            <p:nvSpPr>
              <p:cNvPr id="793" name="正方形/長方形 792">
                <a:extLst>
                  <a:ext uri="{FF2B5EF4-FFF2-40B4-BE49-F238E27FC236}">
                    <a16:creationId xmlns:a16="http://schemas.microsoft.com/office/drawing/2014/main" id="{BF429407-B882-4C8F-A936-23116A381B62}"/>
                  </a:ext>
                </a:extLst>
              </p:cNvPr>
              <p:cNvSpPr/>
              <p:nvPr/>
            </p:nvSpPr>
            <p:spPr>
              <a:xfrm>
                <a:off x="44880109" y="424822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函館市</a:t>
                </a:r>
              </a:p>
            </p:txBody>
          </p:sp>
          <p:sp>
            <p:nvSpPr>
              <p:cNvPr id="794" name="正方形/長方形 793">
                <a:extLst>
                  <a:ext uri="{FF2B5EF4-FFF2-40B4-BE49-F238E27FC236}">
                    <a16:creationId xmlns:a16="http://schemas.microsoft.com/office/drawing/2014/main" id="{F0735BB0-C039-4F6B-801B-A7646FCC8938}"/>
                  </a:ext>
                </a:extLst>
              </p:cNvPr>
              <p:cNvSpPr/>
              <p:nvPr/>
            </p:nvSpPr>
            <p:spPr>
              <a:xfrm>
                <a:off x="45044365" y="-13039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小樽市</a:t>
                </a:r>
              </a:p>
            </p:txBody>
          </p:sp>
          <p:sp>
            <p:nvSpPr>
              <p:cNvPr id="795" name="正方形/長方形 794">
                <a:extLst>
                  <a:ext uri="{FF2B5EF4-FFF2-40B4-BE49-F238E27FC236}">
                    <a16:creationId xmlns:a16="http://schemas.microsoft.com/office/drawing/2014/main" id="{B66EB162-A0D2-4524-999A-23BD70F171D4}"/>
                  </a:ext>
                </a:extLst>
              </p:cNvPr>
              <p:cNvSpPr/>
              <p:nvPr/>
            </p:nvSpPr>
            <p:spPr>
              <a:xfrm>
                <a:off x="49127840" y="-374794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旭川市</a:t>
                </a:r>
              </a:p>
            </p:txBody>
          </p:sp>
          <p:sp>
            <p:nvSpPr>
              <p:cNvPr id="796" name="正方形/長方形 795">
                <a:extLst>
                  <a:ext uri="{FF2B5EF4-FFF2-40B4-BE49-F238E27FC236}">
                    <a16:creationId xmlns:a16="http://schemas.microsoft.com/office/drawing/2014/main" id="{3A4E7B23-DE52-44C9-AB62-E04F0F1CC575}"/>
                  </a:ext>
                </a:extLst>
              </p:cNvPr>
              <p:cNvSpPr/>
              <p:nvPr/>
            </p:nvSpPr>
            <p:spPr>
              <a:xfrm>
                <a:off x="45051118" y="203473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室蘭市</a:t>
                </a:r>
              </a:p>
            </p:txBody>
          </p:sp>
          <p:sp>
            <p:nvSpPr>
              <p:cNvPr id="797" name="正方形/長方形 796">
                <a:extLst>
                  <a:ext uri="{FF2B5EF4-FFF2-40B4-BE49-F238E27FC236}">
                    <a16:creationId xmlns:a16="http://schemas.microsoft.com/office/drawing/2014/main" id="{BA288D4F-0964-4E1F-885E-F517B653F7C9}"/>
                  </a:ext>
                </a:extLst>
              </p:cNvPr>
              <p:cNvSpPr/>
              <p:nvPr/>
            </p:nvSpPr>
            <p:spPr>
              <a:xfrm>
                <a:off x="54669332" y="-14340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釧路市</a:t>
                </a:r>
              </a:p>
            </p:txBody>
          </p:sp>
          <p:sp>
            <p:nvSpPr>
              <p:cNvPr id="798" name="正方形/長方形 797">
                <a:extLst>
                  <a:ext uri="{FF2B5EF4-FFF2-40B4-BE49-F238E27FC236}">
                    <a16:creationId xmlns:a16="http://schemas.microsoft.com/office/drawing/2014/main" id="{8EA3F11C-1BC5-469D-85A0-4267DF2A4399}"/>
                  </a:ext>
                </a:extLst>
              </p:cNvPr>
              <p:cNvSpPr/>
              <p:nvPr/>
            </p:nvSpPr>
            <p:spPr>
              <a:xfrm>
                <a:off x="51372226" y="4268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帯広市</a:t>
                </a:r>
              </a:p>
            </p:txBody>
          </p:sp>
          <p:sp>
            <p:nvSpPr>
              <p:cNvPr id="799" name="正方形/長方形 798">
                <a:extLst>
                  <a:ext uri="{FF2B5EF4-FFF2-40B4-BE49-F238E27FC236}">
                    <a16:creationId xmlns:a16="http://schemas.microsoft.com/office/drawing/2014/main" id="{CFC35F46-CB72-4598-8AD6-9FD38141C7EA}"/>
                  </a:ext>
                </a:extLst>
              </p:cNvPr>
              <p:cNvSpPr/>
              <p:nvPr/>
            </p:nvSpPr>
            <p:spPr>
              <a:xfrm>
                <a:off x="53800990" y="-423964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北見市</a:t>
                </a:r>
              </a:p>
            </p:txBody>
          </p:sp>
          <p:sp>
            <p:nvSpPr>
              <p:cNvPr id="800" name="正方形/長方形 799">
                <a:extLst>
                  <a:ext uri="{FF2B5EF4-FFF2-40B4-BE49-F238E27FC236}">
                    <a16:creationId xmlns:a16="http://schemas.microsoft.com/office/drawing/2014/main" id="{3EDF2332-9D74-4287-AD8E-F2B2DF328391}"/>
                  </a:ext>
                </a:extLst>
              </p:cNvPr>
              <p:cNvSpPr/>
              <p:nvPr/>
            </p:nvSpPr>
            <p:spPr>
              <a:xfrm>
                <a:off x="47706876" y="-20184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美唄市</a:t>
                </a:r>
              </a:p>
            </p:txBody>
          </p:sp>
          <p:sp>
            <p:nvSpPr>
              <p:cNvPr id="801" name="正方形/長方形 800">
                <a:extLst>
                  <a:ext uri="{FF2B5EF4-FFF2-40B4-BE49-F238E27FC236}">
                    <a16:creationId xmlns:a16="http://schemas.microsoft.com/office/drawing/2014/main" id="{B5B3FFE4-F7AC-461C-BCAC-D3423AA1B394}"/>
                  </a:ext>
                </a:extLst>
              </p:cNvPr>
              <p:cNvSpPr/>
              <p:nvPr/>
            </p:nvSpPr>
            <p:spPr>
              <a:xfrm>
                <a:off x="47447621" y="-130396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岩見沢市</a:t>
                </a:r>
              </a:p>
            </p:txBody>
          </p:sp>
          <p:sp>
            <p:nvSpPr>
              <p:cNvPr id="802" name="正方形/長方形 801">
                <a:extLst>
                  <a:ext uri="{FF2B5EF4-FFF2-40B4-BE49-F238E27FC236}">
                    <a16:creationId xmlns:a16="http://schemas.microsoft.com/office/drawing/2014/main" id="{032B5980-40B5-4ADD-AB87-7B5D155E860D}"/>
                  </a:ext>
                </a:extLst>
              </p:cNvPr>
              <p:cNvSpPr/>
              <p:nvPr/>
            </p:nvSpPr>
            <p:spPr>
              <a:xfrm>
                <a:off x="54902784" y="-478128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網走市</a:t>
                </a:r>
              </a:p>
            </p:txBody>
          </p:sp>
          <p:sp>
            <p:nvSpPr>
              <p:cNvPr id="803" name="正方形/長方形 802">
                <a:extLst>
                  <a:ext uri="{FF2B5EF4-FFF2-40B4-BE49-F238E27FC236}">
                    <a16:creationId xmlns:a16="http://schemas.microsoft.com/office/drawing/2014/main" id="{651A71CC-6B31-4F62-A704-EFC9F73C2050}"/>
                  </a:ext>
                </a:extLst>
              </p:cNvPr>
              <p:cNvSpPr/>
              <p:nvPr/>
            </p:nvSpPr>
            <p:spPr>
              <a:xfrm>
                <a:off x="47368836" y="-435570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留萌市</a:t>
                </a:r>
              </a:p>
            </p:txBody>
          </p:sp>
          <p:sp>
            <p:nvSpPr>
              <p:cNvPr id="804" name="正方形/長方形 803">
                <a:extLst>
                  <a:ext uri="{FF2B5EF4-FFF2-40B4-BE49-F238E27FC236}">
                    <a16:creationId xmlns:a16="http://schemas.microsoft.com/office/drawing/2014/main" id="{3B8F5FAB-3B99-4631-BDA1-CC80CE5655BF}"/>
                  </a:ext>
                </a:extLst>
              </p:cNvPr>
              <p:cNvSpPr/>
              <p:nvPr/>
            </p:nvSpPr>
            <p:spPr>
              <a:xfrm>
                <a:off x="46807897" y="719453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苫小牧市</a:t>
                </a:r>
              </a:p>
            </p:txBody>
          </p:sp>
          <p:sp>
            <p:nvSpPr>
              <p:cNvPr id="805" name="正方形/長方形 804">
                <a:extLst>
                  <a:ext uri="{FF2B5EF4-FFF2-40B4-BE49-F238E27FC236}">
                    <a16:creationId xmlns:a16="http://schemas.microsoft.com/office/drawing/2014/main" id="{968433E9-EF88-447D-BB7E-93629808111D}"/>
                  </a:ext>
                </a:extLst>
              </p:cNvPr>
              <p:cNvSpPr/>
              <p:nvPr/>
            </p:nvSpPr>
            <p:spPr>
              <a:xfrm>
                <a:off x="47561262" y="-1058602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稚内市</a:t>
                </a:r>
              </a:p>
            </p:txBody>
          </p:sp>
          <p:sp>
            <p:nvSpPr>
              <p:cNvPr id="806" name="正方形/長方形 805">
                <a:extLst>
                  <a:ext uri="{FF2B5EF4-FFF2-40B4-BE49-F238E27FC236}">
                    <a16:creationId xmlns:a16="http://schemas.microsoft.com/office/drawing/2014/main" id="{153CDD61-FD14-4B22-85B2-E690190118C2}"/>
                  </a:ext>
                </a:extLst>
              </p:cNvPr>
              <p:cNvSpPr/>
              <p:nvPr/>
            </p:nvSpPr>
            <p:spPr>
              <a:xfrm>
                <a:off x="48804448" y="-23925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芦別市</a:t>
                </a:r>
              </a:p>
            </p:txBody>
          </p:sp>
          <p:sp>
            <p:nvSpPr>
              <p:cNvPr id="807" name="正方形/長方形 806">
                <a:extLst>
                  <a:ext uri="{FF2B5EF4-FFF2-40B4-BE49-F238E27FC236}">
                    <a16:creationId xmlns:a16="http://schemas.microsoft.com/office/drawing/2014/main" id="{EF7B5DA5-CAE8-4F6D-92EF-7C7B6371D183}"/>
                  </a:ext>
                </a:extLst>
              </p:cNvPr>
              <p:cNvSpPr/>
              <p:nvPr/>
            </p:nvSpPr>
            <p:spPr>
              <a:xfrm>
                <a:off x="48197090" y="-2669481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歌志内市</a:t>
                </a:r>
              </a:p>
            </p:txBody>
          </p:sp>
          <p:sp>
            <p:nvSpPr>
              <p:cNvPr id="808" name="正方形/長方形 807">
                <a:extLst>
                  <a:ext uri="{FF2B5EF4-FFF2-40B4-BE49-F238E27FC236}">
                    <a16:creationId xmlns:a16="http://schemas.microsoft.com/office/drawing/2014/main" id="{548C46E5-28C9-40FF-8A72-B25AF283492C}"/>
                  </a:ext>
                </a:extLst>
              </p:cNvPr>
              <p:cNvSpPr/>
              <p:nvPr/>
            </p:nvSpPr>
            <p:spPr>
              <a:xfrm>
                <a:off x="49525240" y="-179822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富良野市</a:t>
                </a:r>
              </a:p>
            </p:txBody>
          </p:sp>
          <p:sp>
            <p:nvSpPr>
              <p:cNvPr id="809" name="正方形/長方形 808">
                <a:extLst>
                  <a:ext uri="{FF2B5EF4-FFF2-40B4-BE49-F238E27FC236}">
                    <a16:creationId xmlns:a16="http://schemas.microsoft.com/office/drawing/2014/main" id="{5EA44017-E7C8-4CA0-9C22-54D727F07DD8}"/>
                  </a:ext>
                </a:extLst>
              </p:cNvPr>
              <p:cNvSpPr/>
              <p:nvPr/>
            </p:nvSpPr>
            <p:spPr>
              <a:xfrm>
                <a:off x="46518545" y="99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恵庭市</a:t>
                </a:r>
              </a:p>
            </p:txBody>
          </p:sp>
          <p:sp>
            <p:nvSpPr>
              <p:cNvPr id="810" name="正方形/長方形 809">
                <a:extLst>
                  <a:ext uri="{FF2B5EF4-FFF2-40B4-BE49-F238E27FC236}">
                    <a16:creationId xmlns:a16="http://schemas.microsoft.com/office/drawing/2014/main" id="{BCBB0FBD-1756-4638-9B14-AB3959131120}"/>
                  </a:ext>
                </a:extLst>
              </p:cNvPr>
              <p:cNvSpPr/>
              <p:nvPr/>
            </p:nvSpPr>
            <p:spPr>
              <a:xfrm>
                <a:off x="44777268" y="153498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</a:p>
            </p:txBody>
          </p:sp>
          <p:sp>
            <p:nvSpPr>
              <p:cNvPr id="811" name="正方形/長方形 810">
                <a:extLst>
                  <a:ext uri="{FF2B5EF4-FFF2-40B4-BE49-F238E27FC236}">
                    <a16:creationId xmlns:a16="http://schemas.microsoft.com/office/drawing/2014/main" id="{C6671A1C-042C-4E9F-9D8C-542D9E2B91F0}"/>
                  </a:ext>
                </a:extLst>
              </p:cNvPr>
              <p:cNvSpPr/>
              <p:nvPr/>
            </p:nvSpPr>
            <p:spPr>
              <a:xfrm>
                <a:off x="47979966" y="-320079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滝川市</a:t>
                </a:r>
              </a:p>
            </p:txBody>
          </p:sp>
          <p:sp>
            <p:nvSpPr>
              <p:cNvPr id="812" name="正方形/長方形 811">
                <a:extLst>
                  <a:ext uri="{FF2B5EF4-FFF2-40B4-BE49-F238E27FC236}">
                    <a16:creationId xmlns:a16="http://schemas.microsoft.com/office/drawing/2014/main" id="{C349750E-4C29-48B8-93C1-463B646C9A75}"/>
                  </a:ext>
                </a:extLst>
              </p:cNvPr>
              <p:cNvSpPr/>
              <p:nvPr/>
            </p:nvSpPr>
            <p:spPr>
              <a:xfrm>
                <a:off x="46715552" y="27396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千歳市</a:t>
                </a:r>
              </a:p>
            </p:txBody>
          </p:sp>
          <p:sp>
            <p:nvSpPr>
              <p:cNvPr id="813" name="正方形/長方形 812">
                <a:extLst>
                  <a:ext uri="{FF2B5EF4-FFF2-40B4-BE49-F238E27FC236}">
                    <a16:creationId xmlns:a16="http://schemas.microsoft.com/office/drawing/2014/main" id="{38760D37-7688-43AA-BEEB-7CF63C202535}"/>
                  </a:ext>
                </a:extLst>
              </p:cNvPr>
              <p:cNvSpPr/>
              <p:nvPr/>
            </p:nvSpPr>
            <p:spPr>
              <a:xfrm>
                <a:off x="58831069" y="-163723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根室市</a:t>
                </a:r>
              </a:p>
            </p:txBody>
          </p:sp>
          <p:sp>
            <p:nvSpPr>
              <p:cNvPr id="814" name="正方形/長方形 813">
                <a:extLst>
                  <a:ext uri="{FF2B5EF4-FFF2-40B4-BE49-F238E27FC236}">
                    <a16:creationId xmlns:a16="http://schemas.microsoft.com/office/drawing/2014/main" id="{5A62C300-FBA5-4B68-85B1-DE52597DAC4C}"/>
                  </a:ext>
                </a:extLst>
              </p:cNvPr>
              <p:cNvSpPr/>
              <p:nvPr/>
            </p:nvSpPr>
            <p:spPr>
              <a:xfrm>
                <a:off x="49502056" y="-62937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名寄市</a:t>
                </a:r>
              </a:p>
            </p:txBody>
          </p:sp>
          <p:sp>
            <p:nvSpPr>
              <p:cNvPr id="815" name="正方形/長方形 814">
                <a:extLst>
                  <a:ext uri="{FF2B5EF4-FFF2-40B4-BE49-F238E27FC236}">
                    <a16:creationId xmlns:a16="http://schemas.microsoft.com/office/drawing/2014/main" id="{37352BAE-FB6E-4074-91A9-65F1149CF021}"/>
                  </a:ext>
                </a:extLst>
              </p:cNvPr>
              <p:cNvSpPr/>
              <p:nvPr/>
            </p:nvSpPr>
            <p:spPr>
              <a:xfrm>
                <a:off x="49926869" y="-532621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士別市</a:t>
                </a:r>
              </a:p>
            </p:txBody>
          </p:sp>
          <p:sp>
            <p:nvSpPr>
              <p:cNvPr id="816" name="正方形/長方形 815">
                <a:extLst>
                  <a:ext uri="{FF2B5EF4-FFF2-40B4-BE49-F238E27FC236}">
                    <a16:creationId xmlns:a16="http://schemas.microsoft.com/office/drawing/2014/main" id="{E86F1709-52CB-41BD-9A4C-B25007D8EDEC}"/>
                  </a:ext>
                </a:extLst>
              </p:cNvPr>
              <p:cNvSpPr/>
              <p:nvPr/>
            </p:nvSpPr>
            <p:spPr>
              <a:xfrm>
                <a:off x="52157949" y="-57484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紋別市</a:t>
                </a:r>
              </a:p>
            </p:txBody>
          </p:sp>
          <p:sp>
            <p:nvSpPr>
              <p:cNvPr id="817" name="正方形/長方形 816">
                <a:extLst>
                  <a:ext uri="{FF2B5EF4-FFF2-40B4-BE49-F238E27FC236}">
                    <a16:creationId xmlns:a16="http://schemas.microsoft.com/office/drawing/2014/main" id="{D1FC9B57-FD00-46C3-9989-F2475D8D2EC5}"/>
                  </a:ext>
                </a:extLst>
              </p:cNvPr>
              <p:cNvSpPr/>
              <p:nvPr/>
            </p:nvSpPr>
            <p:spPr>
              <a:xfrm>
                <a:off x="46754266" y="-112343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江別市</a:t>
                </a:r>
              </a:p>
            </p:txBody>
          </p:sp>
          <p:sp>
            <p:nvSpPr>
              <p:cNvPr id="818" name="正方形/長方形 817">
                <a:extLst>
                  <a:ext uri="{FF2B5EF4-FFF2-40B4-BE49-F238E27FC236}">
                    <a16:creationId xmlns:a16="http://schemas.microsoft.com/office/drawing/2014/main" id="{E4073B42-3F60-4D01-AD16-080E045F7BA6}"/>
                  </a:ext>
                </a:extLst>
              </p:cNvPr>
              <p:cNvSpPr/>
              <p:nvPr/>
            </p:nvSpPr>
            <p:spPr>
              <a:xfrm>
                <a:off x="47910497" y="-27319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砂川市</a:t>
                </a:r>
              </a:p>
            </p:txBody>
          </p:sp>
          <p:sp>
            <p:nvSpPr>
              <p:cNvPr id="819" name="正方形/長方形 818">
                <a:extLst>
                  <a:ext uri="{FF2B5EF4-FFF2-40B4-BE49-F238E27FC236}">
                    <a16:creationId xmlns:a16="http://schemas.microsoft.com/office/drawing/2014/main" id="{C3E3A89A-563D-4672-86D3-FCA79FCC3224}"/>
                  </a:ext>
                </a:extLst>
              </p:cNvPr>
              <p:cNvSpPr/>
              <p:nvPr/>
            </p:nvSpPr>
            <p:spPr>
              <a:xfrm>
                <a:off x="48321134" y="-304050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赤平市</a:t>
                </a:r>
              </a:p>
            </p:txBody>
          </p:sp>
          <p:sp>
            <p:nvSpPr>
              <p:cNvPr id="820" name="正方形/長方形 819">
                <a:extLst>
                  <a:ext uri="{FF2B5EF4-FFF2-40B4-BE49-F238E27FC236}">
                    <a16:creationId xmlns:a16="http://schemas.microsoft.com/office/drawing/2014/main" id="{D9A7736E-41B8-41D5-A681-E960D6F6239D}"/>
                  </a:ext>
                </a:extLst>
              </p:cNvPr>
              <p:cNvSpPr/>
              <p:nvPr/>
            </p:nvSpPr>
            <p:spPr>
              <a:xfrm>
                <a:off x="48124929" y="-162809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三笠市</a:t>
                </a:r>
              </a:p>
            </p:txBody>
          </p:sp>
          <p:sp>
            <p:nvSpPr>
              <p:cNvPr id="821" name="正方形/長方形 820">
                <a:extLst>
                  <a:ext uri="{FF2B5EF4-FFF2-40B4-BE49-F238E27FC236}">
                    <a16:creationId xmlns:a16="http://schemas.microsoft.com/office/drawing/2014/main" id="{38C45B1E-234A-4D45-A5EA-98E59287D6DC}"/>
                  </a:ext>
                </a:extLst>
              </p:cNvPr>
              <p:cNvSpPr/>
              <p:nvPr/>
            </p:nvSpPr>
            <p:spPr>
              <a:xfrm>
                <a:off x="48533305" y="-398535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深川市</a:t>
                </a:r>
              </a:p>
            </p:txBody>
          </p:sp>
          <p:sp>
            <p:nvSpPr>
              <p:cNvPr id="822" name="正方形/長方形 821">
                <a:extLst>
                  <a:ext uri="{FF2B5EF4-FFF2-40B4-BE49-F238E27FC236}">
                    <a16:creationId xmlns:a16="http://schemas.microsoft.com/office/drawing/2014/main" id="{F8444A31-E89B-4863-8F77-182DD40477E9}"/>
                  </a:ext>
                </a:extLst>
              </p:cNvPr>
              <p:cNvSpPr/>
              <p:nvPr/>
            </p:nvSpPr>
            <p:spPr>
              <a:xfrm>
                <a:off x="45339087" y="16218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登別市</a:t>
                </a:r>
              </a:p>
            </p:txBody>
          </p:sp>
          <p:sp>
            <p:nvSpPr>
              <p:cNvPr id="823" name="正方形/長方形 822">
                <a:extLst>
                  <a:ext uri="{FF2B5EF4-FFF2-40B4-BE49-F238E27FC236}">
                    <a16:creationId xmlns:a16="http://schemas.microsoft.com/office/drawing/2014/main" id="{DEBAB119-50EF-4703-B321-C7AC8F3A0146}"/>
                  </a:ext>
                </a:extLst>
              </p:cNvPr>
              <p:cNvSpPr/>
              <p:nvPr/>
            </p:nvSpPr>
            <p:spPr>
              <a:xfrm>
                <a:off x="46952799" y="-1553161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新篠津村</a:t>
                </a:r>
              </a:p>
            </p:txBody>
          </p:sp>
          <p:sp>
            <p:nvSpPr>
              <p:cNvPr id="824" name="正方形/長方形 823">
                <a:extLst>
                  <a:ext uri="{FF2B5EF4-FFF2-40B4-BE49-F238E27FC236}">
                    <a16:creationId xmlns:a16="http://schemas.microsoft.com/office/drawing/2014/main" id="{1D6E8AFF-E3DC-4AA1-B9A9-B222FD4016F5}"/>
                  </a:ext>
                </a:extLst>
              </p:cNvPr>
              <p:cNvSpPr/>
              <p:nvPr/>
            </p:nvSpPr>
            <p:spPr>
              <a:xfrm>
                <a:off x="46784113" y="-187605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当別町</a:t>
                </a:r>
              </a:p>
            </p:txBody>
          </p:sp>
          <p:sp>
            <p:nvSpPr>
              <p:cNvPr id="825" name="正方形/長方形 824">
                <a:extLst>
                  <a:ext uri="{FF2B5EF4-FFF2-40B4-BE49-F238E27FC236}">
                    <a16:creationId xmlns:a16="http://schemas.microsoft.com/office/drawing/2014/main" id="{933AB230-1530-426B-8831-BFB2FBD3706C}"/>
                  </a:ext>
                </a:extLst>
              </p:cNvPr>
              <p:cNvSpPr/>
              <p:nvPr/>
            </p:nvSpPr>
            <p:spPr>
              <a:xfrm>
                <a:off x="43745281" y="41606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北斗市</a:t>
                </a:r>
              </a:p>
            </p:txBody>
          </p:sp>
          <p:sp>
            <p:nvSpPr>
              <p:cNvPr id="826" name="正方形/長方形 825">
                <a:extLst>
                  <a:ext uri="{FF2B5EF4-FFF2-40B4-BE49-F238E27FC236}">
                    <a16:creationId xmlns:a16="http://schemas.microsoft.com/office/drawing/2014/main" id="{75AA2F69-164F-4A0F-82F7-2C475ECAFE8D}"/>
                  </a:ext>
                </a:extLst>
              </p:cNvPr>
              <p:cNvSpPr/>
              <p:nvPr/>
            </p:nvSpPr>
            <p:spPr>
              <a:xfrm>
                <a:off x="46545162" y="-23718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石狩市</a:t>
                </a:r>
              </a:p>
            </p:txBody>
          </p:sp>
          <p:sp>
            <p:nvSpPr>
              <p:cNvPr id="827" name="正方形/長方形 826">
                <a:extLst>
                  <a:ext uri="{FF2B5EF4-FFF2-40B4-BE49-F238E27FC236}">
                    <a16:creationId xmlns:a16="http://schemas.microsoft.com/office/drawing/2014/main" id="{64580D75-6145-4B11-90A1-939212B2E2E4}"/>
                  </a:ext>
                </a:extLst>
              </p:cNvPr>
              <p:cNvSpPr/>
              <p:nvPr/>
            </p:nvSpPr>
            <p:spPr>
              <a:xfrm>
                <a:off x="42289961" y="55746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松前町</a:t>
                </a:r>
              </a:p>
            </p:txBody>
          </p:sp>
          <p:sp>
            <p:nvSpPr>
              <p:cNvPr id="828" name="正方形/長方形 827">
                <a:extLst>
                  <a:ext uri="{FF2B5EF4-FFF2-40B4-BE49-F238E27FC236}">
                    <a16:creationId xmlns:a16="http://schemas.microsoft.com/office/drawing/2014/main" id="{A285A2C5-04BF-4746-B56D-DEF15F62AAF6}"/>
                  </a:ext>
                </a:extLst>
              </p:cNvPr>
              <p:cNvSpPr/>
              <p:nvPr/>
            </p:nvSpPr>
            <p:spPr>
              <a:xfrm>
                <a:off x="42776684" y="547857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福島町</a:t>
                </a:r>
              </a:p>
            </p:txBody>
          </p:sp>
          <p:sp>
            <p:nvSpPr>
              <p:cNvPr id="829" name="正方形/長方形 828">
                <a:extLst>
                  <a:ext uri="{FF2B5EF4-FFF2-40B4-BE49-F238E27FC236}">
                    <a16:creationId xmlns:a16="http://schemas.microsoft.com/office/drawing/2014/main" id="{B20C79CE-9A09-468F-9E48-D2D5A490AF56}"/>
                  </a:ext>
                </a:extLst>
              </p:cNvPr>
              <p:cNvSpPr/>
              <p:nvPr/>
            </p:nvSpPr>
            <p:spPr>
              <a:xfrm>
                <a:off x="43068213" y="519475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知内町</a:t>
                </a:r>
              </a:p>
            </p:txBody>
          </p:sp>
          <p:sp>
            <p:nvSpPr>
              <p:cNvPr id="830" name="正方形/長方形 829">
                <a:extLst>
                  <a:ext uri="{FF2B5EF4-FFF2-40B4-BE49-F238E27FC236}">
                    <a16:creationId xmlns:a16="http://schemas.microsoft.com/office/drawing/2014/main" id="{0F3F0D37-C0D7-4B24-9880-2C0A33A92ADA}"/>
                  </a:ext>
                </a:extLst>
              </p:cNvPr>
              <p:cNvSpPr/>
              <p:nvPr/>
            </p:nvSpPr>
            <p:spPr>
              <a:xfrm>
                <a:off x="43338293" y="468200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木古内町</a:t>
                </a:r>
              </a:p>
            </p:txBody>
          </p:sp>
          <p:sp>
            <p:nvSpPr>
              <p:cNvPr id="831" name="正方形/長方形 830">
                <a:extLst>
                  <a:ext uri="{FF2B5EF4-FFF2-40B4-BE49-F238E27FC236}">
                    <a16:creationId xmlns:a16="http://schemas.microsoft.com/office/drawing/2014/main" id="{3B736EFB-ED00-41DF-94B1-D008DFC15A9C}"/>
                  </a:ext>
                </a:extLst>
              </p:cNvPr>
              <p:cNvSpPr/>
              <p:nvPr/>
            </p:nvSpPr>
            <p:spPr>
              <a:xfrm>
                <a:off x="44424722" y="34671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鹿部町</a:t>
                </a:r>
              </a:p>
            </p:txBody>
          </p:sp>
          <p:sp>
            <p:nvSpPr>
              <p:cNvPr id="832" name="正方形/長方形 831">
                <a:extLst>
                  <a:ext uri="{FF2B5EF4-FFF2-40B4-BE49-F238E27FC236}">
                    <a16:creationId xmlns:a16="http://schemas.microsoft.com/office/drawing/2014/main" id="{79454FFC-77CE-412E-A185-B3535F1A302F}"/>
                  </a:ext>
                </a:extLst>
              </p:cNvPr>
              <p:cNvSpPr/>
              <p:nvPr/>
            </p:nvSpPr>
            <p:spPr>
              <a:xfrm>
                <a:off x="41559978" y="208772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せたな町</a:t>
                </a:r>
              </a:p>
            </p:txBody>
          </p:sp>
          <p:sp>
            <p:nvSpPr>
              <p:cNvPr id="833" name="正方形/長方形 832">
                <a:extLst>
                  <a:ext uri="{FF2B5EF4-FFF2-40B4-BE49-F238E27FC236}">
                    <a16:creationId xmlns:a16="http://schemas.microsoft.com/office/drawing/2014/main" id="{877870EB-22C2-4A30-AE0E-FA736784A73E}"/>
                  </a:ext>
                </a:extLst>
              </p:cNvPr>
              <p:cNvSpPr/>
              <p:nvPr/>
            </p:nvSpPr>
            <p:spPr>
              <a:xfrm>
                <a:off x="42289961" y="172492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今金町</a:t>
                </a:r>
              </a:p>
            </p:txBody>
          </p:sp>
          <p:sp>
            <p:nvSpPr>
              <p:cNvPr id="834" name="正方形/長方形 833">
                <a:extLst>
                  <a:ext uri="{FF2B5EF4-FFF2-40B4-BE49-F238E27FC236}">
                    <a16:creationId xmlns:a16="http://schemas.microsoft.com/office/drawing/2014/main" id="{C05A0B4D-C719-4811-BEED-31F3F748D794}"/>
                  </a:ext>
                </a:extLst>
              </p:cNvPr>
              <p:cNvSpPr/>
              <p:nvPr/>
            </p:nvSpPr>
            <p:spPr>
              <a:xfrm>
                <a:off x="43014066" y="77621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黒松内町</a:t>
                </a:r>
              </a:p>
            </p:txBody>
          </p:sp>
          <p:sp>
            <p:nvSpPr>
              <p:cNvPr id="835" name="正方形/長方形 834">
                <a:extLst>
                  <a:ext uri="{FF2B5EF4-FFF2-40B4-BE49-F238E27FC236}">
                    <a16:creationId xmlns:a16="http://schemas.microsoft.com/office/drawing/2014/main" id="{B3607E3F-0B1B-4E01-A331-B5775D9EDC7C}"/>
                  </a:ext>
                </a:extLst>
              </p:cNvPr>
              <p:cNvSpPr/>
              <p:nvPr/>
            </p:nvSpPr>
            <p:spPr>
              <a:xfrm>
                <a:off x="42863151" y="23716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寿都町</a:t>
                </a:r>
              </a:p>
            </p:txBody>
          </p:sp>
          <p:sp>
            <p:nvSpPr>
              <p:cNvPr id="836" name="正方形/長方形 835">
                <a:extLst>
                  <a:ext uri="{FF2B5EF4-FFF2-40B4-BE49-F238E27FC236}">
                    <a16:creationId xmlns:a16="http://schemas.microsoft.com/office/drawing/2014/main" id="{370C6311-A0E1-4A1E-B18F-3D1D86E61EED}"/>
                  </a:ext>
                </a:extLst>
              </p:cNvPr>
              <p:cNvSpPr/>
              <p:nvPr/>
            </p:nvSpPr>
            <p:spPr>
              <a:xfrm>
                <a:off x="42937374" y="147876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長万部町</a:t>
                </a:r>
              </a:p>
            </p:txBody>
          </p:sp>
          <p:sp>
            <p:nvSpPr>
              <p:cNvPr id="837" name="正方形/長方形 836">
                <a:extLst>
                  <a:ext uri="{FF2B5EF4-FFF2-40B4-BE49-F238E27FC236}">
                    <a16:creationId xmlns:a16="http://schemas.microsoft.com/office/drawing/2014/main" id="{AEB4C893-496D-467E-BFB6-5D986F1D57C7}"/>
                  </a:ext>
                </a:extLst>
              </p:cNvPr>
              <p:cNvSpPr/>
              <p:nvPr/>
            </p:nvSpPr>
            <p:spPr>
              <a:xfrm>
                <a:off x="43504934" y="18187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蘭越町</a:t>
                </a:r>
              </a:p>
            </p:txBody>
          </p:sp>
          <p:sp>
            <p:nvSpPr>
              <p:cNvPr id="838" name="正方形/長方形 837">
                <a:extLst>
                  <a:ext uri="{FF2B5EF4-FFF2-40B4-BE49-F238E27FC236}">
                    <a16:creationId xmlns:a16="http://schemas.microsoft.com/office/drawing/2014/main" id="{FEDAB9C5-A649-49F2-95A5-A63A0E874625}"/>
                  </a:ext>
                </a:extLst>
              </p:cNvPr>
              <p:cNvSpPr/>
              <p:nvPr/>
            </p:nvSpPr>
            <p:spPr>
              <a:xfrm>
                <a:off x="44733341" y="539833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留寿都村</a:t>
                </a:r>
              </a:p>
            </p:txBody>
          </p:sp>
          <p:sp>
            <p:nvSpPr>
              <p:cNvPr id="839" name="正方形/長方形 838">
                <a:extLst>
                  <a:ext uri="{FF2B5EF4-FFF2-40B4-BE49-F238E27FC236}">
                    <a16:creationId xmlns:a16="http://schemas.microsoft.com/office/drawing/2014/main" id="{67199B2E-2E57-4E13-9E27-F4C2A44528B5}"/>
                  </a:ext>
                </a:extLst>
              </p:cNvPr>
              <p:cNvSpPr/>
              <p:nvPr/>
            </p:nvSpPr>
            <p:spPr>
              <a:xfrm>
                <a:off x="44297957" y="-22768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倶知安町</a:t>
                </a:r>
              </a:p>
            </p:txBody>
          </p:sp>
          <p:sp>
            <p:nvSpPr>
              <p:cNvPr id="840" name="正方形/長方形 839">
                <a:extLst>
                  <a:ext uri="{FF2B5EF4-FFF2-40B4-BE49-F238E27FC236}">
                    <a16:creationId xmlns:a16="http://schemas.microsoft.com/office/drawing/2014/main" id="{D40C7D6A-A8F1-4D83-AA2B-5B750987A241}"/>
                  </a:ext>
                </a:extLst>
              </p:cNvPr>
              <p:cNvSpPr/>
              <p:nvPr/>
            </p:nvSpPr>
            <p:spPr>
              <a:xfrm>
                <a:off x="43282100" y="-136637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神恵内村</a:t>
                </a:r>
              </a:p>
            </p:txBody>
          </p:sp>
          <p:sp>
            <p:nvSpPr>
              <p:cNvPr id="841" name="正方形/長方形 840">
                <a:extLst>
                  <a:ext uri="{FF2B5EF4-FFF2-40B4-BE49-F238E27FC236}">
                    <a16:creationId xmlns:a16="http://schemas.microsoft.com/office/drawing/2014/main" id="{F1D750B6-0D2F-42BF-8B65-A817945534D6}"/>
                  </a:ext>
                </a:extLst>
              </p:cNvPr>
              <p:cNvSpPr/>
              <p:nvPr/>
            </p:nvSpPr>
            <p:spPr>
              <a:xfrm>
                <a:off x="43647814" y="-1030879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泊村</a:t>
                </a:r>
              </a:p>
            </p:txBody>
          </p:sp>
          <p:sp>
            <p:nvSpPr>
              <p:cNvPr id="980" name="正方形/長方形 979">
                <a:extLst>
                  <a:ext uri="{FF2B5EF4-FFF2-40B4-BE49-F238E27FC236}">
                    <a16:creationId xmlns:a16="http://schemas.microsoft.com/office/drawing/2014/main" id="{C864080B-6270-4FE8-988A-00B70066F495}"/>
                  </a:ext>
                </a:extLst>
              </p:cNvPr>
              <p:cNvSpPr/>
              <p:nvPr/>
            </p:nvSpPr>
            <p:spPr>
              <a:xfrm>
                <a:off x="43493973" y="-33541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岩内町</a:t>
                </a:r>
              </a:p>
            </p:txBody>
          </p:sp>
          <p:sp>
            <p:nvSpPr>
              <p:cNvPr id="981" name="正方形/長方形 980">
                <a:extLst>
                  <a:ext uri="{FF2B5EF4-FFF2-40B4-BE49-F238E27FC236}">
                    <a16:creationId xmlns:a16="http://schemas.microsoft.com/office/drawing/2014/main" id="{E42FFD34-4FC6-44BE-BEFF-FDF33D22F2E0}"/>
                  </a:ext>
                </a:extLst>
              </p:cNvPr>
              <p:cNvSpPr/>
              <p:nvPr/>
            </p:nvSpPr>
            <p:spPr>
              <a:xfrm>
                <a:off x="44723448" y="-879031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赤井川村</a:t>
                </a:r>
              </a:p>
            </p:txBody>
          </p:sp>
          <p:sp>
            <p:nvSpPr>
              <p:cNvPr id="982" name="正方形/長方形 981">
                <a:extLst>
                  <a:ext uri="{FF2B5EF4-FFF2-40B4-BE49-F238E27FC236}">
                    <a16:creationId xmlns:a16="http://schemas.microsoft.com/office/drawing/2014/main" id="{38F14DFC-14BA-4752-BB00-CDD707F1CC89}"/>
                  </a:ext>
                </a:extLst>
              </p:cNvPr>
              <p:cNvSpPr/>
              <p:nvPr/>
            </p:nvSpPr>
            <p:spPr>
              <a:xfrm>
                <a:off x="44915249" y="-1595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京極町</a:t>
                </a:r>
              </a:p>
            </p:txBody>
          </p:sp>
          <p:sp>
            <p:nvSpPr>
              <p:cNvPr id="983" name="正方形/長方形 982">
                <a:extLst>
                  <a:ext uri="{FF2B5EF4-FFF2-40B4-BE49-F238E27FC236}">
                    <a16:creationId xmlns:a16="http://schemas.microsoft.com/office/drawing/2014/main" id="{2B2A23ED-F746-42E5-AB70-C0AC8EB297B2}"/>
                  </a:ext>
                </a:extLst>
              </p:cNvPr>
              <p:cNvSpPr/>
              <p:nvPr/>
            </p:nvSpPr>
            <p:spPr>
              <a:xfrm>
                <a:off x="42586534" y="410731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江差町</a:t>
                </a:r>
              </a:p>
            </p:txBody>
          </p:sp>
          <p:sp>
            <p:nvSpPr>
              <p:cNvPr id="984" name="正方形/長方形 983">
                <a:extLst>
                  <a:ext uri="{FF2B5EF4-FFF2-40B4-BE49-F238E27FC236}">
                    <a16:creationId xmlns:a16="http://schemas.microsoft.com/office/drawing/2014/main" id="{FEFFE065-3936-4FD1-89C9-9466B7C994E4}"/>
                  </a:ext>
                </a:extLst>
              </p:cNvPr>
              <p:cNvSpPr/>
              <p:nvPr/>
            </p:nvSpPr>
            <p:spPr>
              <a:xfrm>
                <a:off x="42610148" y="276593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八雲町</a:t>
                </a:r>
              </a:p>
            </p:txBody>
          </p:sp>
          <p:sp>
            <p:nvSpPr>
              <p:cNvPr id="985" name="正方形/長方形 984">
                <a:extLst>
                  <a:ext uri="{FF2B5EF4-FFF2-40B4-BE49-F238E27FC236}">
                    <a16:creationId xmlns:a16="http://schemas.microsoft.com/office/drawing/2014/main" id="{2A5B2D62-5B95-4CC5-B2B1-FFAC68320FD8}"/>
                  </a:ext>
                </a:extLst>
              </p:cNvPr>
              <p:cNvSpPr/>
              <p:nvPr/>
            </p:nvSpPr>
            <p:spPr>
              <a:xfrm>
                <a:off x="44168088" y="37816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七飯町</a:t>
                </a:r>
              </a:p>
            </p:txBody>
          </p:sp>
          <p:sp>
            <p:nvSpPr>
              <p:cNvPr id="986" name="正方形/長方形 985">
                <a:extLst>
                  <a:ext uri="{FF2B5EF4-FFF2-40B4-BE49-F238E27FC236}">
                    <a16:creationId xmlns:a16="http://schemas.microsoft.com/office/drawing/2014/main" id="{09FE8EB7-984F-4B13-81F8-F95C63E3F475}"/>
                  </a:ext>
                </a:extLst>
              </p:cNvPr>
              <p:cNvSpPr/>
              <p:nvPr/>
            </p:nvSpPr>
            <p:spPr>
              <a:xfrm>
                <a:off x="43755732" y="3273475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森町</a:t>
                </a:r>
              </a:p>
            </p:txBody>
          </p:sp>
          <p:sp>
            <p:nvSpPr>
              <p:cNvPr id="987" name="正方形/長方形 986">
                <a:extLst>
                  <a:ext uri="{FF2B5EF4-FFF2-40B4-BE49-F238E27FC236}">
                    <a16:creationId xmlns:a16="http://schemas.microsoft.com/office/drawing/2014/main" id="{4EB081BA-02F8-45CE-AD16-88A81513C517}"/>
                  </a:ext>
                </a:extLst>
              </p:cNvPr>
              <p:cNvSpPr/>
              <p:nvPr/>
            </p:nvSpPr>
            <p:spPr>
              <a:xfrm>
                <a:off x="42479581" y="472344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上ノ国町</a:t>
                </a:r>
              </a:p>
            </p:txBody>
          </p:sp>
          <p:sp>
            <p:nvSpPr>
              <p:cNvPr id="988" name="正方形/長方形 987">
                <a:extLst>
                  <a:ext uri="{FF2B5EF4-FFF2-40B4-BE49-F238E27FC236}">
                    <a16:creationId xmlns:a16="http://schemas.microsoft.com/office/drawing/2014/main" id="{610FBBDF-4251-4203-BC5F-CFCD03D7C7CF}"/>
                  </a:ext>
                </a:extLst>
              </p:cNvPr>
              <p:cNvSpPr/>
              <p:nvPr/>
            </p:nvSpPr>
            <p:spPr>
              <a:xfrm>
                <a:off x="43052025" y="387157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厚沢部町</a:t>
                </a:r>
              </a:p>
            </p:txBody>
          </p:sp>
          <p:sp>
            <p:nvSpPr>
              <p:cNvPr id="989" name="正方形/長方形 988">
                <a:extLst>
                  <a:ext uri="{FF2B5EF4-FFF2-40B4-BE49-F238E27FC236}">
                    <a16:creationId xmlns:a16="http://schemas.microsoft.com/office/drawing/2014/main" id="{828C8B53-688E-4E73-A393-88174DA82BE2}"/>
                  </a:ext>
                </a:extLst>
              </p:cNvPr>
              <p:cNvSpPr/>
              <p:nvPr/>
            </p:nvSpPr>
            <p:spPr>
              <a:xfrm>
                <a:off x="42586534" y="34550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乙部町</a:t>
                </a:r>
              </a:p>
            </p:txBody>
          </p:sp>
          <p:sp>
            <p:nvSpPr>
              <p:cNvPr id="990" name="正方形/長方形 989">
                <a:extLst>
                  <a:ext uri="{FF2B5EF4-FFF2-40B4-BE49-F238E27FC236}">
                    <a16:creationId xmlns:a16="http://schemas.microsoft.com/office/drawing/2014/main" id="{CAA1AE95-014F-479E-85AE-39299B19D94F}"/>
                  </a:ext>
                </a:extLst>
              </p:cNvPr>
              <p:cNvSpPr/>
              <p:nvPr/>
            </p:nvSpPr>
            <p:spPr>
              <a:xfrm>
                <a:off x="40393758" y="287976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奥尻町</a:t>
                </a:r>
              </a:p>
            </p:txBody>
          </p:sp>
          <p:sp>
            <p:nvSpPr>
              <p:cNvPr id="991" name="正方形/長方形 990">
                <a:extLst>
                  <a:ext uri="{FF2B5EF4-FFF2-40B4-BE49-F238E27FC236}">
                    <a16:creationId xmlns:a16="http://schemas.microsoft.com/office/drawing/2014/main" id="{5D2BCC01-1E7F-4D76-85F5-882987AD1820}"/>
                  </a:ext>
                </a:extLst>
              </p:cNvPr>
              <p:cNvSpPr/>
              <p:nvPr/>
            </p:nvSpPr>
            <p:spPr>
              <a:xfrm>
                <a:off x="44007963" y="34377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ニセコ町</a:t>
                </a:r>
              </a:p>
            </p:txBody>
          </p:sp>
          <p:sp>
            <p:nvSpPr>
              <p:cNvPr id="992" name="正方形/長方形 991">
                <a:extLst>
                  <a:ext uri="{FF2B5EF4-FFF2-40B4-BE49-F238E27FC236}">
                    <a16:creationId xmlns:a16="http://schemas.microsoft.com/office/drawing/2014/main" id="{BD3204ED-A264-4F58-ADAE-627339194809}"/>
                  </a:ext>
                </a:extLst>
              </p:cNvPr>
              <p:cNvSpPr/>
              <p:nvPr/>
            </p:nvSpPr>
            <p:spPr>
              <a:xfrm>
                <a:off x="44504467" y="3371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真狩村</a:t>
                </a:r>
              </a:p>
            </p:txBody>
          </p:sp>
          <p:sp>
            <p:nvSpPr>
              <p:cNvPr id="993" name="正方形/長方形 992">
                <a:extLst>
                  <a:ext uri="{FF2B5EF4-FFF2-40B4-BE49-F238E27FC236}">
                    <a16:creationId xmlns:a16="http://schemas.microsoft.com/office/drawing/2014/main" id="{428EC5F9-514A-4316-83AB-378DE7DF3CFC}"/>
                  </a:ext>
                </a:extLst>
              </p:cNvPr>
              <p:cNvSpPr/>
              <p:nvPr/>
            </p:nvSpPr>
            <p:spPr>
              <a:xfrm>
                <a:off x="42289948" y="8750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島牧村</a:t>
                </a:r>
              </a:p>
            </p:txBody>
          </p:sp>
          <p:sp>
            <p:nvSpPr>
              <p:cNvPr id="994" name="正方形/長方形 993">
                <a:extLst>
                  <a:ext uri="{FF2B5EF4-FFF2-40B4-BE49-F238E27FC236}">
                    <a16:creationId xmlns:a16="http://schemas.microsoft.com/office/drawing/2014/main" id="{8807DBC6-9649-4D46-84C9-F3AEF863EF25}"/>
                  </a:ext>
                </a:extLst>
              </p:cNvPr>
              <p:cNvSpPr/>
              <p:nvPr/>
            </p:nvSpPr>
            <p:spPr>
              <a:xfrm>
                <a:off x="45016603" y="27455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喜茂別町</a:t>
                </a:r>
              </a:p>
            </p:txBody>
          </p:sp>
          <p:sp>
            <p:nvSpPr>
              <p:cNvPr id="995" name="正方形/長方形 994">
                <a:extLst>
                  <a:ext uri="{FF2B5EF4-FFF2-40B4-BE49-F238E27FC236}">
                    <a16:creationId xmlns:a16="http://schemas.microsoft.com/office/drawing/2014/main" id="{149E6D39-B51C-4348-8E2E-0E7FA6DDCF26}"/>
                  </a:ext>
                </a:extLst>
              </p:cNvPr>
              <p:cNvSpPr/>
              <p:nvPr/>
            </p:nvSpPr>
            <p:spPr>
              <a:xfrm>
                <a:off x="43931431" y="-58017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共和町</a:t>
                </a:r>
              </a:p>
            </p:txBody>
          </p:sp>
          <p:sp>
            <p:nvSpPr>
              <p:cNvPr id="996" name="正方形/長方形 995">
                <a:extLst>
                  <a:ext uri="{FF2B5EF4-FFF2-40B4-BE49-F238E27FC236}">
                    <a16:creationId xmlns:a16="http://schemas.microsoft.com/office/drawing/2014/main" id="{0F819EEF-35C7-4A49-ACEC-7EA098276509}"/>
                  </a:ext>
                </a:extLst>
              </p:cNvPr>
              <p:cNvSpPr/>
              <p:nvPr/>
            </p:nvSpPr>
            <p:spPr>
              <a:xfrm>
                <a:off x="43501561" y="-18084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積丹町</a:t>
                </a:r>
              </a:p>
            </p:txBody>
          </p:sp>
          <p:sp>
            <p:nvSpPr>
              <p:cNvPr id="997" name="正方形/長方形 996">
                <a:extLst>
                  <a:ext uri="{FF2B5EF4-FFF2-40B4-BE49-F238E27FC236}">
                    <a16:creationId xmlns:a16="http://schemas.microsoft.com/office/drawing/2014/main" id="{8C209621-441D-4D52-9607-2DF6B2AFFC8B}"/>
                  </a:ext>
                </a:extLst>
              </p:cNvPr>
              <p:cNvSpPr/>
              <p:nvPr/>
            </p:nvSpPr>
            <p:spPr>
              <a:xfrm>
                <a:off x="43864017" y="-144859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古平町</a:t>
                </a:r>
              </a:p>
            </p:txBody>
          </p:sp>
          <p:sp>
            <p:nvSpPr>
              <p:cNvPr id="998" name="正方形/長方形 997">
                <a:extLst>
                  <a:ext uri="{FF2B5EF4-FFF2-40B4-BE49-F238E27FC236}">
                    <a16:creationId xmlns:a16="http://schemas.microsoft.com/office/drawing/2014/main" id="{F0E48B2C-CFC0-4D25-8FB9-FFC82B2E1AF4}"/>
                  </a:ext>
                </a:extLst>
              </p:cNvPr>
              <p:cNvSpPr/>
              <p:nvPr/>
            </p:nvSpPr>
            <p:spPr>
              <a:xfrm>
                <a:off x="44211472" y="-106177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仁木町</a:t>
                </a:r>
              </a:p>
            </p:txBody>
          </p:sp>
          <p:sp>
            <p:nvSpPr>
              <p:cNvPr id="999" name="正方形/長方形 998">
                <a:extLst>
                  <a:ext uri="{FF2B5EF4-FFF2-40B4-BE49-F238E27FC236}">
                    <a16:creationId xmlns:a16="http://schemas.microsoft.com/office/drawing/2014/main" id="{6B2ABEEA-8021-4006-B47A-7A810B4CA812}"/>
                  </a:ext>
                </a:extLst>
              </p:cNvPr>
              <p:cNvSpPr/>
              <p:nvPr/>
            </p:nvSpPr>
            <p:spPr>
              <a:xfrm>
                <a:off x="44422772" y="-136982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余市町</a:t>
                </a:r>
              </a:p>
            </p:txBody>
          </p:sp>
          <p:sp>
            <p:nvSpPr>
              <p:cNvPr id="1000" name="正方形/長方形 999">
                <a:extLst>
                  <a:ext uri="{FF2B5EF4-FFF2-40B4-BE49-F238E27FC236}">
                    <a16:creationId xmlns:a16="http://schemas.microsoft.com/office/drawing/2014/main" id="{F6A99D1C-A56E-4968-838C-EF073C68C60E}"/>
                  </a:ext>
                </a:extLst>
              </p:cNvPr>
              <p:cNvSpPr/>
              <p:nvPr/>
            </p:nvSpPr>
            <p:spPr>
              <a:xfrm>
                <a:off x="47041940" y="-86206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南幌町</a:t>
                </a:r>
              </a:p>
            </p:txBody>
          </p:sp>
          <p:sp>
            <p:nvSpPr>
              <p:cNvPr id="1001" name="正方形/長方形 1000">
                <a:extLst>
                  <a:ext uri="{FF2B5EF4-FFF2-40B4-BE49-F238E27FC236}">
                    <a16:creationId xmlns:a16="http://schemas.microsoft.com/office/drawing/2014/main" id="{1162F24F-7B1C-4C9D-8618-2DB03120DC7F}"/>
                  </a:ext>
                </a:extLst>
              </p:cNvPr>
              <p:cNvSpPr/>
              <p:nvPr/>
            </p:nvSpPr>
            <p:spPr>
              <a:xfrm>
                <a:off x="48109997" y="-248983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上砂川町</a:t>
                </a:r>
              </a:p>
            </p:txBody>
          </p:sp>
          <p:sp>
            <p:nvSpPr>
              <p:cNvPr id="1002" name="正方形/長方形 1001">
                <a:extLst>
                  <a:ext uri="{FF2B5EF4-FFF2-40B4-BE49-F238E27FC236}">
                    <a16:creationId xmlns:a16="http://schemas.microsoft.com/office/drawing/2014/main" id="{E81A7413-152E-4017-968E-566FE0F330E3}"/>
                  </a:ext>
                </a:extLst>
              </p:cNvPr>
              <p:cNvSpPr/>
              <p:nvPr/>
            </p:nvSpPr>
            <p:spPr>
              <a:xfrm>
                <a:off x="47724473" y="-37207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由仁町</a:t>
                </a:r>
              </a:p>
            </p:txBody>
          </p:sp>
          <p:sp>
            <p:nvSpPr>
              <p:cNvPr id="1003" name="正方形/長方形 1002">
                <a:extLst>
                  <a:ext uri="{FF2B5EF4-FFF2-40B4-BE49-F238E27FC236}">
                    <a16:creationId xmlns:a16="http://schemas.microsoft.com/office/drawing/2014/main" id="{C45785ED-AA4C-4E4E-98AB-F34263EEB64E}"/>
                  </a:ext>
                </a:extLst>
              </p:cNvPr>
              <p:cNvSpPr/>
              <p:nvPr/>
            </p:nvSpPr>
            <p:spPr>
              <a:xfrm>
                <a:off x="47890143" y="-235477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奈井江町</a:t>
                </a:r>
              </a:p>
            </p:txBody>
          </p:sp>
          <p:sp>
            <p:nvSpPr>
              <p:cNvPr id="1004" name="正方形/長方形 1003">
                <a:extLst>
                  <a:ext uri="{FF2B5EF4-FFF2-40B4-BE49-F238E27FC236}">
                    <a16:creationId xmlns:a16="http://schemas.microsoft.com/office/drawing/2014/main" id="{75654BBA-7DCC-4556-A15A-09E7859CD85E}"/>
                  </a:ext>
                </a:extLst>
              </p:cNvPr>
              <p:cNvSpPr/>
              <p:nvPr/>
            </p:nvSpPr>
            <p:spPr>
              <a:xfrm>
                <a:off x="47202850" y="-53054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長沼町</a:t>
                </a:r>
              </a:p>
            </p:txBody>
          </p:sp>
          <p:sp>
            <p:nvSpPr>
              <p:cNvPr id="1005" name="正方形/長方形 1004">
                <a:extLst>
                  <a:ext uri="{FF2B5EF4-FFF2-40B4-BE49-F238E27FC236}">
                    <a16:creationId xmlns:a16="http://schemas.microsoft.com/office/drawing/2014/main" id="{13B99379-F743-4C1F-BEAD-AD4648FA7960}"/>
                  </a:ext>
                </a:extLst>
              </p:cNvPr>
              <p:cNvSpPr/>
              <p:nvPr/>
            </p:nvSpPr>
            <p:spPr>
              <a:xfrm>
                <a:off x="47739578" y="-7138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栗山町</a:t>
                </a:r>
              </a:p>
            </p:txBody>
          </p:sp>
          <p:sp>
            <p:nvSpPr>
              <p:cNvPr id="1006" name="正方形/長方形 1005">
                <a:extLst>
                  <a:ext uri="{FF2B5EF4-FFF2-40B4-BE49-F238E27FC236}">
                    <a16:creationId xmlns:a16="http://schemas.microsoft.com/office/drawing/2014/main" id="{E01A3F4E-64B8-46A1-BFF3-956B598973F6}"/>
                  </a:ext>
                </a:extLst>
              </p:cNvPr>
              <p:cNvSpPr/>
              <p:nvPr/>
            </p:nvSpPr>
            <p:spPr>
              <a:xfrm>
                <a:off x="47139041" y="-220737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月形町</a:t>
                </a:r>
              </a:p>
            </p:txBody>
          </p:sp>
          <p:sp>
            <p:nvSpPr>
              <p:cNvPr id="1007" name="正方形/長方形 1006">
                <a:extLst>
                  <a:ext uri="{FF2B5EF4-FFF2-40B4-BE49-F238E27FC236}">
                    <a16:creationId xmlns:a16="http://schemas.microsoft.com/office/drawing/2014/main" id="{FF2DE208-32A9-4039-B936-B0604E4D9233}"/>
                  </a:ext>
                </a:extLst>
              </p:cNvPr>
              <p:cNvSpPr/>
              <p:nvPr/>
            </p:nvSpPr>
            <p:spPr>
              <a:xfrm>
                <a:off x="47490247" y="-24600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浦臼町</a:t>
                </a:r>
              </a:p>
            </p:txBody>
          </p:sp>
          <p:sp>
            <p:nvSpPr>
              <p:cNvPr id="1008" name="正方形/長方形 1007">
                <a:extLst>
                  <a:ext uri="{FF2B5EF4-FFF2-40B4-BE49-F238E27FC236}">
                    <a16:creationId xmlns:a16="http://schemas.microsoft.com/office/drawing/2014/main" id="{C0C02FCC-0C1D-4BF0-8628-3007CC3BC785}"/>
                  </a:ext>
                </a:extLst>
              </p:cNvPr>
              <p:cNvSpPr/>
              <p:nvPr/>
            </p:nvSpPr>
            <p:spPr>
              <a:xfrm>
                <a:off x="47220080" y="-3144856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新十津川町</a:t>
                </a:r>
              </a:p>
            </p:txBody>
          </p:sp>
          <p:sp>
            <p:nvSpPr>
              <p:cNvPr id="1009" name="正方形/長方形 1008">
                <a:extLst>
                  <a:ext uri="{FF2B5EF4-FFF2-40B4-BE49-F238E27FC236}">
                    <a16:creationId xmlns:a16="http://schemas.microsoft.com/office/drawing/2014/main" id="{7BA3B870-ADB7-4E59-986E-5EF5A8A9DE49}"/>
                  </a:ext>
                </a:extLst>
              </p:cNvPr>
              <p:cNvSpPr/>
              <p:nvPr/>
            </p:nvSpPr>
            <p:spPr>
              <a:xfrm>
                <a:off x="47962797" y="-362090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妹背牛町</a:t>
                </a:r>
              </a:p>
            </p:txBody>
          </p:sp>
          <p:sp>
            <p:nvSpPr>
              <p:cNvPr id="1010" name="正方形/長方形 1009">
                <a:extLst>
                  <a:ext uri="{FF2B5EF4-FFF2-40B4-BE49-F238E27FC236}">
                    <a16:creationId xmlns:a16="http://schemas.microsoft.com/office/drawing/2014/main" id="{66CC5395-C3BC-449D-88C2-852B28EF90F4}"/>
                  </a:ext>
                </a:extLst>
              </p:cNvPr>
              <p:cNvSpPr/>
              <p:nvPr/>
            </p:nvSpPr>
            <p:spPr>
              <a:xfrm>
                <a:off x="48009626" y="-385179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秩父別町</a:t>
                </a:r>
              </a:p>
            </p:txBody>
          </p:sp>
          <p:sp>
            <p:nvSpPr>
              <p:cNvPr id="1011" name="正方形/長方形 1010">
                <a:extLst>
                  <a:ext uri="{FF2B5EF4-FFF2-40B4-BE49-F238E27FC236}">
                    <a16:creationId xmlns:a16="http://schemas.microsoft.com/office/drawing/2014/main" id="{CC489B6E-745C-490B-B894-4747AA268B5F}"/>
                  </a:ext>
                </a:extLst>
              </p:cNvPr>
              <p:cNvSpPr/>
              <p:nvPr/>
            </p:nvSpPr>
            <p:spPr>
              <a:xfrm>
                <a:off x="49932179" y="-409421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当麻町</a:t>
                </a:r>
              </a:p>
            </p:txBody>
          </p:sp>
          <p:sp>
            <p:nvSpPr>
              <p:cNvPr id="1012" name="正方形/長方形 1011">
                <a:extLst>
                  <a:ext uri="{FF2B5EF4-FFF2-40B4-BE49-F238E27FC236}">
                    <a16:creationId xmlns:a16="http://schemas.microsoft.com/office/drawing/2014/main" id="{2231F17B-B133-4434-9840-DC31C230191B}"/>
                  </a:ext>
                </a:extLst>
              </p:cNvPr>
              <p:cNvSpPr/>
              <p:nvPr/>
            </p:nvSpPr>
            <p:spPr>
              <a:xfrm>
                <a:off x="50100512" y="-459607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愛別町</a:t>
                </a:r>
              </a:p>
            </p:txBody>
          </p:sp>
          <p:sp>
            <p:nvSpPr>
              <p:cNvPr id="1013" name="正方形/長方形 1012">
                <a:extLst>
                  <a:ext uri="{FF2B5EF4-FFF2-40B4-BE49-F238E27FC236}">
                    <a16:creationId xmlns:a16="http://schemas.microsoft.com/office/drawing/2014/main" id="{1E0E8FC0-8E16-4DBC-961B-DB2BBED43C34}"/>
                  </a:ext>
                </a:extLst>
              </p:cNvPr>
              <p:cNvSpPr/>
              <p:nvPr/>
            </p:nvSpPr>
            <p:spPr>
              <a:xfrm>
                <a:off x="49639026" y="-2528024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上富良野町</a:t>
                </a:r>
              </a:p>
            </p:txBody>
          </p:sp>
          <p:sp>
            <p:nvSpPr>
              <p:cNvPr id="1014" name="正方形/長方形 1013">
                <a:extLst>
                  <a:ext uri="{FF2B5EF4-FFF2-40B4-BE49-F238E27FC236}">
                    <a16:creationId xmlns:a16="http://schemas.microsoft.com/office/drawing/2014/main" id="{DA34EDA2-0383-4755-9F9E-C7219D0BCCD4}"/>
                  </a:ext>
                </a:extLst>
              </p:cNvPr>
              <p:cNvSpPr/>
              <p:nvPr/>
            </p:nvSpPr>
            <p:spPr>
              <a:xfrm>
                <a:off x="49377600" y="-2298382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中富良野町</a:t>
                </a:r>
              </a:p>
            </p:txBody>
          </p:sp>
          <p:sp>
            <p:nvSpPr>
              <p:cNvPr id="1015" name="正方形/長方形 1014">
                <a:extLst>
                  <a:ext uri="{FF2B5EF4-FFF2-40B4-BE49-F238E27FC236}">
                    <a16:creationId xmlns:a16="http://schemas.microsoft.com/office/drawing/2014/main" id="{533C884D-F31F-4CB0-BE66-1F74D51C7B31}"/>
                  </a:ext>
                </a:extLst>
              </p:cNvPr>
              <p:cNvSpPr/>
              <p:nvPr/>
            </p:nvSpPr>
            <p:spPr>
              <a:xfrm>
                <a:off x="49670263" y="-1266620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南富良野町</a:t>
                </a:r>
              </a:p>
            </p:txBody>
          </p:sp>
          <p:sp>
            <p:nvSpPr>
              <p:cNvPr id="1016" name="正方形/長方形 1015">
                <a:extLst>
                  <a:ext uri="{FF2B5EF4-FFF2-40B4-BE49-F238E27FC236}">
                    <a16:creationId xmlns:a16="http://schemas.microsoft.com/office/drawing/2014/main" id="{338CE3DD-20BB-44B9-BDA8-1508EB86B848}"/>
                  </a:ext>
                </a:extLst>
              </p:cNvPr>
              <p:cNvSpPr/>
              <p:nvPr/>
            </p:nvSpPr>
            <p:spPr>
              <a:xfrm>
                <a:off x="49622613" y="-6710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占冠村</a:t>
                </a:r>
              </a:p>
            </p:txBody>
          </p:sp>
          <p:sp>
            <p:nvSpPr>
              <p:cNvPr id="1017" name="正方形/長方形 1016">
                <a:extLst>
                  <a:ext uri="{FF2B5EF4-FFF2-40B4-BE49-F238E27FC236}">
                    <a16:creationId xmlns:a16="http://schemas.microsoft.com/office/drawing/2014/main" id="{F7AEFDC1-4AA7-4CE9-8083-8F349F53C0D4}"/>
                  </a:ext>
                </a:extLst>
              </p:cNvPr>
              <p:cNvSpPr/>
              <p:nvPr/>
            </p:nvSpPr>
            <p:spPr>
              <a:xfrm>
                <a:off x="50934941" y="-373430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上川町</a:t>
                </a:r>
              </a:p>
            </p:txBody>
          </p:sp>
          <p:sp>
            <p:nvSpPr>
              <p:cNvPr id="1018" name="正方形/長方形 1017">
                <a:extLst>
                  <a:ext uri="{FF2B5EF4-FFF2-40B4-BE49-F238E27FC236}">
                    <a16:creationId xmlns:a16="http://schemas.microsoft.com/office/drawing/2014/main" id="{A7B5E445-2BC2-4DC0-831D-EACDFF3B2B4C}"/>
                  </a:ext>
                </a:extLst>
              </p:cNvPr>
              <p:cNvSpPr/>
              <p:nvPr/>
            </p:nvSpPr>
            <p:spPr>
              <a:xfrm>
                <a:off x="49613873" y="-444977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比布町</a:t>
                </a:r>
              </a:p>
            </p:txBody>
          </p:sp>
          <p:sp>
            <p:nvSpPr>
              <p:cNvPr id="1019" name="正方形/長方形 1018">
                <a:extLst>
                  <a:ext uri="{FF2B5EF4-FFF2-40B4-BE49-F238E27FC236}">
                    <a16:creationId xmlns:a16="http://schemas.microsoft.com/office/drawing/2014/main" id="{0FEBF8AC-11D4-4D6E-8CE1-2C5F07E51226}"/>
                  </a:ext>
                </a:extLst>
              </p:cNvPr>
              <p:cNvSpPr/>
              <p:nvPr/>
            </p:nvSpPr>
            <p:spPr>
              <a:xfrm>
                <a:off x="49650652" y="-345499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東神楽町</a:t>
                </a:r>
              </a:p>
            </p:txBody>
          </p:sp>
          <p:sp>
            <p:nvSpPr>
              <p:cNvPr id="1020" name="正方形/長方形 1019">
                <a:extLst>
                  <a:ext uri="{FF2B5EF4-FFF2-40B4-BE49-F238E27FC236}">
                    <a16:creationId xmlns:a16="http://schemas.microsoft.com/office/drawing/2014/main" id="{B507CAE9-BD2F-4291-8876-8BF003C4CE0E}"/>
                  </a:ext>
                </a:extLst>
              </p:cNvPr>
              <p:cNvSpPr/>
              <p:nvPr/>
            </p:nvSpPr>
            <p:spPr>
              <a:xfrm>
                <a:off x="48051586" y="-429619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沼田町</a:t>
                </a:r>
              </a:p>
            </p:txBody>
          </p:sp>
          <p:sp>
            <p:nvSpPr>
              <p:cNvPr id="1021" name="正方形/長方形 1020">
                <a:extLst>
                  <a:ext uri="{FF2B5EF4-FFF2-40B4-BE49-F238E27FC236}">
                    <a16:creationId xmlns:a16="http://schemas.microsoft.com/office/drawing/2014/main" id="{7605ADFE-C470-4264-A172-5EA9A13D0EDB}"/>
                  </a:ext>
                </a:extLst>
              </p:cNvPr>
              <p:cNvSpPr/>
              <p:nvPr/>
            </p:nvSpPr>
            <p:spPr>
              <a:xfrm>
                <a:off x="47275448" y="-36050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雨竜町</a:t>
                </a:r>
              </a:p>
            </p:txBody>
          </p:sp>
          <p:sp>
            <p:nvSpPr>
              <p:cNvPr id="1022" name="正方形/長方形 1021">
                <a:extLst>
                  <a:ext uri="{FF2B5EF4-FFF2-40B4-BE49-F238E27FC236}">
                    <a16:creationId xmlns:a16="http://schemas.microsoft.com/office/drawing/2014/main" id="{2AA44BB7-6C6F-4C5B-873D-99D89903EB02}"/>
                  </a:ext>
                </a:extLst>
              </p:cNvPr>
              <p:cNvSpPr/>
              <p:nvPr/>
            </p:nvSpPr>
            <p:spPr>
              <a:xfrm>
                <a:off x="47584419" y="-38034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北竜町</a:t>
                </a:r>
              </a:p>
            </p:txBody>
          </p:sp>
          <p:sp>
            <p:nvSpPr>
              <p:cNvPr id="1023" name="正方形/長方形 1022">
                <a:extLst>
                  <a:ext uri="{FF2B5EF4-FFF2-40B4-BE49-F238E27FC236}">
                    <a16:creationId xmlns:a16="http://schemas.microsoft.com/office/drawing/2014/main" id="{6D86D0B0-E09F-45EE-B735-D0C748A970A9}"/>
                  </a:ext>
                </a:extLst>
              </p:cNvPr>
              <p:cNvSpPr/>
              <p:nvPr/>
            </p:nvSpPr>
            <p:spPr>
              <a:xfrm>
                <a:off x="56152377" y="-368885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清里町</a:t>
                </a:r>
              </a:p>
            </p:txBody>
          </p:sp>
          <p:sp>
            <p:nvSpPr>
              <p:cNvPr id="1024" name="正方形/長方形 1023">
                <a:extLst>
                  <a:ext uri="{FF2B5EF4-FFF2-40B4-BE49-F238E27FC236}">
                    <a16:creationId xmlns:a16="http://schemas.microsoft.com/office/drawing/2014/main" id="{115D5C78-CC18-405A-B3A3-CE0CF1939439}"/>
                  </a:ext>
                </a:extLst>
              </p:cNvPr>
              <p:cNvSpPr/>
              <p:nvPr/>
            </p:nvSpPr>
            <p:spPr>
              <a:xfrm>
                <a:off x="54265619" y="-31872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津別町</a:t>
                </a:r>
              </a:p>
            </p:txBody>
          </p:sp>
          <p:sp>
            <p:nvSpPr>
              <p:cNvPr id="1025" name="正方形/長方形 1024">
                <a:extLst>
                  <a:ext uri="{FF2B5EF4-FFF2-40B4-BE49-F238E27FC236}">
                    <a16:creationId xmlns:a16="http://schemas.microsoft.com/office/drawing/2014/main" id="{CE19B348-9251-4719-96DB-4287834ADE53}"/>
                  </a:ext>
                </a:extLst>
              </p:cNvPr>
              <p:cNvSpPr/>
              <p:nvPr/>
            </p:nvSpPr>
            <p:spPr>
              <a:xfrm>
                <a:off x="45623650" y="-98615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利尻町</a:t>
                </a:r>
              </a:p>
            </p:txBody>
          </p:sp>
          <p:sp>
            <p:nvSpPr>
              <p:cNvPr id="1026" name="正方形/長方形 1025">
                <a:extLst>
                  <a:ext uri="{FF2B5EF4-FFF2-40B4-BE49-F238E27FC236}">
                    <a16:creationId xmlns:a16="http://schemas.microsoft.com/office/drawing/2014/main" id="{BB043A0C-B345-43FB-BDC2-17DE7FE2F08E}"/>
                  </a:ext>
                </a:extLst>
              </p:cNvPr>
              <p:cNvSpPr/>
              <p:nvPr/>
            </p:nvSpPr>
            <p:spPr>
              <a:xfrm>
                <a:off x="45136436" y="-107503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礼文町</a:t>
                </a:r>
              </a:p>
            </p:txBody>
          </p:sp>
          <p:sp>
            <p:nvSpPr>
              <p:cNvPr id="1027" name="正方形/長方形 1026">
                <a:extLst>
                  <a:ext uri="{FF2B5EF4-FFF2-40B4-BE49-F238E27FC236}">
                    <a16:creationId xmlns:a16="http://schemas.microsoft.com/office/drawing/2014/main" id="{248E5012-236B-4DE9-BFA9-0A2448403FE8}"/>
                  </a:ext>
                </a:extLst>
              </p:cNvPr>
              <p:cNvSpPr/>
              <p:nvPr/>
            </p:nvSpPr>
            <p:spPr>
              <a:xfrm>
                <a:off x="47465382" y="-974218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豊富町</a:t>
                </a:r>
              </a:p>
            </p:txBody>
          </p:sp>
          <p:sp>
            <p:nvSpPr>
              <p:cNvPr id="1028" name="正方形/長方形 1027">
                <a:extLst>
                  <a:ext uri="{FF2B5EF4-FFF2-40B4-BE49-F238E27FC236}">
                    <a16:creationId xmlns:a16="http://schemas.microsoft.com/office/drawing/2014/main" id="{F53D1F71-F2D9-4D4A-9FEF-77E9A2848B98}"/>
                  </a:ext>
                </a:extLst>
              </p:cNvPr>
              <p:cNvSpPr/>
              <p:nvPr/>
            </p:nvSpPr>
            <p:spPr>
              <a:xfrm>
                <a:off x="50310307" y="-617527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下川町</a:t>
                </a:r>
              </a:p>
            </p:txBody>
          </p:sp>
          <p:sp>
            <p:nvSpPr>
              <p:cNvPr id="1029" name="正方形/長方形 1028">
                <a:extLst>
                  <a:ext uri="{FF2B5EF4-FFF2-40B4-BE49-F238E27FC236}">
                    <a16:creationId xmlns:a16="http://schemas.microsoft.com/office/drawing/2014/main" id="{26903088-3032-4DBE-AD6E-5769499B8270}"/>
                  </a:ext>
                </a:extLst>
              </p:cNvPr>
              <p:cNvSpPr/>
              <p:nvPr/>
            </p:nvSpPr>
            <p:spPr>
              <a:xfrm>
                <a:off x="49202469" y="-43596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鷹栖町</a:t>
                </a:r>
              </a:p>
            </p:txBody>
          </p:sp>
          <p:sp>
            <p:nvSpPr>
              <p:cNvPr id="1030" name="正方形/長方形 1029">
                <a:extLst>
                  <a:ext uri="{FF2B5EF4-FFF2-40B4-BE49-F238E27FC236}">
                    <a16:creationId xmlns:a16="http://schemas.microsoft.com/office/drawing/2014/main" id="{85E861D8-D563-4BCC-961B-E8C7689905F8}"/>
                  </a:ext>
                </a:extLst>
              </p:cNvPr>
              <p:cNvSpPr/>
              <p:nvPr/>
            </p:nvSpPr>
            <p:spPr>
              <a:xfrm>
                <a:off x="50041989" y="-29936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美瑛町</a:t>
                </a:r>
              </a:p>
            </p:txBody>
          </p:sp>
          <p:sp>
            <p:nvSpPr>
              <p:cNvPr id="1031" name="正方形/長方形 1030">
                <a:extLst>
                  <a:ext uri="{FF2B5EF4-FFF2-40B4-BE49-F238E27FC236}">
                    <a16:creationId xmlns:a16="http://schemas.microsoft.com/office/drawing/2014/main" id="{E2A964FA-5FA7-460E-A710-080CBDC4199D}"/>
                  </a:ext>
                </a:extLst>
              </p:cNvPr>
              <p:cNvSpPr/>
              <p:nvPr/>
            </p:nvSpPr>
            <p:spPr>
              <a:xfrm>
                <a:off x="49221335" y="-529172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剣淵町</a:t>
                </a:r>
              </a:p>
            </p:txBody>
          </p:sp>
          <p:sp>
            <p:nvSpPr>
              <p:cNvPr id="1032" name="正方形/長方形 1031">
                <a:extLst>
                  <a:ext uri="{FF2B5EF4-FFF2-40B4-BE49-F238E27FC236}">
                    <a16:creationId xmlns:a16="http://schemas.microsoft.com/office/drawing/2014/main" id="{AC7D300A-A495-4601-AED1-A2B914C7FA21}"/>
                  </a:ext>
                </a:extLst>
              </p:cNvPr>
              <p:cNvSpPr/>
              <p:nvPr/>
            </p:nvSpPr>
            <p:spPr>
              <a:xfrm>
                <a:off x="48344947" y="-779290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中川町</a:t>
                </a:r>
              </a:p>
            </p:txBody>
          </p:sp>
          <p:sp>
            <p:nvSpPr>
              <p:cNvPr id="1033" name="正方形/長方形 1032">
                <a:extLst>
                  <a:ext uri="{FF2B5EF4-FFF2-40B4-BE49-F238E27FC236}">
                    <a16:creationId xmlns:a16="http://schemas.microsoft.com/office/drawing/2014/main" id="{68382493-AE3A-4F32-BEC6-08E290051129}"/>
                  </a:ext>
                </a:extLst>
              </p:cNvPr>
              <p:cNvSpPr/>
              <p:nvPr/>
            </p:nvSpPr>
            <p:spPr>
              <a:xfrm>
                <a:off x="48578439" y="-633793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幌加内町</a:t>
                </a:r>
              </a:p>
            </p:txBody>
          </p:sp>
          <p:sp>
            <p:nvSpPr>
              <p:cNvPr id="1034" name="正方形/長方形 1033">
                <a:extLst>
                  <a:ext uri="{FF2B5EF4-FFF2-40B4-BE49-F238E27FC236}">
                    <a16:creationId xmlns:a16="http://schemas.microsoft.com/office/drawing/2014/main" id="{66E8EDDB-94CA-4928-B908-08A34385A396}"/>
                  </a:ext>
                </a:extLst>
              </p:cNvPr>
              <p:cNvSpPr/>
              <p:nvPr/>
            </p:nvSpPr>
            <p:spPr>
              <a:xfrm>
                <a:off x="47528707" y="-699995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初山別村</a:t>
                </a:r>
              </a:p>
            </p:txBody>
          </p:sp>
          <p:sp>
            <p:nvSpPr>
              <p:cNvPr id="1035" name="正方形/長方形 1034">
                <a:extLst>
                  <a:ext uri="{FF2B5EF4-FFF2-40B4-BE49-F238E27FC236}">
                    <a16:creationId xmlns:a16="http://schemas.microsoft.com/office/drawing/2014/main" id="{BA805236-0B19-4B2E-B480-2ABFAFF39E42}"/>
                  </a:ext>
                </a:extLst>
              </p:cNvPr>
              <p:cNvSpPr/>
              <p:nvPr/>
            </p:nvSpPr>
            <p:spPr>
              <a:xfrm>
                <a:off x="48537652" y="-102085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猿払村</a:t>
                </a:r>
              </a:p>
            </p:txBody>
          </p:sp>
          <p:sp>
            <p:nvSpPr>
              <p:cNvPr id="1036" name="正方形/長方形 1035">
                <a:extLst>
                  <a:ext uri="{FF2B5EF4-FFF2-40B4-BE49-F238E27FC236}">
                    <a16:creationId xmlns:a16="http://schemas.microsoft.com/office/drawing/2014/main" id="{AF40BB89-EB03-447D-8351-A840D018F542}"/>
                  </a:ext>
                </a:extLst>
              </p:cNvPr>
              <p:cNvSpPr/>
              <p:nvPr/>
            </p:nvSpPr>
            <p:spPr>
              <a:xfrm>
                <a:off x="48967137" y="-881685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中頓別町</a:t>
                </a:r>
              </a:p>
            </p:txBody>
          </p:sp>
          <p:sp>
            <p:nvSpPr>
              <p:cNvPr id="1037" name="正方形/長方形 1036">
                <a:extLst>
                  <a:ext uri="{FF2B5EF4-FFF2-40B4-BE49-F238E27FC236}">
                    <a16:creationId xmlns:a16="http://schemas.microsoft.com/office/drawing/2014/main" id="{0C0D8DA9-8210-4C33-AE90-7FAD1DB400D6}"/>
                  </a:ext>
                </a:extLst>
              </p:cNvPr>
              <p:cNvSpPr/>
              <p:nvPr/>
            </p:nvSpPr>
            <p:spPr>
              <a:xfrm>
                <a:off x="48060385" y="-915043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幌延町</a:t>
                </a:r>
              </a:p>
            </p:txBody>
          </p:sp>
          <p:sp>
            <p:nvSpPr>
              <p:cNvPr id="1038" name="正方形/長方形 1037">
                <a:extLst>
                  <a:ext uri="{FF2B5EF4-FFF2-40B4-BE49-F238E27FC236}">
                    <a16:creationId xmlns:a16="http://schemas.microsoft.com/office/drawing/2014/main" id="{F6D93517-A8AB-488F-9E1B-CD88563C16C3}"/>
                  </a:ext>
                </a:extLst>
              </p:cNvPr>
              <p:cNvSpPr/>
              <p:nvPr/>
            </p:nvSpPr>
            <p:spPr>
              <a:xfrm>
                <a:off x="45963355" y="-10012706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利尻富士町</a:t>
                </a:r>
              </a:p>
            </p:txBody>
          </p:sp>
          <p:sp>
            <p:nvSpPr>
              <p:cNvPr id="1039" name="正方形/長方形 1038">
                <a:extLst>
                  <a:ext uri="{FF2B5EF4-FFF2-40B4-BE49-F238E27FC236}">
                    <a16:creationId xmlns:a16="http://schemas.microsoft.com/office/drawing/2014/main" id="{B65CBDCA-E365-4784-AAF3-D5F126B6A402}"/>
                  </a:ext>
                </a:extLst>
              </p:cNvPr>
              <p:cNvSpPr/>
              <p:nvPr/>
            </p:nvSpPr>
            <p:spPr>
              <a:xfrm>
                <a:off x="57059441" y="-45932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斜里町</a:t>
                </a:r>
              </a:p>
            </p:txBody>
          </p:sp>
          <p:sp>
            <p:nvSpPr>
              <p:cNvPr id="1040" name="正方形/長方形 1039">
                <a:extLst>
                  <a:ext uri="{FF2B5EF4-FFF2-40B4-BE49-F238E27FC236}">
                    <a16:creationId xmlns:a16="http://schemas.microsoft.com/office/drawing/2014/main" id="{BA7C106F-9F83-43F8-A011-0D8FC5756C75}"/>
                  </a:ext>
                </a:extLst>
              </p:cNvPr>
              <p:cNvSpPr/>
              <p:nvPr/>
            </p:nvSpPr>
            <p:spPr>
              <a:xfrm>
                <a:off x="49887033" y="-813594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枝幸町</a:t>
                </a:r>
              </a:p>
            </p:txBody>
          </p:sp>
          <p:sp>
            <p:nvSpPr>
              <p:cNvPr id="1041" name="正方形/長方形 1040">
                <a:extLst>
                  <a:ext uri="{FF2B5EF4-FFF2-40B4-BE49-F238E27FC236}">
                    <a16:creationId xmlns:a16="http://schemas.microsoft.com/office/drawing/2014/main" id="{C6A18285-28D6-4406-9363-1069CC7DB458}"/>
                  </a:ext>
                </a:extLst>
              </p:cNvPr>
              <p:cNvSpPr/>
              <p:nvPr/>
            </p:nvSpPr>
            <p:spPr>
              <a:xfrm>
                <a:off x="47664968" y="-50226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小平町</a:t>
                </a:r>
              </a:p>
            </p:txBody>
          </p:sp>
          <p:sp>
            <p:nvSpPr>
              <p:cNvPr id="1042" name="正方形/長方形 1041">
                <a:extLst>
                  <a:ext uri="{FF2B5EF4-FFF2-40B4-BE49-F238E27FC236}">
                    <a16:creationId xmlns:a16="http://schemas.microsoft.com/office/drawing/2014/main" id="{1614F0BD-20F6-4E28-AA89-1A0BD46C14EB}"/>
                  </a:ext>
                </a:extLst>
              </p:cNvPr>
              <p:cNvSpPr/>
              <p:nvPr/>
            </p:nvSpPr>
            <p:spPr>
              <a:xfrm>
                <a:off x="46722812" y="-398370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増毛町</a:t>
                </a:r>
              </a:p>
            </p:txBody>
          </p:sp>
          <p:sp>
            <p:nvSpPr>
              <p:cNvPr id="1043" name="正方形/長方形 1042">
                <a:extLst>
                  <a:ext uri="{FF2B5EF4-FFF2-40B4-BE49-F238E27FC236}">
                    <a16:creationId xmlns:a16="http://schemas.microsoft.com/office/drawing/2014/main" id="{54845BFD-400F-4501-B34C-97422448C054}"/>
                  </a:ext>
                </a:extLst>
              </p:cNvPr>
              <p:cNvSpPr/>
              <p:nvPr/>
            </p:nvSpPr>
            <p:spPr>
              <a:xfrm>
                <a:off x="48835246" y="-7958236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音威子府村</a:t>
                </a:r>
              </a:p>
            </p:txBody>
          </p:sp>
          <p:sp>
            <p:nvSpPr>
              <p:cNvPr id="1044" name="正方形/長方形 1043">
                <a:extLst>
                  <a:ext uri="{FF2B5EF4-FFF2-40B4-BE49-F238E27FC236}">
                    <a16:creationId xmlns:a16="http://schemas.microsoft.com/office/drawing/2014/main" id="{FEE2BB3D-98D0-4B64-827F-43C18F647017}"/>
                  </a:ext>
                </a:extLst>
              </p:cNvPr>
              <p:cNvSpPr/>
              <p:nvPr/>
            </p:nvSpPr>
            <p:spPr>
              <a:xfrm>
                <a:off x="50231629" y="-341766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東川町</a:t>
                </a:r>
              </a:p>
            </p:txBody>
          </p:sp>
          <p:sp>
            <p:nvSpPr>
              <p:cNvPr id="1045" name="正方形/長方形 1044">
                <a:extLst>
                  <a:ext uri="{FF2B5EF4-FFF2-40B4-BE49-F238E27FC236}">
                    <a16:creationId xmlns:a16="http://schemas.microsoft.com/office/drawing/2014/main" id="{BAA040CC-1C1A-406D-A011-DCC200BC3875}"/>
                  </a:ext>
                </a:extLst>
              </p:cNvPr>
              <p:cNvSpPr/>
              <p:nvPr/>
            </p:nvSpPr>
            <p:spPr>
              <a:xfrm>
                <a:off x="49265441" y="-487875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和寒町</a:t>
                </a:r>
              </a:p>
            </p:txBody>
          </p:sp>
          <p:sp>
            <p:nvSpPr>
              <p:cNvPr id="1046" name="正方形/長方形 1045">
                <a:extLst>
                  <a:ext uri="{FF2B5EF4-FFF2-40B4-BE49-F238E27FC236}">
                    <a16:creationId xmlns:a16="http://schemas.microsoft.com/office/drawing/2014/main" id="{2E36C502-DA6D-44C5-A191-11326A26E129}"/>
                  </a:ext>
                </a:extLst>
              </p:cNvPr>
              <p:cNvSpPr/>
              <p:nvPr/>
            </p:nvSpPr>
            <p:spPr>
              <a:xfrm>
                <a:off x="47829483" y="-77631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遠別町</a:t>
                </a:r>
              </a:p>
            </p:txBody>
          </p:sp>
          <p:sp>
            <p:nvSpPr>
              <p:cNvPr id="1047" name="正方形/長方形 1046">
                <a:extLst>
                  <a:ext uri="{FF2B5EF4-FFF2-40B4-BE49-F238E27FC236}">
                    <a16:creationId xmlns:a16="http://schemas.microsoft.com/office/drawing/2014/main" id="{04DE5E14-F56F-42CE-838E-CC1D8502BE84}"/>
                  </a:ext>
                </a:extLst>
              </p:cNvPr>
              <p:cNvSpPr/>
              <p:nvPr/>
            </p:nvSpPr>
            <p:spPr>
              <a:xfrm>
                <a:off x="55073362" y="-41699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大空町</a:t>
                </a:r>
              </a:p>
            </p:txBody>
          </p:sp>
          <p:sp>
            <p:nvSpPr>
              <p:cNvPr id="1048" name="正方形/長方形 1047">
                <a:extLst>
                  <a:ext uri="{FF2B5EF4-FFF2-40B4-BE49-F238E27FC236}">
                    <a16:creationId xmlns:a16="http://schemas.microsoft.com/office/drawing/2014/main" id="{567FCAE9-6669-4B93-ACB2-A178029EB7B5}"/>
                  </a:ext>
                </a:extLst>
              </p:cNvPr>
              <p:cNvSpPr/>
              <p:nvPr/>
            </p:nvSpPr>
            <p:spPr>
              <a:xfrm>
                <a:off x="45864999" y="11457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白老町</a:t>
                </a:r>
              </a:p>
            </p:txBody>
          </p:sp>
          <p:sp>
            <p:nvSpPr>
              <p:cNvPr id="1049" name="正方形/長方形 1048">
                <a:extLst>
                  <a:ext uri="{FF2B5EF4-FFF2-40B4-BE49-F238E27FC236}">
                    <a16:creationId xmlns:a16="http://schemas.microsoft.com/office/drawing/2014/main" id="{B6D519F8-05ED-46C1-B80B-C5DA497D52C9}"/>
                  </a:ext>
                </a:extLst>
              </p:cNvPr>
              <p:cNvSpPr/>
              <p:nvPr/>
            </p:nvSpPr>
            <p:spPr>
              <a:xfrm>
                <a:off x="47985408" y="48759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厚真町</a:t>
                </a:r>
              </a:p>
            </p:txBody>
          </p:sp>
          <p:sp>
            <p:nvSpPr>
              <p:cNvPr id="1050" name="正方形/長方形 1049">
                <a:extLst>
                  <a:ext uri="{FF2B5EF4-FFF2-40B4-BE49-F238E27FC236}">
                    <a16:creationId xmlns:a16="http://schemas.microsoft.com/office/drawing/2014/main" id="{A8F6FC53-A68E-4F52-AA36-37E36B7ACF70}"/>
                  </a:ext>
                </a:extLst>
              </p:cNvPr>
              <p:cNvSpPr/>
              <p:nvPr/>
            </p:nvSpPr>
            <p:spPr>
              <a:xfrm>
                <a:off x="44941982" y="113568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壮瞥町</a:t>
                </a:r>
              </a:p>
            </p:txBody>
          </p:sp>
          <p:sp>
            <p:nvSpPr>
              <p:cNvPr id="1051" name="正方形/長方形 1050">
                <a:extLst>
                  <a:ext uri="{FF2B5EF4-FFF2-40B4-BE49-F238E27FC236}">
                    <a16:creationId xmlns:a16="http://schemas.microsoft.com/office/drawing/2014/main" id="{F3B76D38-DD58-4605-BA1C-9414CA9846DF}"/>
                  </a:ext>
                </a:extLst>
              </p:cNvPr>
              <p:cNvSpPr/>
              <p:nvPr/>
            </p:nvSpPr>
            <p:spPr>
              <a:xfrm>
                <a:off x="48523511" y="45339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むかわ町</a:t>
                </a:r>
              </a:p>
            </p:txBody>
          </p:sp>
          <p:sp>
            <p:nvSpPr>
              <p:cNvPr id="1052" name="正方形/長方形 1051">
                <a:extLst>
                  <a:ext uri="{FF2B5EF4-FFF2-40B4-BE49-F238E27FC236}">
                    <a16:creationId xmlns:a16="http://schemas.microsoft.com/office/drawing/2014/main" id="{89594B9B-EDCA-45E1-AC36-951A6D8B38BB}"/>
                  </a:ext>
                </a:extLst>
              </p:cNvPr>
              <p:cNvSpPr/>
              <p:nvPr/>
            </p:nvSpPr>
            <p:spPr>
              <a:xfrm>
                <a:off x="48861633" y="139120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</a:p>
            </p:txBody>
          </p:sp>
          <p:sp>
            <p:nvSpPr>
              <p:cNvPr id="1053" name="正方形/長方形 1052">
                <a:extLst>
                  <a:ext uri="{FF2B5EF4-FFF2-40B4-BE49-F238E27FC236}">
                    <a16:creationId xmlns:a16="http://schemas.microsoft.com/office/drawing/2014/main" id="{2D0BA9E5-0A68-49E2-8B81-F571BE456B52}"/>
                  </a:ext>
                </a:extLst>
              </p:cNvPr>
              <p:cNvSpPr/>
              <p:nvPr/>
            </p:nvSpPr>
            <p:spPr>
              <a:xfrm>
                <a:off x="44484698" y="94403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洞爺湖町</a:t>
                </a:r>
              </a:p>
            </p:txBody>
          </p:sp>
          <p:sp>
            <p:nvSpPr>
              <p:cNvPr id="1054" name="正方形/長方形 1053">
                <a:extLst>
                  <a:ext uri="{FF2B5EF4-FFF2-40B4-BE49-F238E27FC236}">
                    <a16:creationId xmlns:a16="http://schemas.microsoft.com/office/drawing/2014/main" id="{A1E59466-2BEE-4B7E-9F15-9B48855EC8D4}"/>
                  </a:ext>
                </a:extLst>
              </p:cNvPr>
              <p:cNvSpPr/>
              <p:nvPr/>
            </p:nvSpPr>
            <p:spPr>
              <a:xfrm>
                <a:off x="44022638" y="87869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豊浦町</a:t>
                </a:r>
              </a:p>
            </p:txBody>
          </p:sp>
          <p:sp>
            <p:nvSpPr>
              <p:cNvPr id="1055" name="正方形/長方形 1054">
                <a:extLst>
                  <a:ext uri="{FF2B5EF4-FFF2-40B4-BE49-F238E27FC236}">
                    <a16:creationId xmlns:a16="http://schemas.microsoft.com/office/drawing/2014/main" id="{9027CAE8-D193-4040-925E-8909F1B1910A}"/>
                  </a:ext>
                </a:extLst>
              </p:cNvPr>
              <p:cNvSpPr/>
              <p:nvPr/>
            </p:nvSpPr>
            <p:spPr>
              <a:xfrm>
                <a:off x="49546310" y="143683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新冠町</a:t>
                </a:r>
              </a:p>
            </p:txBody>
          </p:sp>
          <p:sp>
            <p:nvSpPr>
              <p:cNvPr id="1056" name="正方形/長方形 1055">
                <a:extLst>
                  <a:ext uri="{FF2B5EF4-FFF2-40B4-BE49-F238E27FC236}">
                    <a16:creationId xmlns:a16="http://schemas.microsoft.com/office/drawing/2014/main" id="{7DB62F51-5CA0-4A67-AE32-BC05D5B5EAFE}"/>
                  </a:ext>
                </a:extLst>
              </p:cNvPr>
              <p:cNvSpPr/>
              <p:nvPr/>
            </p:nvSpPr>
            <p:spPr>
              <a:xfrm>
                <a:off x="49352148" y="-71821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美深町</a:t>
                </a:r>
              </a:p>
            </p:txBody>
          </p:sp>
          <p:sp>
            <p:nvSpPr>
              <p:cNvPr id="1057" name="正方形/長方形 1056">
                <a:extLst>
                  <a:ext uri="{FF2B5EF4-FFF2-40B4-BE49-F238E27FC236}">
                    <a16:creationId xmlns:a16="http://schemas.microsoft.com/office/drawing/2014/main" id="{0B84AB72-E59D-4ED8-A443-4017748949B8}"/>
                  </a:ext>
                </a:extLst>
              </p:cNvPr>
              <p:cNvSpPr/>
              <p:nvPr/>
            </p:nvSpPr>
            <p:spPr>
              <a:xfrm>
                <a:off x="47589665" y="-570374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苫前町</a:t>
                </a:r>
              </a:p>
            </p:txBody>
          </p:sp>
          <p:sp>
            <p:nvSpPr>
              <p:cNvPr id="1058" name="正方形/長方形 1057">
                <a:extLst>
                  <a:ext uri="{FF2B5EF4-FFF2-40B4-BE49-F238E27FC236}">
                    <a16:creationId xmlns:a16="http://schemas.microsoft.com/office/drawing/2014/main" id="{AD89081F-AD31-4418-AD5D-7CA26B704337}"/>
                  </a:ext>
                </a:extLst>
              </p:cNvPr>
              <p:cNvSpPr/>
              <p:nvPr/>
            </p:nvSpPr>
            <p:spPr>
              <a:xfrm>
                <a:off x="47762496" y="-62483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羽幌町</a:t>
                </a:r>
              </a:p>
            </p:txBody>
          </p:sp>
          <p:sp>
            <p:nvSpPr>
              <p:cNvPr id="1059" name="正方形/長方形 1058">
                <a:extLst>
                  <a:ext uri="{FF2B5EF4-FFF2-40B4-BE49-F238E27FC236}">
                    <a16:creationId xmlns:a16="http://schemas.microsoft.com/office/drawing/2014/main" id="{54EDD493-9DCF-4C4F-8EA4-377D162CC7B8}"/>
                  </a:ext>
                </a:extLst>
              </p:cNvPr>
              <p:cNvSpPr/>
              <p:nvPr/>
            </p:nvSpPr>
            <p:spPr>
              <a:xfrm>
                <a:off x="49087000" y="-945140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浜頓別町</a:t>
                </a:r>
              </a:p>
            </p:txBody>
          </p:sp>
          <p:sp>
            <p:nvSpPr>
              <p:cNvPr id="1060" name="正方形/長方形 1059">
                <a:extLst>
                  <a:ext uri="{FF2B5EF4-FFF2-40B4-BE49-F238E27FC236}">
                    <a16:creationId xmlns:a16="http://schemas.microsoft.com/office/drawing/2014/main" id="{F8092796-3030-4C12-86EC-4434F2A3F66A}"/>
                  </a:ext>
                </a:extLst>
              </p:cNvPr>
              <p:cNvSpPr/>
              <p:nvPr/>
            </p:nvSpPr>
            <p:spPr>
              <a:xfrm>
                <a:off x="54724153" y="-384489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美幌町</a:t>
                </a:r>
              </a:p>
            </p:txBody>
          </p:sp>
          <p:sp>
            <p:nvSpPr>
              <p:cNvPr id="1061" name="正方形/長方形 1060">
                <a:extLst>
                  <a:ext uri="{FF2B5EF4-FFF2-40B4-BE49-F238E27FC236}">
                    <a16:creationId xmlns:a16="http://schemas.microsoft.com/office/drawing/2014/main" id="{CD9A6979-1BDD-40B7-9D7B-6F3ECFC79C38}"/>
                  </a:ext>
                </a:extLst>
              </p:cNvPr>
              <p:cNvSpPr/>
              <p:nvPr/>
            </p:nvSpPr>
            <p:spPr>
              <a:xfrm>
                <a:off x="50983231" y="-624752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西興部村</a:t>
                </a:r>
              </a:p>
            </p:txBody>
          </p:sp>
          <p:sp>
            <p:nvSpPr>
              <p:cNvPr id="1062" name="正方形/長方形 1061">
                <a:extLst>
                  <a:ext uri="{FF2B5EF4-FFF2-40B4-BE49-F238E27FC236}">
                    <a16:creationId xmlns:a16="http://schemas.microsoft.com/office/drawing/2014/main" id="{49A0A7CE-06BC-421D-887A-5A9B4D7DFEC3}"/>
                  </a:ext>
                </a:extLst>
              </p:cNvPr>
              <p:cNvSpPr/>
              <p:nvPr/>
            </p:nvSpPr>
            <p:spPr>
              <a:xfrm>
                <a:off x="50779458" y="-72119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雄武町</a:t>
                </a:r>
              </a:p>
            </p:txBody>
          </p:sp>
          <p:sp>
            <p:nvSpPr>
              <p:cNvPr id="1063" name="正方形/長方形 1062">
                <a:extLst>
                  <a:ext uri="{FF2B5EF4-FFF2-40B4-BE49-F238E27FC236}">
                    <a16:creationId xmlns:a16="http://schemas.microsoft.com/office/drawing/2014/main" id="{76C1D339-55A1-4392-9B8B-599749D3B3AF}"/>
                  </a:ext>
                </a:extLst>
              </p:cNvPr>
              <p:cNvSpPr/>
              <p:nvPr/>
            </p:nvSpPr>
            <p:spPr>
              <a:xfrm>
                <a:off x="49272010" y="68220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平取町</a:t>
                </a:r>
              </a:p>
            </p:txBody>
          </p:sp>
          <p:sp>
            <p:nvSpPr>
              <p:cNvPr id="1064" name="正方形/長方形 1063">
                <a:extLst>
                  <a:ext uri="{FF2B5EF4-FFF2-40B4-BE49-F238E27FC236}">
                    <a16:creationId xmlns:a16="http://schemas.microsoft.com/office/drawing/2014/main" id="{D525C0AA-ED9F-4550-9A0E-4BE3657CCBE6}"/>
                  </a:ext>
                </a:extLst>
              </p:cNvPr>
              <p:cNvSpPr/>
              <p:nvPr/>
            </p:nvSpPr>
            <p:spPr>
              <a:xfrm>
                <a:off x="51383728" y="29118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様似町</a:t>
                </a:r>
              </a:p>
            </p:txBody>
          </p:sp>
          <p:sp>
            <p:nvSpPr>
              <p:cNvPr id="1065" name="正方形/長方形 1064">
                <a:extLst>
                  <a:ext uri="{FF2B5EF4-FFF2-40B4-BE49-F238E27FC236}">
                    <a16:creationId xmlns:a16="http://schemas.microsoft.com/office/drawing/2014/main" id="{EC4929B9-2E60-47F1-B23B-46AA4D3A9325}"/>
                  </a:ext>
                </a:extLst>
              </p:cNvPr>
              <p:cNvSpPr/>
              <p:nvPr/>
            </p:nvSpPr>
            <p:spPr>
              <a:xfrm>
                <a:off x="49976138" y="1874964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新ひだか町</a:t>
                </a:r>
              </a:p>
            </p:txBody>
          </p:sp>
          <p:sp>
            <p:nvSpPr>
              <p:cNvPr id="1066" name="正方形/長方形 1065">
                <a:extLst>
                  <a:ext uri="{FF2B5EF4-FFF2-40B4-BE49-F238E27FC236}">
                    <a16:creationId xmlns:a16="http://schemas.microsoft.com/office/drawing/2014/main" id="{B00A2F6C-763A-4729-AAAD-5D5383F1D206}"/>
                  </a:ext>
                </a:extLst>
              </p:cNvPr>
              <p:cNvSpPr/>
              <p:nvPr/>
            </p:nvSpPr>
            <p:spPr>
              <a:xfrm>
                <a:off x="51842100" y="-80640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音更町</a:t>
                </a:r>
              </a:p>
            </p:txBody>
          </p:sp>
          <p:sp>
            <p:nvSpPr>
              <p:cNvPr id="1067" name="正方形/長方形 1066">
                <a:extLst>
                  <a:ext uri="{FF2B5EF4-FFF2-40B4-BE49-F238E27FC236}">
                    <a16:creationId xmlns:a16="http://schemas.microsoft.com/office/drawing/2014/main" id="{0127506A-FFAB-4C9C-93A0-C7C4592B4D46}"/>
                  </a:ext>
                </a:extLst>
              </p:cNvPr>
              <p:cNvSpPr/>
              <p:nvPr/>
            </p:nvSpPr>
            <p:spPr>
              <a:xfrm>
                <a:off x="57223857" y="-374794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標津町</a:t>
                </a:r>
              </a:p>
            </p:txBody>
          </p:sp>
          <p:sp>
            <p:nvSpPr>
              <p:cNvPr id="1068" name="正方形/長方形 1067">
                <a:extLst>
                  <a:ext uri="{FF2B5EF4-FFF2-40B4-BE49-F238E27FC236}">
                    <a16:creationId xmlns:a16="http://schemas.microsoft.com/office/drawing/2014/main" id="{88B39952-570F-42B4-B657-70C6F431D702}"/>
                  </a:ext>
                </a:extLst>
              </p:cNvPr>
              <p:cNvSpPr/>
              <p:nvPr/>
            </p:nvSpPr>
            <p:spPr>
              <a:xfrm>
                <a:off x="51693267" y="-224059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上士幌町</a:t>
                </a:r>
              </a:p>
            </p:txBody>
          </p:sp>
          <p:sp>
            <p:nvSpPr>
              <p:cNvPr id="1069" name="正方形/長方形 1068">
                <a:extLst>
                  <a:ext uri="{FF2B5EF4-FFF2-40B4-BE49-F238E27FC236}">
                    <a16:creationId xmlns:a16="http://schemas.microsoft.com/office/drawing/2014/main" id="{9FB44EFD-C0D3-4BE0-B5B5-231DCF3CA18F}"/>
                  </a:ext>
                </a:extLst>
              </p:cNvPr>
              <p:cNvSpPr/>
              <p:nvPr/>
            </p:nvSpPr>
            <p:spPr>
              <a:xfrm>
                <a:off x="51769112" y="152402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大樹町</a:t>
                </a:r>
              </a:p>
            </p:txBody>
          </p:sp>
          <p:sp>
            <p:nvSpPr>
              <p:cNvPr id="1070" name="正方形/長方形 1069">
                <a:extLst>
                  <a:ext uri="{FF2B5EF4-FFF2-40B4-BE49-F238E27FC236}">
                    <a16:creationId xmlns:a16="http://schemas.microsoft.com/office/drawing/2014/main" id="{FC6FFCD0-1633-497D-8DF3-BE20DAC42ADA}"/>
                  </a:ext>
                </a:extLst>
              </p:cNvPr>
              <p:cNvSpPr/>
              <p:nvPr/>
            </p:nvSpPr>
            <p:spPr>
              <a:xfrm>
                <a:off x="53296989" y="-20254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浦幌町</a:t>
                </a:r>
              </a:p>
            </p:txBody>
          </p:sp>
          <p:sp>
            <p:nvSpPr>
              <p:cNvPr id="1071" name="正方形/長方形 1070">
                <a:extLst>
                  <a:ext uri="{FF2B5EF4-FFF2-40B4-BE49-F238E27FC236}">
                    <a16:creationId xmlns:a16="http://schemas.microsoft.com/office/drawing/2014/main" id="{F3BAF9A7-ADCD-4430-92D3-9502D9A8DBB0}"/>
                  </a:ext>
                </a:extLst>
              </p:cNvPr>
              <p:cNvSpPr/>
              <p:nvPr/>
            </p:nvSpPr>
            <p:spPr>
              <a:xfrm>
                <a:off x="55820709" y="-6382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釧路町</a:t>
                </a:r>
              </a:p>
            </p:txBody>
          </p:sp>
          <p:sp>
            <p:nvSpPr>
              <p:cNvPr id="1072" name="正方形/長方形 1071">
                <a:extLst>
                  <a:ext uri="{FF2B5EF4-FFF2-40B4-BE49-F238E27FC236}">
                    <a16:creationId xmlns:a16="http://schemas.microsoft.com/office/drawing/2014/main" id="{19A797DA-EBCD-495B-A96B-007158BBC5B9}"/>
                  </a:ext>
                </a:extLst>
              </p:cNvPr>
              <p:cNvSpPr/>
              <p:nvPr/>
            </p:nvSpPr>
            <p:spPr>
              <a:xfrm>
                <a:off x="53314368" y="-280220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陸別町</a:t>
                </a:r>
              </a:p>
            </p:txBody>
          </p:sp>
          <p:sp>
            <p:nvSpPr>
              <p:cNvPr id="1073" name="正方形/長方形 1072">
                <a:extLst>
                  <a:ext uri="{FF2B5EF4-FFF2-40B4-BE49-F238E27FC236}">
                    <a16:creationId xmlns:a16="http://schemas.microsoft.com/office/drawing/2014/main" id="{0FA1E287-CE5A-4C2C-AE10-B4CAAE4255CC}"/>
                  </a:ext>
                </a:extLst>
              </p:cNvPr>
              <p:cNvSpPr/>
              <p:nvPr/>
            </p:nvSpPr>
            <p:spPr>
              <a:xfrm>
                <a:off x="52759688" y="-208026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足寄町</a:t>
                </a:r>
              </a:p>
            </p:txBody>
          </p:sp>
          <p:sp>
            <p:nvSpPr>
              <p:cNvPr id="1074" name="正方形/長方形 1073">
                <a:extLst>
                  <a:ext uri="{FF2B5EF4-FFF2-40B4-BE49-F238E27FC236}">
                    <a16:creationId xmlns:a16="http://schemas.microsoft.com/office/drawing/2014/main" id="{EB777131-1590-4577-A2CD-A2D49407806D}"/>
                  </a:ext>
                </a:extLst>
              </p:cNvPr>
              <p:cNvSpPr/>
              <p:nvPr/>
            </p:nvSpPr>
            <p:spPr>
              <a:xfrm>
                <a:off x="52678231" y="44483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豊頃町</a:t>
                </a:r>
              </a:p>
            </p:txBody>
          </p:sp>
          <p:sp>
            <p:nvSpPr>
              <p:cNvPr id="1075" name="正方形/長方形 1074">
                <a:extLst>
                  <a:ext uri="{FF2B5EF4-FFF2-40B4-BE49-F238E27FC236}">
                    <a16:creationId xmlns:a16="http://schemas.microsoft.com/office/drawing/2014/main" id="{CADFD5BA-19A8-4AAA-8B0B-C27426981482}"/>
                  </a:ext>
                </a:extLst>
              </p:cNvPr>
              <p:cNvSpPr/>
              <p:nvPr/>
            </p:nvSpPr>
            <p:spPr>
              <a:xfrm>
                <a:off x="52867691" y="-123283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本別町</a:t>
                </a:r>
              </a:p>
            </p:txBody>
          </p:sp>
          <p:sp>
            <p:nvSpPr>
              <p:cNvPr id="1076" name="正方形/長方形 1075">
                <a:extLst>
                  <a:ext uri="{FF2B5EF4-FFF2-40B4-BE49-F238E27FC236}">
                    <a16:creationId xmlns:a16="http://schemas.microsoft.com/office/drawing/2014/main" id="{007C10DA-AD6A-433C-9F28-36F87C1B3F36}"/>
                  </a:ext>
                </a:extLst>
              </p:cNvPr>
              <p:cNvSpPr/>
              <p:nvPr/>
            </p:nvSpPr>
            <p:spPr>
              <a:xfrm>
                <a:off x="51199350" y="-528988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滝上町</a:t>
                </a:r>
              </a:p>
            </p:txBody>
          </p:sp>
          <p:sp>
            <p:nvSpPr>
              <p:cNvPr id="1077" name="正方形/長方形 1076">
                <a:extLst>
                  <a:ext uri="{FF2B5EF4-FFF2-40B4-BE49-F238E27FC236}">
                    <a16:creationId xmlns:a16="http://schemas.microsoft.com/office/drawing/2014/main" id="{E7C8E8A1-27CE-498D-A6FB-E87781BF3749}"/>
                  </a:ext>
                </a:extLst>
              </p:cNvPr>
              <p:cNvSpPr/>
              <p:nvPr/>
            </p:nvSpPr>
            <p:spPr>
              <a:xfrm>
                <a:off x="55682541" y="-416605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小清水町</a:t>
                </a:r>
              </a:p>
            </p:txBody>
          </p:sp>
          <p:sp>
            <p:nvSpPr>
              <p:cNvPr id="1078" name="正方形/長方形 1077">
                <a:extLst>
                  <a:ext uri="{FF2B5EF4-FFF2-40B4-BE49-F238E27FC236}">
                    <a16:creationId xmlns:a16="http://schemas.microsoft.com/office/drawing/2014/main" id="{FCC046EA-15F6-46AB-9A59-BBBEF234F9CA}"/>
                  </a:ext>
                </a:extLst>
              </p:cNvPr>
              <p:cNvSpPr/>
              <p:nvPr/>
            </p:nvSpPr>
            <p:spPr>
              <a:xfrm>
                <a:off x="47665231" y="-86254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天塩町</a:t>
                </a:r>
              </a:p>
            </p:txBody>
          </p:sp>
          <p:sp>
            <p:nvSpPr>
              <p:cNvPr id="1079" name="正方形/長方形 1078">
                <a:extLst>
                  <a:ext uri="{FF2B5EF4-FFF2-40B4-BE49-F238E27FC236}">
                    <a16:creationId xmlns:a16="http://schemas.microsoft.com/office/drawing/2014/main" id="{76268B60-1623-40C0-B79D-8616FD90E8A1}"/>
                  </a:ext>
                </a:extLst>
              </p:cNvPr>
              <p:cNvSpPr/>
              <p:nvPr/>
            </p:nvSpPr>
            <p:spPr>
              <a:xfrm>
                <a:off x="53382141" y="-356789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訓子府町</a:t>
                </a:r>
              </a:p>
            </p:txBody>
          </p:sp>
          <p:sp>
            <p:nvSpPr>
              <p:cNvPr id="1080" name="正方形/長方形 1079">
                <a:extLst>
                  <a:ext uri="{FF2B5EF4-FFF2-40B4-BE49-F238E27FC236}">
                    <a16:creationId xmlns:a16="http://schemas.microsoft.com/office/drawing/2014/main" id="{3152D1F0-C39D-4FCB-9C12-970F4E83D352}"/>
                  </a:ext>
                </a:extLst>
              </p:cNvPr>
              <p:cNvSpPr/>
              <p:nvPr/>
            </p:nvSpPr>
            <p:spPr>
              <a:xfrm>
                <a:off x="53670858" y="-495477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佐呂間町</a:t>
                </a:r>
              </a:p>
            </p:txBody>
          </p:sp>
          <p:sp>
            <p:nvSpPr>
              <p:cNvPr id="1081" name="正方形/長方形 1080">
                <a:extLst>
                  <a:ext uri="{FF2B5EF4-FFF2-40B4-BE49-F238E27FC236}">
                    <a16:creationId xmlns:a16="http://schemas.microsoft.com/office/drawing/2014/main" id="{D0A51240-DF0A-41E1-AAD2-FF2E81CE564B}"/>
                  </a:ext>
                </a:extLst>
              </p:cNvPr>
              <p:cNvSpPr/>
              <p:nvPr/>
            </p:nvSpPr>
            <p:spPr>
              <a:xfrm>
                <a:off x="47669936" y="1697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安平町</a:t>
                </a:r>
              </a:p>
            </p:txBody>
          </p:sp>
          <p:sp>
            <p:nvSpPr>
              <p:cNvPr id="1082" name="正方形/長方形 1081">
                <a:extLst>
                  <a:ext uri="{FF2B5EF4-FFF2-40B4-BE49-F238E27FC236}">
                    <a16:creationId xmlns:a16="http://schemas.microsoft.com/office/drawing/2014/main" id="{39E5E491-EE03-49DD-8501-25A24AF3015F}"/>
                  </a:ext>
                </a:extLst>
              </p:cNvPr>
              <p:cNvSpPr/>
              <p:nvPr/>
            </p:nvSpPr>
            <p:spPr>
              <a:xfrm>
                <a:off x="51170309" y="105372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中札内村</a:t>
                </a:r>
              </a:p>
            </p:txBody>
          </p:sp>
          <p:sp>
            <p:nvSpPr>
              <p:cNvPr id="1083" name="正方形/長方形 1082">
                <a:extLst>
                  <a:ext uri="{FF2B5EF4-FFF2-40B4-BE49-F238E27FC236}">
                    <a16:creationId xmlns:a16="http://schemas.microsoft.com/office/drawing/2014/main" id="{2B85597F-2B0C-45FC-A37F-419CAC01B4F2}"/>
                  </a:ext>
                </a:extLst>
              </p:cNvPr>
              <p:cNvSpPr/>
              <p:nvPr/>
            </p:nvSpPr>
            <p:spPr>
              <a:xfrm>
                <a:off x="52710304" y="-5474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</a:p>
            </p:txBody>
          </p:sp>
          <p:sp>
            <p:nvSpPr>
              <p:cNvPr id="1084" name="正方形/長方形 1083">
                <a:extLst>
                  <a:ext uri="{FF2B5EF4-FFF2-40B4-BE49-F238E27FC236}">
                    <a16:creationId xmlns:a16="http://schemas.microsoft.com/office/drawing/2014/main" id="{3CFB0EB9-6838-4B08-89AA-EEFAB3F5741D}"/>
                  </a:ext>
                </a:extLst>
              </p:cNvPr>
              <p:cNvSpPr/>
              <p:nvPr/>
            </p:nvSpPr>
            <p:spPr>
              <a:xfrm>
                <a:off x="56751450" y="-103087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厚岸町</a:t>
                </a:r>
              </a:p>
            </p:txBody>
          </p:sp>
          <p:sp>
            <p:nvSpPr>
              <p:cNvPr id="1085" name="正方形/長方形 1084">
                <a:extLst>
                  <a:ext uri="{FF2B5EF4-FFF2-40B4-BE49-F238E27FC236}">
                    <a16:creationId xmlns:a16="http://schemas.microsoft.com/office/drawing/2014/main" id="{75BC90EA-234E-4E85-8D65-62CADC32FDBC}"/>
                  </a:ext>
                </a:extLst>
              </p:cNvPr>
              <p:cNvSpPr/>
              <p:nvPr/>
            </p:nvSpPr>
            <p:spPr>
              <a:xfrm>
                <a:off x="57688445" y="-13372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浜中町</a:t>
                </a:r>
              </a:p>
            </p:txBody>
          </p:sp>
          <p:sp>
            <p:nvSpPr>
              <p:cNvPr id="1086" name="正方形/長方形 1085">
                <a:extLst>
                  <a:ext uri="{FF2B5EF4-FFF2-40B4-BE49-F238E27FC236}">
                    <a16:creationId xmlns:a16="http://schemas.microsoft.com/office/drawing/2014/main" id="{1F22CF39-4339-4B83-B9E9-6A37F84715B3}"/>
                  </a:ext>
                </a:extLst>
              </p:cNvPr>
              <p:cNvSpPr/>
              <p:nvPr/>
            </p:nvSpPr>
            <p:spPr>
              <a:xfrm>
                <a:off x="55995588" y="-169523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標茶町</a:t>
                </a:r>
              </a:p>
            </p:txBody>
          </p:sp>
          <p:sp>
            <p:nvSpPr>
              <p:cNvPr id="1087" name="正方形/長方形 1086">
                <a:extLst>
                  <a:ext uri="{FF2B5EF4-FFF2-40B4-BE49-F238E27FC236}">
                    <a16:creationId xmlns:a16="http://schemas.microsoft.com/office/drawing/2014/main" id="{04CF21E5-F189-4CFC-A2C8-FA4456F9AEFE}"/>
                  </a:ext>
                </a:extLst>
              </p:cNvPr>
              <p:cNvSpPr/>
              <p:nvPr/>
            </p:nvSpPr>
            <p:spPr>
              <a:xfrm>
                <a:off x="54220199" y="-9993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白糠町</a:t>
                </a:r>
              </a:p>
            </p:txBody>
          </p:sp>
          <p:sp>
            <p:nvSpPr>
              <p:cNvPr id="1088" name="正方形/長方形 1087">
                <a:extLst>
                  <a:ext uri="{FF2B5EF4-FFF2-40B4-BE49-F238E27FC236}">
                    <a16:creationId xmlns:a16="http://schemas.microsoft.com/office/drawing/2014/main" id="{E3F7D32D-2516-4504-8918-EA5B8A997106}"/>
                  </a:ext>
                </a:extLst>
              </p:cNvPr>
              <p:cNvSpPr/>
              <p:nvPr/>
            </p:nvSpPr>
            <p:spPr>
              <a:xfrm>
                <a:off x="50730127" y="-190427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新得町</a:t>
                </a:r>
              </a:p>
            </p:txBody>
          </p:sp>
          <p:sp>
            <p:nvSpPr>
              <p:cNvPr id="1089" name="正方形/長方形 1088">
                <a:extLst>
                  <a:ext uri="{FF2B5EF4-FFF2-40B4-BE49-F238E27FC236}">
                    <a16:creationId xmlns:a16="http://schemas.microsoft.com/office/drawing/2014/main" id="{0EA5F5D5-1F73-4100-B47F-616038D80CB1}"/>
                  </a:ext>
                </a:extLst>
              </p:cNvPr>
              <p:cNvSpPr/>
              <p:nvPr/>
            </p:nvSpPr>
            <p:spPr>
              <a:xfrm>
                <a:off x="51974794" y="-135953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士幌町</a:t>
                </a:r>
              </a:p>
            </p:txBody>
          </p:sp>
          <p:sp>
            <p:nvSpPr>
              <p:cNvPr id="1090" name="正方形/長方形 1089">
                <a:extLst>
                  <a:ext uri="{FF2B5EF4-FFF2-40B4-BE49-F238E27FC236}">
                    <a16:creationId xmlns:a16="http://schemas.microsoft.com/office/drawing/2014/main" id="{9CEEF98E-FB2B-4053-903B-626D20202010}"/>
                  </a:ext>
                </a:extLst>
              </p:cNvPr>
              <p:cNvSpPr/>
              <p:nvPr/>
            </p:nvSpPr>
            <p:spPr>
              <a:xfrm>
                <a:off x="51605339" y="-656948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興部町</a:t>
                </a:r>
              </a:p>
            </p:txBody>
          </p:sp>
          <p:sp>
            <p:nvSpPr>
              <p:cNvPr id="1091" name="正方形/長方形 1090">
                <a:extLst>
                  <a:ext uri="{FF2B5EF4-FFF2-40B4-BE49-F238E27FC236}">
                    <a16:creationId xmlns:a16="http://schemas.microsoft.com/office/drawing/2014/main" id="{0CDDAB89-D433-4A52-A45E-A96E8EA62B08}"/>
                  </a:ext>
                </a:extLst>
              </p:cNvPr>
              <p:cNvSpPr/>
              <p:nvPr/>
            </p:nvSpPr>
            <p:spPr>
              <a:xfrm>
                <a:off x="51823910" y="99059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更別村</a:t>
                </a:r>
              </a:p>
            </p:txBody>
          </p:sp>
          <p:sp>
            <p:nvSpPr>
              <p:cNvPr id="1092" name="正方形/長方形 1091">
                <a:extLst>
                  <a:ext uri="{FF2B5EF4-FFF2-40B4-BE49-F238E27FC236}">
                    <a16:creationId xmlns:a16="http://schemas.microsoft.com/office/drawing/2014/main" id="{CBAED914-0ED5-47CF-904B-DB83F4F8A3FC}"/>
                  </a:ext>
                </a:extLst>
              </p:cNvPr>
              <p:cNvSpPr/>
              <p:nvPr/>
            </p:nvSpPr>
            <p:spPr>
              <a:xfrm>
                <a:off x="51895165" y="222295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広尾町</a:t>
                </a:r>
              </a:p>
            </p:txBody>
          </p:sp>
          <p:sp>
            <p:nvSpPr>
              <p:cNvPr id="1093" name="正方形/長方形 1092">
                <a:extLst>
                  <a:ext uri="{FF2B5EF4-FFF2-40B4-BE49-F238E27FC236}">
                    <a16:creationId xmlns:a16="http://schemas.microsoft.com/office/drawing/2014/main" id="{DB81968A-8488-48D5-8602-C49761E77630}"/>
                  </a:ext>
                </a:extLst>
              </p:cNvPr>
              <p:cNvSpPr/>
              <p:nvPr/>
            </p:nvSpPr>
            <p:spPr>
              <a:xfrm>
                <a:off x="55434075" y="-294467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弟子屈町</a:t>
                </a:r>
              </a:p>
            </p:txBody>
          </p:sp>
          <p:sp>
            <p:nvSpPr>
              <p:cNvPr id="1094" name="正方形/長方形 1093">
                <a:extLst>
                  <a:ext uri="{FF2B5EF4-FFF2-40B4-BE49-F238E27FC236}">
                    <a16:creationId xmlns:a16="http://schemas.microsoft.com/office/drawing/2014/main" id="{198BA29B-C977-4DFD-9EAD-7232F585502D}"/>
                  </a:ext>
                </a:extLst>
              </p:cNvPr>
              <p:cNvSpPr/>
              <p:nvPr/>
            </p:nvSpPr>
            <p:spPr>
              <a:xfrm>
                <a:off x="55227873" y="-16051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鶴居村</a:t>
                </a:r>
              </a:p>
            </p:txBody>
          </p:sp>
          <p:sp>
            <p:nvSpPr>
              <p:cNvPr id="1095" name="正方形/長方形 1094">
                <a:extLst>
                  <a:ext uri="{FF2B5EF4-FFF2-40B4-BE49-F238E27FC236}">
                    <a16:creationId xmlns:a16="http://schemas.microsoft.com/office/drawing/2014/main" id="{17C75AB2-CE25-488F-9DF6-12E7F69AF375}"/>
                  </a:ext>
                </a:extLst>
              </p:cNvPr>
              <p:cNvSpPr/>
              <p:nvPr/>
            </p:nvSpPr>
            <p:spPr>
              <a:xfrm>
                <a:off x="57471732" y="-217757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別海町</a:t>
                </a:r>
              </a:p>
            </p:txBody>
          </p:sp>
          <p:sp>
            <p:nvSpPr>
              <p:cNvPr id="1096" name="正方形/長方形 1095">
                <a:extLst>
                  <a:ext uri="{FF2B5EF4-FFF2-40B4-BE49-F238E27FC236}">
                    <a16:creationId xmlns:a16="http://schemas.microsoft.com/office/drawing/2014/main" id="{830D791D-9B08-4AA2-A630-BB6DD0AB2D69}"/>
                  </a:ext>
                </a:extLst>
              </p:cNvPr>
              <p:cNvSpPr/>
              <p:nvPr/>
            </p:nvSpPr>
            <p:spPr>
              <a:xfrm>
                <a:off x="57727571" y="-490809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羅臼町</a:t>
                </a:r>
              </a:p>
            </p:txBody>
          </p:sp>
          <p:sp>
            <p:nvSpPr>
              <p:cNvPr id="1097" name="正方形/長方形 1096">
                <a:extLst>
                  <a:ext uri="{FF2B5EF4-FFF2-40B4-BE49-F238E27FC236}">
                    <a16:creationId xmlns:a16="http://schemas.microsoft.com/office/drawing/2014/main" id="{DAE40724-A408-4247-B11E-AA24C1C259F3}"/>
                  </a:ext>
                </a:extLst>
              </p:cNvPr>
              <p:cNvSpPr/>
              <p:nvPr/>
            </p:nvSpPr>
            <p:spPr>
              <a:xfrm>
                <a:off x="56799968" y="-303125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中標津町</a:t>
                </a:r>
              </a:p>
            </p:txBody>
          </p:sp>
          <p:sp>
            <p:nvSpPr>
              <p:cNvPr id="1098" name="正方形/長方形 1097">
                <a:extLst>
                  <a:ext uri="{FF2B5EF4-FFF2-40B4-BE49-F238E27FC236}">
                    <a16:creationId xmlns:a16="http://schemas.microsoft.com/office/drawing/2014/main" id="{6B66372A-7439-4D30-80DF-1C08B2017181}"/>
                  </a:ext>
                </a:extLst>
              </p:cNvPr>
              <p:cNvSpPr/>
              <p:nvPr/>
            </p:nvSpPr>
            <p:spPr>
              <a:xfrm>
                <a:off x="52162125" y="44717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幕別町</a:t>
                </a:r>
              </a:p>
            </p:txBody>
          </p:sp>
          <p:sp>
            <p:nvSpPr>
              <p:cNvPr id="1099" name="正方形/長方形 1098">
                <a:extLst>
                  <a:ext uri="{FF2B5EF4-FFF2-40B4-BE49-F238E27FC236}">
                    <a16:creationId xmlns:a16="http://schemas.microsoft.com/office/drawing/2014/main" id="{2F82EB24-3F8D-4C2A-A854-89C8B5190793}"/>
                  </a:ext>
                </a:extLst>
              </p:cNvPr>
              <p:cNvSpPr/>
              <p:nvPr/>
            </p:nvSpPr>
            <p:spPr>
              <a:xfrm>
                <a:off x="51162419" y="1467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芽室町</a:t>
                </a:r>
              </a:p>
            </p:txBody>
          </p:sp>
          <p:sp>
            <p:nvSpPr>
              <p:cNvPr id="1100" name="正方形/長方形 1099">
                <a:extLst>
                  <a:ext uri="{FF2B5EF4-FFF2-40B4-BE49-F238E27FC236}">
                    <a16:creationId xmlns:a16="http://schemas.microsoft.com/office/drawing/2014/main" id="{4B5CBC8A-EF1F-414A-9A2D-F1C2CE835700}"/>
                  </a:ext>
                </a:extLst>
              </p:cNvPr>
              <p:cNvSpPr/>
              <p:nvPr/>
            </p:nvSpPr>
            <p:spPr>
              <a:xfrm>
                <a:off x="50765426" y="-4445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清水町</a:t>
                </a:r>
              </a:p>
            </p:txBody>
          </p:sp>
          <p:sp>
            <p:nvSpPr>
              <p:cNvPr id="1101" name="正方形/長方形 1100">
                <a:extLst>
                  <a:ext uri="{FF2B5EF4-FFF2-40B4-BE49-F238E27FC236}">
                    <a16:creationId xmlns:a16="http://schemas.microsoft.com/office/drawing/2014/main" id="{2F9C3BD3-5AAB-4F02-BD57-EA26F72EC9A0}"/>
                  </a:ext>
                </a:extLst>
              </p:cNvPr>
              <p:cNvSpPr/>
              <p:nvPr/>
            </p:nvSpPr>
            <p:spPr>
              <a:xfrm>
                <a:off x="51369534" y="-150168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鹿追町</a:t>
                </a:r>
              </a:p>
            </p:txBody>
          </p:sp>
          <p:sp>
            <p:nvSpPr>
              <p:cNvPr id="1102" name="正方形/長方形 1101">
                <a:extLst>
                  <a:ext uri="{FF2B5EF4-FFF2-40B4-BE49-F238E27FC236}">
                    <a16:creationId xmlns:a16="http://schemas.microsoft.com/office/drawing/2014/main" id="{81FDA9A8-9F68-40C3-8462-6DA3CF951666}"/>
                  </a:ext>
                </a:extLst>
              </p:cNvPr>
              <p:cNvSpPr/>
              <p:nvPr/>
            </p:nvSpPr>
            <p:spPr>
              <a:xfrm>
                <a:off x="50848458" y="237617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浦河町</a:t>
                </a:r>
              </a:p>
            </p:txBody>
          </p:sp>
          <p:sp>
            <p:nvSpPr>
              <p:cNvPr id="1103" name="正方形/長方形 1102">
                <a:extLst>
                  <a:ext uri="{FF2B5EF4-FFF2-40B4-BE49-F238E27FC236}">
                    <a16:creationId xmlns:a16="http://schemas.microsoft.com/office/drawing/2014/main" id="{D9E6B487-C927-4FC5-AD46-B61593B4F152}"/>
                  </a:ext>
                </a:extLst>
              </p:cNvPr>
              <p:cNvSpPr/>
              <p:nvPr/>
            </p:nvSpPr>
            <p:spPr>
              <a:xfrm>
                <a:off x="53041311" y="-549147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湧別町</a:t>
                </a:r>
              </a:p>
            </p:txBody>
          </p:sp>
          <p:sp>
            <p:nvSpPr>
              <p:cNvPr id="1104" name="正方形/長方形 1103">
                <a:extLst>
                  <a:ext uri="{FF2B5EF4-FFF2-40B4-BE49-F238E27FC236}">
                    <a16:creationId xmlns:a16="http://schemas.microsoft.com/office/drawing/2014/main" id="{FE9379BC-A937-4F6C-8D10-E7F423948AC7}"/>
                  </a:ext>
                </a:extLst>
              </p:cNvPr>
              <p:cNvSpPr/>
              <p:nvPr/>
            </p:nvSpPr>
            <p:spPr>
              <a:xfrm>
                <a:off x="52625956" y="-324669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置戸町</a:t>
                </a:r>
              </a:p>
            </p:txBody>
          </p:sp>
          <p:sp>
            <p:nvSpPr>
              <p:cNvPr id="1105" name="正方形/長方形 1104">
                <a:extLst>
                  <a:ext uri="{FF2B5EF4-FFF2-40B4-BE49-F238E27FC236}">
                    <a16:creationId xmlns:a16="http://schemas.microsoft.com/office/drawing/2014/main" id="{3B257D46-EB90-4850-9FB9-FD35D452B65C}"/>
                  </a:ext>
                </a:extLst>
              </p:cNvPr>
              <p:cNvSpPr/>
              <p:nvPr/>
            </p:nvSpPr>
            <p:spPr>
              <a:xfrm>
                <a:off x="52193637" y="-44634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遠軽町</a:t>
                </a:r>
              </a:p>
            </p:txBody>
          </p:sp>
          <p:sp>
            <p:nvSpPr>
              <p:cNvPr id="1106" name="正方形/長方形 1105">
                <a:extLst>
                  <a:ext uri="{FF2B5EF4-FFF2-40B4-BE49-F238E27FC236}">
                    <a16:creationId xmlns:a16="http://schemas.microsoft.com/office/drawing/2014/main" id="{F1D338AA-2D87-4B0A-B4CB-B80DD54208BA}"/>
                  </a:ext>
                </a:extLst>
              </p:cNvPr>
              <p:cNvSpPr/>
              <p:nvPr/>
            </p:nvSpPr>
            <p:spPr>
              <a:xfrm>
                <a:off x="48460809" y="-7870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夕張市</a:t>
                </a:r>
              </a:p>
            </p:txBody>
          </p:sp>
          <p:sp>
            <p:nvSpPr>
              <p:cNvPr id="1107" name="正方形/長方形 1106">
                <a:extLst>
                  <a:ext uri="{FF2B5EF4-FFF2-40B4-BE49-F238E27FC236}">
                    <a16:creationId xmlns:a16="http://schemas.microsoft.com/office/drawing/2014/main" id="{7CC2C7D4-AA8B-436D-9795-B8C03110F366}"/>
                  </a:ext>
                </a:extLst>
              </p:cNvPr>
              <p:cNvSpPr/>
              <p:nvPr/>
            </p:nvSpPr>
            <p:spPr>
              <a:xfrm>
                <a:off x="46666629" y="-55224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北広島市</a:t>
                </a:r>
              </a:p>
            </p:txBody>
          </p:sp>
          <p:sp>
            <p:nvSpPr>
              <p:cNvPr id="1108" name="正方形/長方形 1107">
                <a:extLst>
                  <a:ext uri="{FF2B5EF4-FFF2-40B4-BE49-F238E27FC236}">
                    <a16:creationId xmlns:a16="http://schemas.microsoft.com/office/drawing/2014/main" id="{7FB5AC9C-DB47-42B7-A11C-AC9621261AB2}"/>
                  </a:ext>
                </a:extLst>
              </p:cNvPr>
              <p:cNvSpPr/>
              <p:nvPr/>
            </p:nvSpPr>
            <p:spPr>
              <a:xfrm>
                <a:off x="45326315" y="7252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</a:p>
            </p:txBody>
          </p:sp>
          <p:sp>
            <p:nvSpPr>
              <p:cNvPr id="1109" name="正方形/長方形 1108">
                <a:extLst>
                  <a:ext uri="{FF2B5EF4-FFF2-40B4-BE49-F238E27FC236}">
                    <a16:creationId xmlns:a16="http://schemas.microsoft.com/office/drawing/2014/main" id="{8368D533-6313-46D0-9689-B61760AE20BB}"/>
                  </a:ext>
                </a:extLst>
              </p:cNvPr>
              <p:cNvSpPr/>
              <p:nvPr/>
            </p:nvSpPr>
            <p:spPr>
              <a:xfrm>
                <a:off x="50015496" y="-8183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</a:p>
            </p:txBody>
          </p:sp>
          <p:sp>
            <p:nvSpPr>
              <p:cNvPr id="1110" name="正方形/長方形 1109">
                <a:extLst>
                  <a:ext uri="{FF2B5EF4-FFF2-40B4-BE49-F238E27FC236}">
                    <a16:creationId xmlns:a16="http://schemas.microsoft.com/office/drawing/2014/main" id="{9F82D0E4-C09C-4A0A-B0A0-068AFB1969CB}"/>
                  </a:ext>
                </a:extLst>
              </p:cNvPr>
              <p:cNvSpPr/>
              <p:nvPr/>
            </p:nvSpPr>
            <p:spPr>
              <a:xfrm>
                <a:off x="53808199" y="-54687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釧路市</a:t>
                </a:r>
              </a:p>
            </p:txBody>
          </p:sp>
          <p:sp>
            <p:nvSpPr>
              <p:cNvPr id="1111" name="正方形/長方形 1110">
                <a:extLst>
                  <a:ext uri="{FF2B5EF4-FFF2-40B4-BE49-F238E27FC236}">
                    <a16:creationId xmlns:a16="http://schemas.microsoft.com/office/drawing/2014/main" id="{EDA9DCB4-A844-4B4D-9969-FED2E6746D01}"/>
                  </a:ext>
                </a:extLst>
              </p:cNvPr>
              <p:cNvSpPr/>
              <p:nvPr/>
            </p:nvSpPr>
            <p:spPr>
              <a:xfrm>
                <a:off x="45803008" y="-61396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札幌市</a:t>
                </a:r>
              </a:p>
            </p:txBody>
          </p:sp>
          <p:sp>
            <p:nvSpPr>
              <p:cNvPr id="1112" name="正方形/長方形 1111">
                <a:extLst>
                  <a:ext uri="{FF2B5EF4-FFF2-40B4-BE49-F238E27FC236}">
                    <a16:creationId xmlns:a16="http://schemas.microsoft.com/office/drawing/2014/main" id="{8CD11A10-5329-432A-8AA5-AF1294A62849}"/>
                  </a:ext>
                </a:extLst>
              </p:cNvPr>
              <p:cNvSpPr/>
              <p:nvPr/>
            </p:nvSpPr>
            <p:spPr>
              <a:xfrm>
                <a:off x="51879160" y="339795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 defTabSz="12207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sz="800" spc="50" dirty="0">
                    <a:ln w="3175">
                      <a:noFill/>
                    </a:ln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えりも町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BFD0D7E1-B4B8-4868-BAE0-72569319E2D3}"/>
              </a:ext>
            </a:extLst>
          </p:cNvPr>
          <p:cNvGrpSpPr/>
          <p:nvPr/>
        </p:nvGrpSpPr>
        <p:grpSpPr>
          <a:xfrm>
            <a:off x="0" y="-1828800"/>
            <a:ext cx="29108396" cy="20736678"/>
            <a:chOff x="40424100" y="-11468100"/>
            <a:chExt cx="29108396" cy="20736678"/>
          </a:xfrm>
        </p:grpSpPr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67B7226B-8301-4A3C-97F0-98E1515B4A73}"/>
                </a:ext>
              </a:extLst>
            </p:cNvPr>
            <p:cNvGrpSpPr/>
            <p:nvPr/>
          </p:nvGrpSpPr>
          <p:grpSpPr>
            <a:xfrm>
              <a:off x="45326946" y="-1270610"/>
              <a:ext cx="1560512" cy="1675423"/>
              <a:chOff x="39209272" y="-1270610"/>
              <a:chExt cx="1560512" cy="1675423"/>
            </a:xfrm>
          </p:grpSpPr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7C17C253-0F7A-4B19-9CFC-F5613950EBC7}"/>
                  </a:ext>
                </a:extLst>
              </p:cNvPr>
              <p:cNvSpPr/>
              <p:nvPr/>
            </p:nvSpPr>
            <p:spPr>
              <a:xfrm>
                <a:off x="39209272" y="-1028699"/>
                <a:ext cx="1238616" cy="1433512"/>
              </a:xfrm>
              <a:custGeom>
                <a:avLst/>
                <a:gdLst>
                  <a:gd name="connsiteX0" fmla="*/ 285748 w 1238616"/>
                  <a:gd name="connsiteY0" fmla="*/ 0 h 1433512"/>
                  <a:gd name="connsiteX1" fmla="*/ 438148 w 1238616"/>
                  <a:gd name="connsiteY1" fmla="*/ 44450 h 1433512"/>
                  <a:gd name="connsiteX2" fmla="*/ 425452 w 1238616"/>
                  <a:gd name="connsiteY2" fmla="*/ 107950 h 1433512"/>
                  <a:gd name="connsiteX3" fmla="*/ 495300 w 1238616"/>
                  <a:gd name="connsiteY3" fmla="*/ 146050 h 1433512"/>
                  <a:gd name="connsiteX4" fmla="*/ 517152 w 1238616"/>
                  <a:gd name="connsiteY4" fmla="*/ 114835 h 1433512"/>
                  <a:gd name="connsiteX5" fmla="*/ 535376 w 1238616"/>
                  <a:gd name="connsiteY5" fmla="*/ 196849 h 1433512"/>
                  <a:gd name="connsiteX6" fmla="*/ 690952 w 1238616"/>
                  <a:gd name="connsiteY6" fmla="*/ 444499 h 1433512"/>
                  <a:gd name="connsiteX7" fmla="*/ 817952 w 1238616"/>
                  <a:gd name="connsiteY7" fmla="*/ 463549 h 1433512"/>
                  <a:gd name="connsiteX8" fmla="*/ 976704 w 1238616"/>
                  <a:gd name="connsiteY8" fmla="*/ 374649 h 1433512"/>
                  <a:gd name="connsiteX9" fmla="*/ 1081480 w 1238616"/>
                  <a:gd name="connsiteY9" fmla="*/ 380999 h 1433512"/>
                  <a:gd name="connsiteX10" fmla="*/ 1132280 w 1238616"/>
                  <a:gd name="connsiteY10" fmla="*/ 444499 h 1433512"/>
                  <a:gd name="connsiteX11" fmla="*/ 1164028 w 1238616"/>
                  <a:gd name="connsiteY11" fmla="*/ 733424 h 1433512"/>
                  <a:gd name="connsiteX12" fmla="*/ 1224352 w 1238616"/>
                  <a:gd name="connsiteY12" fmla="*/ 787399 h 1433512"/>
                  <a:gd name="connsiteX13" fmla="*/ 1238616 w 1238616"/>
                  <a:gd name="connsiteY13" fmla="*/ 978950 h 1433512"/>
                  <a:gd name="connsiteX14" fmla="*/ 1131888 w 1238616"/>
                  <a:gd name="connsiteY14" fmla="*/ 985836 h 1433512"/>
                  <a:gd name="connsiteX15" fmla="*/ 1093788 w 1238616"/>
                  <a:gd name="connsiteY15" fmla="*/ 1042987 h 1433512"/>
                  <a:gd name="connsiteX16" fmla="*/ 1017588 w 1238616"/>
                  <a:gd name="connsiteY16" fmla="*/ 1042987 h 1433512"/>
                  <a:gd name="connsiteX17" fmla="*/ 974724 w 1238616"/>
                  <a:gd name="connsiteY17" fmla="*/ 985836 h 1433512"/>
                  <a:gd name="connsiteX18" fmla="*/ 922340 w 1238616"/>
                  <a:gd name="connsiteY18" fmla="*/ 990599 h 1433512"/>
                  <a:gd name="connsiteX19" fmla="*/ 912812 w 1238616"/>
                  <a:gd name="connsiteY19" fmla="*/ 1047749 h 1433512"/>
                  <a:gd name="connsiteX20" fmla="*/ 788988 w 1238616"/>
                  <a:gd name="connsiteY20" fmla="*/ 1085849 h 1433512"/>
                  <a:gd name="connsiteX21" fmla="*/ 784224 w 1238616"/>
                  <a:gd name="connsiteY21" fmla="*/ 1142999 h 1433512"/>
                  <a:gd name="connsiteX22" fmla="*/ 750888 w 1238616"/>
                  <a:gd name="connsiteY22" fmla="*/ 1176337 h 1433512"/>
                  <a:gd name="connsiteX23" fmla="*/ 750888 w 1238616"/>
                  <a:gd name="connsiteY23" fmla="*/ 1255437 h 1433512"/>
                  <a:gd name="connsiteX24" fmla="*/ 746124 w 1238616"/>
                  <a:gd name="connsiteY24" fmla="*/ 1252537 h 1433512"/>
                  <a:gd name="connsiteX25" fmla="*/ 698500 w 1238616"/>
                  <a:gd name="connsiteY25" fmla="*/ 1328737 h 1433512"/>
                  <a:gd name="connsiteX26" fmla="*/ 736600 w 1238616"/>
                  <a:gd name="connsiteY26" fmla="*/ 1404937 h 1433512"/>
                  <a:gd name="connsiteX27" fmla="*/ 617540 w 1238616"/>
                  <a:gd name="connsiteY27" fmla="*/ 1409699 h 1433512"/>
                  <a:gd name="connsiteX28" fmla="*/ 613448 w 1238616"/>
                  <a:gd name="connsiteY28" fmla="*/ 1420054 h 1433512"/>
                  <a:gd name="connsiteX29" fmla="*/ 469900 w 1238616"/>
                  <a:gd name="connsiteY29" fmla="*/ 1433512 h 1433512"/>
                  <a:gd name="connsiteX30" fmla="*/ 446088 w 1238616"/>
                  <a:gd name="connsiteY30" fmla="*/ 1357312 h 1433512"/>
                  <a:gd name="connsiteX31" fmla="*/ 288924 w 1238616"/>
                  <a:gd name="connsiteY31" fmla="*/ 1233487 h 1433512"/>
                  <a:gd name="connsiteX32" fmla="*/ 336548 w 1238616"/>
                  <a:gd name="connsiteY32" fmla="*/ 1028699 h 1433512"/>
                  <a:gd name="connsiteX33" fmla="*/ 117476 w 1238616"/>
                  <a:gd name="connsiteY33" fmla="*/ 990599 h 1433512"/>
                  <a:gd name="connsiteX34" fmla="*/ 107948 w 1238616"/>
                  <a:gd name="connsiteY34" fmla="*/ 857249 h 1433512"/>
                  <a:gd name="connsiteX35" fmla="*/ 184148 w 1238616"/>
                  <a:gd name="connsiteY35" fmla="*/ 704849 h 1433512"/>
                  <a:gd name="connsiteX36" fmla="*/ 41276 w 1238616"/>
                  <a:gd name="connsiteY36" fmla="*/ 642936 h 1433512"/>
                  <a:gd name="connsiteX37" fmla="*/ 0 w 1238616"/>
                  <a:gd name="connsiteY37" fmla="*/ 560385 h 1433512"/>
                  <a:gd name="connsiteX38" fmla="*/ 0 w 1238616"/>
                  <a:gd name="connsiteY38" fmla="*/ 387350 h 1433512"/>
                  <a:gd name="connsiteX39" fmla="*/ 165100 w 1238616"/>
                  <a:gd name="connsiteY39" fmla="*/ 311150 h 1433512"/>
                  <a:gd name="connsiteX40" fmla="*/ 135712 w 1238616"/>
                  <a:gd name="connsiteY40" fmla="*/ 232783 h 1433512"/>
                  <a:gd name="connsiteX41" fmla="*/ 209548 w 1238616"/>
                  <a:gd name="connsiteY41" fmla="*/ 165100 h 1433512"/>
                  <a:gd name="connsiteX42" fmla="*/ 209548 w 1238616"/>
                  <a:gd name="connsiteY42" fmla="*/ 82550 h 1433512"/>
                  <a:gd name="connsiteX43" fmla="*/ 285748 w 1238616"/>
                  <a:gd name="connsiteY43" fmla="*/ 0 h 143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238616" h="1433512">
                    <a:moveTo>
                      <a:pt x="285748" y="0"/>
                    </a:moveTo>
                    <a:lnTo>
                      <a:pt x="438148" y="44450"/>
                    </a:lnTo>
                    <a:lnTo>
                      <a:pt x="425452" y="107950"/>
                    </a:lnTo>
                    <a:lnTo>
                      <a:pt x="495300" y="146050"/>
                    </a:lnTo>
                    <a:lnTo>
                      <a:pt x="517152" y="114835"/>
                    </a:lnTo>
                    <a:lnTo>
                      <a:pt x="535376" y="196849"/>
                    </a:lnTo>
                    <a:lnTo>
                      <a:pt x="690952" y="444499"/>
                    </a:lnTo>
                    <a:lnTo>
                      <a:pt x="817952" y="463549"/>
                    </a:lnTo>
                    <a:lnTo>
                      <a:pt x="976704" y="374649"/>
                    </a:lnTo>
                    <a:lnTo>
                      <a:pt x="1081480" y="380999"/>
                    </a:lnTo>
                    <a:lnTo>
                      <a:pt x="1132280" y="444499"/>
                    </a:lnTo>
                    <a:lnTo>
                      <a:pt x="1164028" y="733424"/>
                    </a:lnTo>
                    <a:lnTo>
                      <a:pt x="1224352" y="787399"/>
                    </a:lnTo>
                    <a:lnTo>
                      <a:pt x="1238616" y="978950"/>
                    </a:lnTo>
                    <a:lnTo>
                      <a:pt x="1131888" y="985836"/>
                    </a:lnTo>
                    <a:lnTo>
                      <a:pt x="1093788" y="1042987"/>
                    </a:lnTo>
                    <a:lnTo>
                      <a:pt x="1017588" y="1042987"/>
                    </a:lnTo>
                    <a:lnTo>
                      <a:pt x="974724" y="985836"/>
                    </a:lnTo>
                    <a:lnTo>
                      <a:pt x="922340" y="990599"/>
                    </a:lnTo>
                    <a:lnTo>
                      <a:pt x="912812" y="1047749"/>
                    </a:lnTo>
                    <a:lnTo>
                      <a:pt x="788988" y="1085849"/>
                    </a:lnTo>
                    <a:lnTo>
                      <a:pt x="784224" y="1142999"/>
                    </a:lnTo>
                    <a:lnTo>
                      <a:pt x="750888" y="1176337"/>
                    </a:lnTo>
                    <a:lnTo>
                      <a:pt x="750888" y="1255437"/>
                    </a:lnTo>
                    <a:lnTo>
                      <a:pt x="746124" y="1252537"/>
                    </a:lnTo>
                    <a:lnTo>
                      <a:pt x="698500" y="1328737"/>
                    </a:lnTo>
                    <a:lnTo>
                      <a:pt x="736600" y="1404937"/>
                    </a:lnTo>
                    <a:lnTo>
                      <a:pt x="617540" y="1409699"/>
                    </a:lnTo>
                    <a:lnTo>
                      <a:pt x="613448" y="1420054"/>
                    </a:lnTo>
                    <a:lnTo>
                      <a:pt x="469900" y="1433512"/>
                    </a:lnTo>
                    <a:lnTo>
                      <a:pt x="446088" y="1357312"/>
                    </a:lnTo>
                    <a:lnTo>
                      <a:pt x="288924" y="1233487"/>
                    </a:lnTo>
                    <a:lnTo>
                      <a:pt x="336548" y="1028699"/>
                    </a:lnTo>
                    <a:lnTo>
                      <a:pt x="117476" y="990599"/>
                    </a:lnTo>
                    <a:lnTo>
                      <a:pt x="107948" y="857249"/>
                    </a:lnTo>
                    <a:lnTo>
                      <a:pt x="184148" y="704849"/>
                    </a:lnTo>
                    <a:lnTo>
                      <a:pt x="41276" y="642936"/>
                    </a:lnTo>
                    <a:lnTo>
                      <a:pt x="0" y="560385"/>
                    </a:lnTo>
                    <a:lnTo>
                      <a:pt x="0" y="387350"/>
                    </a:lnTo>
                    <a:lnTo>
                      <a:pt x="165100" y="311150"/>
                    </a:lnTo>
                    <a:lnTo>
                      <a:pt x="135712" y="232783"/>
                    </a:lnTo>
                    <a:lnTo>
                      <a:pt x="209548" y="165100"/>
                    </a:lnTo>
                    <a:lnTo>
                      <a:pt x="209548" y="82550"/>
                    </a:lnTo>
                    <a:lnTo>
                      <a:pt x="2857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7BE7C479-BA30-45D1-B396-D1E2C87A683B}"/>
                  </a:ext>
                </a:extLst>
              </p:cNvPr>
              <p:cNvSpPr/>
              <p:nvPr/>
            </p:nvSpPr>
            <p:spPr>
              <a:xfrm>
                <a:off x="39726424" y="-1182294"/>
                <a:ext cx="377192" cy="325045"/>
              </a:xfrm>
              <a:custGeom>
                <a:avLst/>
                <a:gdLst>
                  <a:gd name="connsiteX0" fmla="*/ 265336 w 377192"/>
                  <a:gd name="connsiteY0" fmla="*/ 0 h 325045"/>
                  <a:gd name="connsiteX1" fmla="*/ 377192 w 377192"/>
                  <a:gd name="connsiteY1" fmla="*/ 95588 h 325045"/>
                  <a:gd name="connsiteX2" fmla="*/ 367476 w 377192"/>
                  <a:gd name="connsiteY2" fmla="*/ 198045 h 325045"/>
                  <a:gd name="connsiteX3" fmla="*/ 215076 w 377192"/>
                  <a:gd name="connsiteY3" fmla="*/ 264720 h 325045"/>
                  <a:gd name="connsiteX4" fmla="*/ 103952 w 377192"/>
                  <a:gd name="connsiteY4" fmla="*/ 325045 h 325045"/>
                  <a:gd name="connsiteX5" fmla="*/ 3036 w 377192"/>
                  <a:gd name="connsiteY5" fmla="*/ 282103 h 325045"/>
                  <a:gd name="connsiteX6" fmla="*/ 0 w 377192"/>
                  <a:gd name="connsiteY6" fmla="*/ 268431 h 325045"/>
                  <a:gd name="connsiteX7" fmla="*/ 67048 w 377192"/>
                  <a:gd name="connsiteY7" fmla="*/ 172646 h 325045"/>
                  <a:gd name="connsiteX8" fmla="*/ 67048 w 377192"/>
                  <a:gd name="connsiteY8" fmla="*/ 121846 h 325045"/>
                  <a:gd name="connsiteX9" fmla="*/ 194048 w 377192"/>
                  <a:gd name="connsiteY9" fmla="*/ 13896 h 325045"/>
                  <a:gd name="connsiteX10" fmla="*/ 263900 w 377192"/>
                  <a:gd name="connsiteY10" fmla="*/ 1196 h 325045"/>
                  <a:gd name="connsiteX11" fmla="*/ 265336 w 377192"/>
                  <a:gd name="connsiteY11" fmla="*/ 0 h 32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7192" h="325045">
                    <a:moveTo>
                      <a:pt x="265336" y="0"/>
                    </a:moveTo>
                    <a:lnTo>
                      <a:pt x="377192" y="95588"/>
                    </a:lnTo>
                    <a:lnTo>
                      <a:pt x="367476" y="198045"/>
                    </a:lnTo>
                    <a:lnTo>
                      <a:pt x="215076" y="264720"/>
                    </a:lnTo>
                    <a:lnTo>
                      <a:pt x="103952" y="325045"/>
                    </a:lnTo>
                    <a:lnTo>
                      <a:pt x="3036" y="282103"/>
                    </a:lnTo>
                    <a:lnTo>
                      <a:pt x="0" y="268431"/>
                    </a:lnTo>
                    <a:lnTo>
                      <a:pt x="67048" y="172646"/>
                    </a:lnTo>
                    <a:lnTo>
                      <a:pt x="67048" y="121846"/>
                    </a:lnTo>
                    <a:lnTo>
                      <a:pt x="194048" y="13896"/>
                    </a:lnTo>
                    <a:lnTo>
                      <a:pt x="263900" y="1196"/>
                    </a:lnTo>
                    <a:lnTo>
                      <a:pt x="2653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57AF43E3-3D80-4EC7-A8D6-E1C65EEDEB04}"/>
                  </a:ext>
                </a:extLst>
              </p:cNvPr>
              <p:cNvSpPr/>
              <p:nvPr/>
            </p:nvSpPr>
            <p:spPr>
              <a:xfrm>
                <a:off x="40434180" y="-644525"/>
                <a:ext cx="310392" cy="594776"/>
              </a:xfrm>
              <a:custGeom>
                <a:avLst/>
                <a:gdLst>
                  <a:gd name="connsiteX0" fmla="*/ 180420 w 310392"/>
                  <a:gd name="connsiteY0" fmla="*/ 0 h 594776"/>
                  <a:gd name="connsiteX1" fmla="*/ 310392 w 310392"/>
                  <a:gd name="connsiteY1" fmla="*/ 45990 h 594776"/>
                  <a:gd name="connsiteX2" fmla="*/ 278456 w 310392"/>
                  <a:gd name="connsiteY2" fmla="*/ 53975 h 594776"/>
                  <a:gd name="connsiteX3" fmla="*/ 197492 w 310392"/>
                  <a:gd name="connsiteY3" fmla="*/ 354012 h 594776"/>
                  <a:gd name="connsiteX4" fmla="*/ 68904 w 310392"/>
                  <a:gd name="connsiteY4" fmla="*/ 525462 h 594776"/>
                  <a:gd name="connsiteX5" fmla="*/ 54616 w 310392"/>
                  <a:gd name="connsiteY5" fmla="*/ 592137 h 594776"/>
                  <a:gd name="connsiteX6" fmla="*/ 13708 w 310392"/>
                  <a:gd name="connsiteY6" fmla="*/ 594776 h 594776"/>
                  <a:gd name="connsiteX7" fmla="*/ 0 w 310392"/>
                  <a:gd name="connsiteY7" fmla="*/ 410681 h 594776"/>
                  <a:gd name="connsiteX8" fmla="*/ 120096 w 310392"/>
                  <a:gd name="connsiteY8" fmla="*/ 139700 h 594776"/>
                  <a:gd name="connsiteX9" fmla="*/ 180420 w 310392"/>
                  <a:gd name="connsiteY9" fmla="*/ 0 h 59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0392" h="594776">
                    <a:moveTo>
                      <a:pt x="180420" y="0"/>
                    </a:moveTo>
                    <a:lnTo>
                      <a:pt x="310392" y="45990"/>
                    </a:lnTo>
                    <a:lnTo>
                      <a:pt x="278456" y="53975"/>
                    </a:lnTo>
                    <a:lnTo>
                      <a:pt x="197492" y="354012"/>
                    </a:lnTo>
                    <a:lnTo>
                      <a:pt x="68904" y="525462"/>
                    </a:lnTo>
                    <a:lnTo>
                      <a:pt x="54616" y="592137"/>
                    </a:lnTo>
                    <a:lnTo>
                      <a:pt x="13708" y="594776"/>
                    </a:lnTo>
                    <a:lnTo>
                      <a:pt x="0" y="410681"/>
                    </a:lnTo>
                    <a:lnTo>
                      <a:pt x="120096" y="139700"/>
                    </a:lnTo>
                    <a:lnTo>
                      <a:pt x="1804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BE0F8C73-E76E-4ABA-A3EA-24EF7E71F974}"/>
                  </a:ext>
                </a:extLst>
              </p:cNvPr>
              <p:cNvSpPr/>
              <p:nvPr/>
            </p:nvSpPr>
            <p:spPr>
              <a:xfrm>
                <a:off x="40354248" y="-1172694"/>
                <a:ext cx="330064" cy="426569"/>
              </a:xfrm>
              <a:custGeom>
                <a:avLst/>
                <a:gdLst>
                  <a:gd name="connsiteX0" fmla="*/ 230892 w 330064"/>
                  <a:gd name="connsiteY0" fmla="*/ 0 h 426569"/>
                  <a:gd name="connsiteX1" fmla="*/ 272660 w 330064"/>
                  <a:gd name="connsiteY1" fmla="*/ 139232 h 426569"/>
                  <a:gd name="connsiteX2" fmla="*/ 244088 w 330064"/>
                  <a:gd name="connsiteY2" fmla="*/ 234482 h 426569"/>
                  <a:gd name="connsiteX3" fmla="*/ 277424 w 330064"/>
                  <a:gd name="connsiteY3" fmla="*/ 244007 h 426569"/>
                  <a:gd name="connsiteX4" fmla="*/ 306000 w 330064"/>
                  <a:gd name="connsiteY4" fmla="*/ 229720 h 426569"/>
                  <a:gd name="connsiteX5" fmla="*/ 330064 w 330064"/>
                  <a:gd name="connsiteY5" fmla="*/ 253785 h 426569"/>
                  <a:gd name="connsiteX6" fmla="*/ 180976 w 330064"/>
                  <a:gd name="connsiteY6" fmla="*/ 251944 h 426569"/>
                  <a:gd name="connsiteX7" fmla="*/ 85728 w 330064"/>
                  <a:gd name="connsiteY7" fmla="*/ 426569 h 426569"/>
                  <a:gd name="connsiteX8" fmla="*/ 0 w 330064"/>
                  <a:gd name="connsiteY8" fmla="*/ 324969 h 426569"/>
                  <a:gd name="connsiteX9" fmla="*/ 19052 w 330064"/>
                  <a:gd name="connsiteY9" fmla="*/ 74144 h 426569"/>
                  <a:gd name="connsiteX10" fmla="*/ 230892 w 330064"/>
                  <a:gd name="connsiteY10" fmla="*/ 0 h 426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0064" h="426569">
                    <a:moveTo>
                      <a:pt x="230892" y="0"/>
                    </a:moveTo>
                    <a:lnTo>
                      <a:pt x="272660" y="139232"/>
                    </a:lnTo>
                    <a:lnTo>
                      <a:pt x="244088" y="234482"/>
                    </a:lnTo>
                    <a:lnTo>
                      <a:pt x="277424" y="244007"/>
                    </a:lnTo>
                    <a:lnTo>
                      <a:pt x="306000" y="229720"/>
                    </a:lnTo>
                    <a:lnTo>
                      <a:pt x="330064" y="253785"/>
                    </a:lnTo>
                    <a:lnTo>
                      <a:pt x="180976" y="251944"/>
                    </a:lnTo>
                    <a:lnTo>
                      <a:pt x="85728" y="426569"/>
                    </a:lnTo>
                    <a:lnTo>
                      <a:pt x="0" y="324969"/>
                    </a:lnTo>
                    <a:lnTo>
                      <a:pt x="19052" y="74144"/>
                    </a:lnTo>
                    <a:lnTo>
                      <a:pt x="2308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561C6755-69D6-47B9-ABAD-F32E5622ADE8}"/>
                  </a:ext>
                </a:extLst>
              </p:cNvPr>
              <p:cNvSpPr/>
              <p:nvPr/>
            </p:nvSpPr>
            <p:spPr>
              <a:xfrm>
                <a:off x="39729460" y="-991189"/>
                <a:ext cx="542240" cy="409562"/>
              </a:xfrm>
              <a:custGeom>
                <a:avLst/>
                <a:gdLst>
                  <a:gd name="connsiteX0" fmla="*/ 365100 w 542240"/>
                  <a:gd name="connsiteY0" fmla="*/ 0 h 409562"/>
                  <a:gd name="connsiteX1" fmla="*/ 542240 w 542240"/>
                  <a:gd name="connsiteY1" fmla="*/ 156164 h 409562"/>
                  <a:gd name="connsiteX2" fmla="*/ 370788 w 542240"/>
                  <a:gd name="connsiteY2" fmla="*/ 229189 h 409562"/>
                  <a:gd name="connsiteX3" fmla="*/ 187912 w 542240"/>
                  <a:gd name="connsiteY3" fmla="*/ 409562 h 409562"/>
                  <a:gd name="connsiteX4" fmla="*/ 170764 w 542240"/>
                  <a:gd name="connsiteY4" fmla="*/ 406990 h 409562"/>
                  <a:gd name="connsiteX5" fmla="*/ 15188 w 542240"/>
                  <a:gd name="connsiteY5" fmla="*/ 159340 h 409562"/>
                  <a:gd name="connsiteX6" fmla="*/ 0 w 542240"/>
                  <a:gd name="connsiteY6" fmla="*/ 90998 h 409562"/>
                  <a:gd name="connsiteX7" fmla="*/ 100916 w 542240"/>
                  <a:gd name="connsiteY7" fmla="*/ 133940 h 409562"/>
                  <a:gd name="connsiteX8" fmla="*/ 212040 w 542240"/>
                  <a:gd name="connsiteY8" fmla="*/ 73615 h 409562"/>
                  <a:gd name="connsiteX9" fmla="*/ 364440 w 542240"/>
                  <a:gd name="connsiteY9" fmla="*/ 6940 h 409562"/>
                  <a:gd name="connsiteX10" fmla="*/ 365100 w 542240"/>
                  <a:gd name="connsiteY10" fmla="*/ 0 h 4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42240" h="409562">
                    <a:moveTo>
                      <a:pt x="365100" y="0"/>
                    </a:moveTo>
                    <a:lnTo>
                      <a:pt x="542240" y="156164"/>
                    </a:lnTo>
                    <a:lnTo>
                      <a:pt x="370788" y="229189"/>
                    </a:lnTo>
                    <a:lnTo>
                      <a:pt x="187912" y="409562"/>
                    </a:lnTo>
                    <a:lnTo>
                      <a:pt x="170764" y="406990"/>
                    </a:lnTo>
                    <a:lnTo>
                      <a:pt x="15188" y="159340"/>
                    </a:lnTo>
                    <a:lnTo>
                      <a:pt x="0" y="90998"/>
                    </a:lnTo>
                    <a:lnTo>
                      <a:pt x="100916" y="133940"/>
                    </a:lnTo>
                    <a:lnTo>
                      <a:pt x="212040" y="73615"/>
                    </a:lnTo>
                    <a:lnTo>
                      <a:pt x="364440" y="6940"/>
                    </a:lnTo>
                    <a:lnTo>
                      <a:pt x="3651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D000945A-DD96-4003-9AD3-E305365F306A}"/>
                  </a:ext>
                </a:extLst>
              </p:cNvPr>
              <p:cNvSpPr/>
              <p:nvPr/>
            </p:nvSpPr>
            <p:spPr>
              <a:xfrm>
                <a:off x="40627300" y="-836043"/>
                <a:ext cx="142484" cy="237509"/>
              </a:xfrm>
              <a:custGeom>
                <a:avLst/>
                <a:gdLst>
                  <a:gd name="connsiteX0" fmla="*/ 54992 w 142484"/>
                  <a:gd name="connsiteY0" fmla="*/ 0 h 237509"/>
                  <a:gd name="connsiteX1" fmla="*/ 51996 w 142484"/>
                  <a:gd name="connsiteY1" fmla="*/ 35944 h 237509"/>
                  <a:gd name="connsiteX2" fmla="*/ 137720 w 142484"/>
                  <a:gd name="connsiteY2" fmla="*/ 93094 h 237509"/>
                  <a:gd name="connsiteX3" fmla="*/ 142484 w 142484"/>
                  <a:gd name="connsiteY3" fmla="*/ 231206 h 237509"/>
                  <a:gd name="connsiteX4" fmla="*/ 117272 w 142484"/>
                  <a:gd name="connsiteY4" fmla="*/ 237509 h 237509"/>
                  <a:gd name="connsiteX5" fmla="*/ 1124 w 142484"/>
                  <a:gd name="connsiteY5" fmla="*/ 196411 h 237509"/>
                  <a:gd name="connsiteX6" fmla="*/ 0 w 142484"/>
                  <a:gd name="connsiteY6" fmla="*/ 185168 h 237509"/>
                  <a:gd name="connsiteX7" fmla="*/ 0 w 142484"/>
                  <a:gd name="connsiteY7" fmla="*/ 1018 h 237509"/>
                  <a:gd name="connsiteX8" fmla="*/ 54992 w 142484"/>
                  <a:gd name="connsiteY8" fmla="*/ 0 h 237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484" h="237509">
                    <a:moveTo>
                      <a:pt x="54992" y="0"/>
                    </a:moveTo>
                    <a:lnTo>
                      <a:pt x="51996" y="35944"/>
                    </a:lnTo>
                    <a:lnTo>
                      <a:pt x="137720" y="93094"/>
                    </a:lnTo>
                    <a:lnTo>
                      <a:pt x="142484" y="231206"/>
                    </a:lnTo>
                    <a:lnTo>
                      <a:pt x="117272" y="237509"/>
                    </a:lnTo>
                    <a:lnTo>
                      <a:pt x="1124" y="196411"/>
                    </a:lnTo>
                    <a:lnTo>
                      <a:pt x="0" y="185168"/>
                    </a:lnTo>
                    <a:lnTo>
                      <a:pt x="0" y="1018"/>
                    </a:lnTo>
                    <a:lnTo>
                      <a:pt x="549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CE6423B4-A070-463D-A82A-8D7F81436B05}"/>
                  </a:ext>
                </a:extLst>
              </p:cNvPr>
              <p:cNvSpPr/>
              <p:nvPr/>
            </p:nvSpPr>
            <p:spPr>
              <a:xfrm>
                <a:off x="39917372" y="-842633"/>
                <a:ext cx="522604" cy="277484"/>
              </a:xfrm>
              <a:custGeom>
                <a:avLst/>
                <a:gdLst>
                  <a:gd name="connsiteX0" fmla="*/ 345696 w 522604"/>
                  <a:gd name="connsiteY0" fmla="*/ 0 h 277484"/>
                  <a:gd name="connsiteX1" fmla="*/ 443228 w 522604"/>
                  <a:gd name="connsiteY1" fmla="*/ 4433 h 277484"/>
                  <a:gd name="connsiteX2" fmla="*/ 522604 w 522604"/>
                  <a:gd name="connsiteY2" fmla="*/ 96508 h 277484"/>
                  <a:gd name="connsiteX3" fmla="*/ 354328 w 522604"/>
                  <a:gd name="connsiteY3" fmla="*/ 188583 h 277484"/>
                  <a:gd name="connsiteX4" fmla="*/ 349696 w 522604"/>
                  <a:gd name="connsiteY4" fmla="*/ 193499 h 277484"/>
                  <a:gd name="connsiteX5" fmla="*/ 268604 w 522604"/>
                  <a:gd name="connsiteY5" fmla="*/ 188584 h 277484"/>
                  <a:gd name="connsiteX6" fmla="*/ 109852 w 522604"/>
                  <a:gd name="connsiteY6" fmla="*/ 277484 h 277484"/>
                  <a:gd name="connsiteX7" fmla="*/ 0 w 522604"/>
                  <a:gd name="connsiteY7" fmla="*/ 261006 h 277484"/>
                  <a:gd name="connsiteX8" fmla="*/ 182876 w 522604"/>
                  <a:gd name="connsiteY8" fmla="*/ 80633 h 277484"/>
                  <a:gd name="connsiteX9" fmla="*/ 354328 w 522604"/>
                  <a:gd name="connsiteY9" fmla="*/ 7608 h 277484"/>
                  <a:gd name="connsiteX10" fmla="*/ 345696 w 522604"/>
                  <a:gd name="connsiteY10" fmla="*/ 0 h 27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22604" h="277484">
                    <a:moveTo>
                      <a:pt x="345696" y="0"/>
                    </a:moveTo>
                    <a:lnTo>
                      <a:pt x="443228" y="4433"/>
                    </a:lnTo>
                    <a:lnTo>
                      <a:pt x="522604" y="96508"/>
                    </a:lnTo>
                    <a:lnTo>
                      <a:pt x="354328" y="188583"/>
                    </a:lnTo>
                    <a:lnTo>
                      <a:pt x="349696" y="193499"/>
                    </a:lnTo>
                    <a:lnTo>
                      <a:pt x="268604" y="188584"/>
                    </a:lnTo>
                    <a:lnTo>
                      <a:pt x="109852" y="277484"/>
                    </a:lnTo>
                    <a:lnTo>
                      <a:pt x="0" y="261006"/>
                    </a:lnTo>
                    <a:lnTo>
                      <a:pt x="182876" y="80633"/>
                    </a:lnTo>
                    <a:lnTo>
                      <a:pt x="354328" y="7608"/>
                    </a:lnTo>
                    <a:lnTo>
                      <a:pt x="3456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B99B9C9E-00CB-4D9F-A39E-07715FBFF035}"/>
                  </a:ext>
                </a:extLst>
              </p:cNvPr>
              <p:cNvSpPr/>
              <p:nvPr/>
            </p:nvSpPr>
            <p:spPr>
              <a:xfrm>
                <a:off x="40094560" y="-1270610"/>
                <a:ext cx="490580" cy="524485"/>
              </a:xfrm>
              <a:custGeom>
                <a:avLst/>
                <a:gdLst>
                  <a:gd name="connsiteX0" fmla="*/ 334280 w 490580"/>
                  <a:gd name="connsiteY0" fmla="*/ 0 h 524485"/>
                  <a:gd name="connsiteX1" fmla="*/ 389476 w 490580"/>
                  <a:gd name="connsiteY1" fmla="*/ 27598 h 524485"/>
                  <a:gd name="connsiteX2" fmla="*/ 475200 w 490580"/>
                  <a:gd name="connsiteY2" fmla="*/ 46648 h 524485"/>
                  <a:gd name="connsiteX3" fmla="*/ 490580 w 490580"/>
                  <a:gd name="connsiteY3" fmla="*/ 97916 h 524485"/>
                  <a:gd name="connsiteX4" fmla="*/ 278740 w 490580"/>
                  <a:gd name="connsiteY4" fmla="*/ 172060 h 524485"/>
                  <a:gd name="connsiteX5" fmla="*/ 259688 w 490580"/>
                  <a:gd name="connsiteY5" fmla="*/ 422885 h 524485"/>
                  <a:gd name="connsiteX6" fmla="*/ 345416 w 490580"/>
                  <a:gd name="connsiteY6" fmla="*/ 524485 h 524485"/>
                  <a:gd name="connsiteX7" fmla="*/ 266040 w 490580"/>
                  <a:gd name="connsiteY7" fmla="*/ 432410 h 524485"/>
                  <a:gd name="connsiteX8" fmla="*/ 168508 w 490580"/>
                  <a:gd name="connsiteY8" fmla="*/ 427977 h 524485"/>
                  <a:gd name="connsiteX9" fmla="*/ 0 w 490580"/>
                  <a:gd name="connsiteY9" fmla="*/ 279421 h 524485"/>
                  <a:gd name="connsiteX10" fmla="*/ 9056 w 490580"/>
                  <a:gd name="connsiteY10" fmla="*/ 183904 h 524485"/>
                  <a:gd name="connsiteX11" fmla="*/ 10060 w 490580"/>
                  <a:gd name="connsiteY11" fmla="*/ 184762 h 524485"/>
                  <a:gd name="connsiteX12" fmla="*/ 168812 w 490580"/>
                  <a:gd name="connsiteY12" fmla="*/ 121262 h 524485"/>
                  <a:gd name="connsiteX13" fmla="*/ 251364 w 490580"/>
                  <a:gd name="connsiteY13" fmla="*/ 612 h 524485"/>
                  <a:gd name="connsiteX14" fmla="*/ 333912 w 490580"/>
                  <a:gd name="connsiteY14" fmla="*/ 612 h 524485"/>
                  <a:gd name="connsiteX15" fmla="*/ 334280 w 490580"/>
                  <a:gd name="connsiteY15" fmla="*/ 0 h 524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0580" h="524485">
                    <a:moveTo>
                      <a:pt x="334280" y="0"/>
                    </a:moveTo>
                    <a:lnTo>
                      <a:pt x="389476" y="27598"/>
                    </a:lnTo>
                    <a:lnTo>
                      <a:pt x="475200" y="46648"/>
                    </a:lnTo>
                    <a:lnTo>
                      <a:pt x="490580" y="97916"/>
                    </a:lnTo>
                    <a:lnTo>
                      <a:pt x="278740" y="172060"/>
                    </a:lnTo>
                    <a:lnTo>
                      <a:pt x="259688" y="422885"/>
                    </a:lnTo>
                    <a:lnTo>
                      <a:pt x="345416" y="524485"/>
                    </a:lnTo>
                    <a:lnTo>
                      <a:pt x="266040" y="432410"/>
                    </a:lnTo>
                    <a:lnTo>
                      <a:pt x="168508" y="427977"/>
                    </a:lnTo>
                    <a:lnTo>
                      <a:pt x="0" y="279421"/>
                    </a:lnTo>
                    <a:lnTo>
                      <a:pt x="9056" y="183904"/>
                    </a:lnTo>
                    <a:lnTo>
                      <a:pt x="10060" y="184762"/>
                    </a:lnTo>
                    <a:lnTo>
                      <a:pt x="168812" y="121262"/>
                    </a:lnTo>
                    <a:lnTo>
                      <a:pt x="251364" y="612"/>
                    </a:lnTo>
                    <a:lnTo>
                      <a:pt x="333912" y="612"/>
                    </a:lnTo>
                    <a:lnTo>
                      <a:pt x="33428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C9542C4B-44F6-493E-B743-EC3D6ED3324E}"/>
                  </a:ext>
                </a:extLst>
              </p:cNvPr>
              <p:cNvSpPr/>
              <p:nvPr/>
            </p:nvSpPr>
            <p:spPr>
              <a:xfrm>
                <a:off x="40436328" y="-920750"/>
                <a:ext cx="252492" cy="281118"/>
              </a:xfrm>
              <a:custGeom>
                <a:avLst/>
                <a:gdLst>
                  <a:gd name="connsiteX0" fmla="*/ 98896 w 252492"/>
                  <a:gd name="connsiteY0" fmla="*/ 0 h 281118"/>
                  <a:gd name="connsiteX1" fmla="*/ 247984 w 252492"/>
                  <a:gd name="connsiteY1" fmla="*/ 1841 h 281118"/>
                  <a:gd name="connsiteX2" fmla="*/ 252492 w 252492"/>
                  <a:gd name="connsiteY2" fmla="*/ 6351 h 281118"/>
                  <a:gd name="connsiteX3" fmla="*/ 245964 w 252492"/>
                  <a:gd name="connsiteY3" fmla="*/ 84707 h 281118"/>
                  <a:gd name="connsiteX4" fmla="*/ 190972 w 252492"/>
                  <a:gd name="connsiteY4" fmla="*/ 85725 h 281118"/>
                  <a:gd name="connsiteX5" fmla="*/ 190972 w 252492"/>
                  <a:gd name="connsiteY5" fmla="*/ 269875 h 281118"/>
                  <a:gd name="connsiteX6" fmla="*/ 192096 w 252492"/>
                  <a:gd name="connsiteY6" fmla="*/ 281118 h 281118"/>
                  <a:gd name="connsiteX7" fmla="*/ 178272 w 252492"/>
                  <a:gd name="connsiteY7" fmla="*/ 276226 h 281118"/>
                  <a:gd name="connsiteX8" fmla="*/ 177488 w 252492"/>
                  <a:gd name="connsiteY8" fmla="*/ 278044 h 281118"/>
                  <a:gd name="connsiteX9" fmla="*/ 0 w 252492"/>
                  <a:gd name="connsiteY9" fmla="*/ 176622 h 281118"/>
                  <a:gd name="connsiteX10" fmla="*/ 3648 w 252492"/>
                  <a:gd name="connsiteY10" fmla="*/ 174625 h 281118"/>
                  <a:gd name="connsiteX11" fmla="*/ 98896 w 252492"/>
                  <a:gd name="connsiteY11" fmla="*/ 0 h 281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2492" h="281118">
                    <a:moveTo>
                      <a:pt x="98896" y="0"/>
                    </a:moveTo>
                    <a:lnTo>
                      <a:pt x="247984" y="1841"/>
                    </a:lnTo>
                    <a:lnTo>
                      <a:pt x="252492" y="6351"/>
                    </a:lnTo>
                    <a:lnTo>
                      <a:pt x="245964" y="84707"/>
                    </a:lnTo>
                    <a:lnTo>
                      <a:pt x="190972" y="85725"/>
                    </a:lnTo>
                    <a:lnTo>
                      <a:pt x="190972" y="269875"/>
                    </a:lnTo>
                    <a:lnTo>
                      <a:pt x="192096" y="281118"/>
                    </a:lnTo>
                    <a:lnTo>
                      <a:pt x="178272" y="276226"/>
                    </a:lnTo>
                    <a:lnTo>
                      <a:pt x="177488" y="278044"/>
                    </a:lnTo>
                    <a:lnTo>
                      <a:pt x="0" y="176622"/>
                    </a:lnTo>
                    <a:lnTo>
                      <a:pt x="3648" y="174625"/>
                    </a:lnTo>
                    <a:lnTo>
                      <a:pt x="988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8BFEBD5C-F098-4BF7-9AD2-3570B1C4952B}"/>
                  </a:ext>
                </a:extLst>
              </p:cNvPr>
              <p:cNvSpPr/>
              <p:nvPr/>
            </p:nvSpPr>
            <p:spPr>
              <a:xfrm>
                <a:off x="40267068" y="-744128"/>
                <a:ext cx="346748" cy="510285"/>
              </a:xfrm>
              <a:custGeom>
                <a:avLst/>
                <a:gdLst>
                  <a:gd name="connsiteX0" fmla="*/ 169260 w 346748"/>
                  <a:gd name="connsiteY0" fmla="*/ 0 h 510285"/>
                  <a:gd name="connsiteX1" fmla="*/ 346748 w 346748"/>
                  <a:gd name="connsiteY1" fmla="*/ 101422 h 510285"/>
                  <a:gd name="connsiteX2" fmla="*/ 287208 w 346748"/>
                  <a:gd name="connsiteY2" fmla="*/ 239304 h 510285"/>
                  <a:gd name="connsiteX3" fmla="*/ 167112 w 346748"/>
                  <a:gd name="connsiteY3" fmla="*/ 510285 h 510285"/>
                  <a:gd name="connsiteX4" fmla="*/ 166556 w 346748"/>
                  <a:gd name="connsiteY4" fmla="*/ 502829 h 510285"/>
                  <a:gd name="connsiteX5" fmla="*/ 106232 w 346748"/>
                  <a:gd name="connsiteY5" fmla="*/ 448854 h 510285"/>
                  <a:gd name="connsiteX6" fmla="*/ 74484 w 346748"/>
                  <a:gd name="connsiteY6" fmla="*/ 159929 h 510285"/>
                  <a:gd name="connsiteX7" fmla="*/ 23684 w 346748"/>
                  <a:gd name="connsiteY7" fmla="*/ 96429 h 510285"/>
                  <a:gd name="connsiteX8" fmla="*/ 0 w 346748"/>
                  <a:gd name="connsiteY8" fmla="*/ 94994 h 510285"/>
                  <a:gd name="connsiteX9" fmla="*/ 4632 w 346748"/>
                  <a:gd name="connsiteY9" fmla="*/ 90078 h 510285"/>
                  <a:gd name="connsiteX10" fmla="*/ 169260 w 346748"/>
                  <a:gd name="connsiteY10" fmla="*/ 0 h 510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6748" h="510285">
                    <a:moveTo>
                      <a:pt x="169260" y="0"/>
                    </a:moveTo>
                    <a:lnTo>
                      <a:pt x="346748" y="101422"/>
                    </a:lnTo>
                    <a:lnTo>
                      <a:pt x="287208" y="239304"/>
                    </a:lnTo>
                    <a:lnTo>
                      <a:pt x="167112" y="510285"/>
                    </a:lnTo>
                    <a:lnTo>
                      <a:pt x="166556" y="502829"/>
                    </a:lnTo>
                    <a:lnTo>
                      <a:pt x="106232" y="448854"/>
                    </a:lnTo>
                    <a:lnTo>
                      <a:pt x="74484" y="159929"/>
                    </a:lnTo>
                    <a:lnTo>
                      <a:pt x="23684" y="96429"/>
                    </a:lnTo>
                    <a:lnTo>
                      <a:pt x="0" y="94994"/>
                    </a:lnTo>
                    <a:lnTo>
                      <a:pt x="4632" y="90078"/>
                    </a:lnTo>
                    <a:lnTo>
                      <a:pt x="1692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3AB4C4A8-A3A6-4A5D-9391-3D8BB2D47C02}"/>
                </a:ext>
              </a:extLst>
            </p:cNvPr>
            <p:cNvGrpSpPr/>
            <p:nvPr/>
          </p:nvGrpSpPr>
          <p:grpSpPr>
            <a:xfrm>
              <a:off x="40424100" y="-11468100"/>
              <a:ext cx="29108396" cy="17618719"/>
              <a:chOff x="40424100" y="-11468100"/>
              <a:chExt cx="29108396" cy="17618719"/>
            </a:xfrm>
            <a:noFill/>
          </p:grpSpPr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711C3690-08DC-418C-95B2-43019588A3BB}"/>
                  </a:ext>
                </a:extLst>
              </p:cNvPr>
              <p:cNvSpPr/>
              <p:nvPr/>
            </p:nvSpPr>
            <p:spPr>
              <a:xfrm>
                <a:off x="41533011" y="-11285621"/>
                <a:ext cx="18552694" cy="17436240"/>
              </a:xfrm>
              <a:custGeom>
                <a:avLst/>
                <a:gdLst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173579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26042 w 18552694"/>
                  <a:gd name="connsiteY199" fmla="*/ 9841832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213810 w 18552694"/>
                  <a:gd name="connsiteY208" fmla="*/ 9216189 h 17421726"/>
                  <a:gd name="connsiteX209" fmla="*/ 2141621 w 18552694"/>
                  <a:gd name="connsiteY209" fmla="*/ 9144000 h 17421726"/>
                  <a:gd name="connsiteX210" fmla="*/ 2189747 w 18552694"/>
                  <a:gd name="connsiteY210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173579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26042 w 18552694"/>
                  <a:gd name="connsiteY199" fmla="*/ 9841832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213810 w 18552694"/>
                  <a:gd name="connsiteY208" fmla="*/ 92161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173579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26042 w 18552694"/>
                  <a:gd name="connsiteY199" fmla="*/ 9841832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173579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202154 h 17421726"/>
                  <a:gd name="connsiteX160" fmla="*/ 10780294 w 18552694"/>
                  <a:gd name="connsiteY160" fmla="*/ 4788568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202154 h 17421726"/>
                  <a:gd name="connsiteX160" fmla="*/ 10999369 w 18552694"/>
                  <a:gd name="connsiteY160" fmla="*/ 4912393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734926 w 18552694"/>
                  <a:gd name="connsiteY163" fmla="*/ 28635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283242 w 18552694"/>
                  <a:gd name="connsiteY49" fmla="*/ 15809495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202154 h 17421726"/>
                  <a:gd name="connsiteX160" fmla="*/ 10999369 w 18552694"/>
                  <a:gd name="connsiteY160" fmla="*/ 4912393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811126 w 18552694"/>
                  <a:gd name="connsiteY163" fmla="*/ 27873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21726"/>
                  <a:gd name="connsiteX1" fmla="*/ 2117557 w 18552694"/>
                  <a:gd name="connsiteY1" fmla="*/ 9360568 h 17421726"/>
                  <a:gd name="connsiteX2" fmla="*/ 1804736 w 18552694"/>
                  <a:gd name="connsiteY2" fmla="*/ 9408695 h 17421726"/>
                  <a:gd name="connsiteX3" fmla="*/ 1756610 w 18552694"/>
                  <a:gd name="connsiteY3" fmla="*/ 9769642 h 17421726"/>
                  <a:gd name="connsiteX4" fmla="*/ 1804736 w 18552694"/>
                  <a:gd name="connsiteY4" fmla="*/ 10034337 h 17421726"/>
                  <a:gd name="connsiteX5" fmla="*/ 1949115 w 18552694"/>
                  <a:gd name="connsiteY5" fmla="*/ 10106526 h 17421726"/>
                  <a:gd name="connsiteX6" fmla="*/ 2261936 w 18552694"/>
                  <a:gd name="connsiteY6" fmla="*/ 10587789 h 17421726"/>
                  <a:gd name="connsiteX7" fmla="*/ 2334126 w 18552694"/>
                  <a:gd name="connsiteY7" fmla="*/ 10684042 h 17421726"/>
                  <a:gd name="connsiteX8" fmla="*/ 2334126 w 18552694"/>
                  <a:gd name="connsiteY8" fmla="*/ 10780295 h 17421726"/>
                  <a:gd name="connsiteX9" fmla="*/ 2093494 w 18552694"/>
                  <a:gd name="connsiteY9" fmla="*/ 10996863 h 17421726"/>
                  <a:gd name="connsiteX10" fmla="*/ 1732547 w 18552694"/>
                  <a:gd name="connsiteY10" fmla="*/ 11333747 h 17421726"/>
                  <a:gd name="connsiteX11" fmla="*/ 1660357 w 18552694"/>
                  <a:gd name="connsiteY11" fmla="*/ 11502189 h 17421726"/>
                  <a:gd name="connsiteX12" fmla="*/ 1636294 w 18552694"/>
                  <a:gd name="connsiteY12" fmla="*/ 11694695 h 17421726"/>
                  <a:gd name="connsiteX13" fmla="*/ 1515978 w 18552694"/>
                  <a:gd name="connsiteY13" fmla="*/ 11718758 h 17421726"/>
                  <a:gd name="connsiteX14" fmla="*/ 1491915 w 18552694"/>
                  <a:gd name="connsiteY14" fmla="*/ 11574379 h 17421726"/>
                  <a:gd name="connsiteX15" fmla="*/ 1323473 w 18552694"/>
                  <a:gd name="connsiteY15" fmla="*/ 11502189 h 17421726"/>
                  <a:gd name="connsiteX16" fmla="*/ 1130968 w 18552694"/>
                  <a:gd name="connsiteY16" fmla="*/ 11790947 h 17421726"/>
                  <a:gd name="connsiteX17" fmla="*/ 1010652 w 18552694"/>
                  <a:gd name="connsiteY17" fmla="*/ 11935326 h 17421726"/>
                  <a:gd name="connsiteX18" fmla="*/ 890336 w 18552694"/>
                  <a:gd name="connsiteY18" fmla="*/ 12103768 h 17421726"/>
                  <a:gd name="connsiteX19" fmla="*/ 529389 w 18552694"/>
                  <a:gd name="connsiteY19" fmla="*/ 12079705 h 17421726"/>
                  <a:gd name="connsiteX20" fmla="*/ 264694 w 18552694"/>
                  <a:gd name="connsiteY20" fmla="*/ 12320337 h 17421726"/>
                  <a:gd name="connsiteX21" fmla="*/ 192505 w 18552694"/>
                  <a:gd name="connsiteY21" fmla="*/ 13138484 h 17421726"/>
                  <a:gd name="connsiteX22" fmla="*/ 0 w 18552694"/>
                  <a:gd name="connsiteY22" fmla="*/ 13571621 h 17421726"/>
                  <a:gd name="connsiteX23" fmla="*/ 72189 w 18552694"/>
                  <a:gd name="connsiteY23" fmla="*/ 13908505 h 17421726"/>
                  <a:gd name="connsiteX24" fmla="*/ 288757 w 18552694"/>
                  <a:gd name="connsiteY24" fmla="*/ 14028821 h 17421726"/>
                  <a:gd name="connsiteX25" fmla="*/ 433136 w 18552694"/>
                  <a:gd name="connsiteY25" fmla="*/ 14389768 h 17421726"/>
                  <a:gd name="connsiteX26" fmla="*/ 770021 w 18552694"/>
                  <a:gd name="connsiteY26" fmla="*/ 14486021 h 17421726"/>
                  <a:gd name="connsiteX27" fmla="*/ 1058778 w 18552694"/>
                  <a:gd name="connsiteY27" fmla="*/ 14726653 h 17421726"/>
                  <a:gd name="connsiteX28" fmla="*/ 1155031 w 18552694"/>
                  <a:gd name="connsiteY28" fmla="*/ 15256042 h 17421726"/>
                  <a:gd name="connsiteX29" fmla="*/ 1155031 w 18552694"/>
                  <a:gd name="connsiteY29" fmla="*/ 15568863 h 17421726"/>
                  <a:gd name="connsiteX30" fmla="*/ 1010652 w 18552694"/>
                  <a:gd name="connsiteY30" fmla="*/ 15761368 h 17421726"/>
                  <a:gd name="connsiteX31" fmla="*/ 649705 w 18552694"/>
                  <a:gd name="connsiteY31" fmla="*/ 16338884 h 17421726"/>
                  <a:gd name="connsiteX32" fmla="*/ 770021 w 18552694"/>
                  <a:gd name="connsiteY32" fmla="*/ 17084842 h 17421726"/>
                  <a:gd name="connsiteX33" fmla="*/ 866273 w 18552694"/>
                  <a:gd name="connsiteY33" fmla="*/ 17301410 h 17421726"/>
                  <a:gd name="connsiteX34" fmla="*/ 1058778 w 18552694"/>
                  <a:gd name="connsiteY34" fmla="*/ 17301410 h 17421726"/>
                  <a:gd name="connsiteX35" fmla="*/ 1251284 w 18552694"/>
                  <a:gd name="connsiteY35" fmla="*/ 17421726 h 17421726"/>
                  <a:gd name="connsiteX36" fmla="*/ 1540042 w 18552694"/>
                  <a:gd name="connsiteY36" fmla="*/ 17012653 h 17421726"/>
                  <a:gd name="connsiteX37" fmla="*/ 2045368 w 18552694"/>
                  <a:gd name="connsiteY37" fmla="*/ 16916400 h 17421726"/>
                  <a:gd name="connsiteX38" fmla="*/ 2045368 w 18552694"/>
                  <a:gd name="connsiteY38" fmla="*/ 16796084 h 17421726"/>
                  <a:gd name="connsiteX39" fmla="*/ 2045368 w 18552694"/>
                  <a:gd name="connsiteY39" fmla="*/ 16218568 h 17421726"/>
                  <a:gd name="connsiteX40" fmla="*/ 2334126 w 18552694"/>
                  <a:gd name="connsiteY40" fmla="*/ 16098253 h 17421726"/>
                  <a:gd name="connsiteX41" fmla="*/ 2550694 w 18552694"/>
                  <a:gd name="connsiteY41" fmla="*/ 15905747 h 17421726"/>
                  <a:gd name="connsiteX42" fmla="*/ 2695073 w 18552694"/>
                  <a:gd name="connsiteY42" fmla="*/ 15713242 h 17421726"/>
                  <a:gd name="connsiteX43" fmla="*/ 2839452 w 18552694"/>
                  <a:gd name="connsiteY43" fmla="*/ 15665116 h 17421726"/>
                  <a:gd name="connsiteX44" fmla="*/ 2959768 w 18552694"/>
                  <a:gd name="connsiteY44" fmla="*/ 15881684 h 17421726"/>
                  <a:gd name="connsiteX45" fmla="*/ 3344778 w 18552694"/>
                  <a:gd name="connsiteY45" fmla="*/ 15881684 h 17421726"/>
                  <a:gd name="connsiteX46" fmla="*/ 3657600 w 18552694"/>
                  <a:gd name="connsiteY46" fmla="*/ 16074189 h 17421726"/>
                  <a:gd name="connsiteX47" fmla="*/ 4018547 w 18552694"/>
                  <a:gd name="connsiteY47" fmla="*/ 16002000 h 17421726"/>
                  <a:gd name="connsiteX48" fmla="*/ 4162926 w 18552694"/>
                  <a:gd name="connsiteY48" fmla="*/ 15857621 h 17421726"/>
                  <a:gd name="connsiteX49" fmla="*/ 4384842 w 18552694"/>
                  <a:gd name="connsiteY49" fmla="*/ 15751438 h 17421726"/>
                  <a:gd name="connsiteX50" fmla="*/ 4283242 w 18552694"/>
                  <a:gd name="connsiteY50" fmla="*/ 15544800 h 17421726"/>
                  <a:gd name="connsiteX51" fmla="*/ 3970421 w 18552694"/>
                  <a:gd name="connsiteY51" fmla="*/ 15376358 h 17421726"/>
                  <a:gd name="connsiteX52" fmla="*/ 3609473 w 18552694"/>
                  <a:gd name="connsiteY52" fmla="*/ 15231979 h 17421726"/>
                  <a:gd name="connsiteX53" fmla="*/ 3537284 w 18552694"/>
                  <a:gd name="connsiteY53" fmla="*/ 14991347 h 17421726"/>
                  <a:gd name="connsiteX54" fmla="*/ 3176336 w 18552694"/>
                  <a:gd name="connsiteY54" fmla="*/ 14726653 h 17421726"/>
                  <a:gd name="connsiteX55" fmla="*/ 3080084 w 18552694"/>
                  <a:gd name="connsiteY55" fmla="*/ 14486021 h 17421726"/>
                  <a:gd name="connsiteX56" fmla="*/ 2935705 w 18552694"/>
                  <a:gd name="connsiteY56" fmla="*/ 14389768 h 17421726"/>
                  <a:gd name="connsiteX57" fmla="*/ 2478505 w 18552694"/>
                  <a:gd name="connsiteY57" fmla="*/ 14461958 h 17421726"/>
                  <a:gd name="connsiteX58" fmla="*/ 1900989 w 18552694"/>
                  <a:gd name="connsiteY58" fmla="*/ 14052884 h 17421726"/>
                  <a:gd name="connsiteX59" fmla="*/ 1660357 w 18552694"/>
                  <a:gd name="connsiteY59" fmla="*/ 13956632 h 17421726"/>
                  <a:gd name="connsiteX60" fmla="*/ 1540042 w 18552694"/>
                  <a:gd name="connsiteY60" fmla="*/ 13740063 h 17421726"/>
                  <a:gd name="connsiteX61" fmla="*/ 1756610 w 18552694"/>
                  <a:gd name="connsiteY61" fmla="*/ 13114421 h 17421726"/>
                  <a:gd name="connsiteX62" fmla="*/ 2045368 w 18552694"/>
                  <a:gd name="connsiteY62" fmla="*/ 12488779 h 17421726"/>
                  <a:gd name="connsiteX63" fmla="*/ 2310063 w 18552694"/>
                  <a:gd name="connsiteY63" fmla="*/ 12488779 h 17421726"/>
                  <a:gd name="connsiteX64" fmla="*/ 2478505 w 18552694"/>
                  <a:gd name="connsiteY64" fmla="*/ 12536905 h 17421726"/>
                  <a:gd name="connsiteX65" fmla="*/ 2839452 w 18552694"/>
                  <a:gd name="connsiteY65" fmla="*/ 12488779 h 17421726"/>
                  <a:gd name="connsiteX66" fmla="*/ 3152273 w 18552694"/>
                  <a:gd name="connsiteY66" fmla="*/ 12681284 h 17421726"/>
                  <a:gd name="connsiteX67" fmla="*/ 3152273 w 18552694"/>
                  <a:gd name="connsiteY67" fmla="*/ 12897853 h 17421726"/>
                  <a:gd name="connsiteX68" fmla="*/ 3489157 w 18552694"/>
                  <a:gd name="connsiteY68" fmla="*/ 13018168 h 17421726"/>
                  <a:gd name="connsiteX69" fmla="*/ 3585410 w 18552694"/>
                  <a:gd name="connsiteY69" fmla="*/ 13547558 h 17421726"/>
                  <a:gd name="connsiteX70" fmla="*/ 3826042 w 18552694"/>
                  <a:gd name="connsiteY70" fmla="*/ 13619747 h 17421726"/>
                  <a:gd name="connsiteX71" fmla="*/ 4138863 w 18552694"/>
                  <a:gd name="connsiteY71" fmla="*/ 13162547 h 17421726"/>
                  <a:gd name="connsiteX72" fmla="*/ 4307305 w 18552694"/>
                  <a:gd name="connsiteY72" fmla="*/ 13114421 h 17421726"/>
                  <a:gd name="connsiteX73" fmla="*/ 4908884 w 18552694"/>
                  <a:gd name="connsiteY73" fmla="*/ 12681284 h 17421726"/>
                  <a:gd name="connsiteX74" fmla="*/ 5293894 w 18552694"/>
                  <a:gd name="connsiteY74" fmla="*/ 12416589 h 17421726"/>
                  <a:gd name="connsiteX75" fmla="*/ 5727031 w 18552694"/>
                  <a:gd name="connsiteY75" fmla="*/ 12320337 h 17421726"/>
                  <a:gd name="connsiteX76" fmla="*/ 6232357 w 18552694"/>
                  <a:gd name="connsiteY76" fmla="*/ 12368463 h 17421726"/>
                  <a:gd name="connsiteX77" fmla="*/ 6737684 w 18552694"/>
                  <a:gd name="connsiteY77" fmla="*/ 12657221 h 17421726"/>
                  <a:gd name="connsiteX78" fmla="*/ 6954252 w 18552694"/>
                  <a:gd name="connsiteY78" fmla="*/ 12921916 h 17421726"/>
                  <a:gd name="connsiteX79" fmla="*/ 7363326 w 18552694"/>
                  <a:gd name="connsiteY79" fmla="*/ 12994105 h 17421726"/>
                  <a:gd name="connsiteX80" fmla="*/ 7628021 w 18552694"/>
                  <a:gd name="connsiteY80" fmla="*/ 13282863 h 17421726"/>
                  <a:gd name="connsiteX81" fmla="*/ 7940842 w 18552694"/>
                  <a:gd name="connsiteY81" fmla="*/ 13547558 h 17421726"/>
                  <a:gd name="connsiteX82" fmla="*/ 8879305 w 18552694"/>
                  <a:gd name="connsiteY82" fmla="*/ 14028821 h 17421726"/>
                  <a:gd name="connsiteX83" fmla="*/ 9336505 w 18552694"/>
                  <a:gd name="connsiteY83" fmla="*/ 14245389 h 17421726"/>
                  <a:gd name="connsiteX84" fmla="*/ 9721515 w 18552694"/>
                  <a:gd name="connsiteY84" fmla="*/ 14413832 h 17421726"/>
                  <a:gd name="connsiteX85" fmla="*/ 10130589 w 18552694"/>
                  <a:gd name="connsiteY85" fmla="*/ 14606337 h 17421726"/>
                  <a:gd name="connsiteX86" fmla="*/ 10395284 w 18552694"/>
                  <a:gd name="connsiteY86" fmla="*/ 14750716 h 17421726"/>
                  <a:gd name="connsiteX87" fmla="*/ 10515600 w 18552694"/>
                  <a:gd name="connsiteY87" fmla="*/ 15087600 h 17421726"/>
                  <a:gd name="connsiteX88" fmla="*/ 10732168 w 18552694"/>
                  <a:gd name="connsiteY88" fmla="*/ 15207916 h 17421726"/>
                  <a:gd name="connsiteX89" fmla="*/ 10804357 w 18552694"/>
                  <a:gd name="connsiteY89" fmla="*/ 14895095 h 17421726"/>
                  <a:gd name="connsiteX90" fmla="*/ 10924673 w 18552694"/>
                  <a:gd name="connsiteY90" fmla="*/ 14678526 h 17421726"/>
                  <a:gd name="connsiteX91" fmla="*/ 11020926 w 18552694"/>
                  <a:gd name="connsiteY91" fmla="*/ 14269453 h 17421726"/>
                  <a:gd name="connsiteX92" fmla="*/ 10900610 w 18552694"/>
                  <a:gd name="connsiteY92" fmla="*/ 13788189 h 17421726"/>
                  <a:gd name="connsiteX93" fmla="*/ 11117178 w 18552694"/>
                  <a:gd name="connsiteY93" fmla="*/ 13138484 h 17421726"/>
                  <a:gd name="connsiteX94" fmla="*/ 11550315 w 18552694"/>
                  <a:gd name="connsiteY94" fmla="*/ 12464716 h 17421726"/>
                  <a:gd name="connsiteX95" fmla="*/ 12560968 w 18552694"/>
                  <a:gd name="connsiteY95" fmla="*/ 11526253 h 17421726"/>
                  <a:gd name="connsiteX96" fmla="*/ 13090357 w 18552694"/>
                  <a:gd name="connsiteY96" fmla="*/ 11044989 h 17421726"/>
                  <a:gd name="connsiteX97" fmla="*/ 13812252 w 18552694"/>
                  <a:gd name="connsiteY97" fmla="*/ 10756232 h 17421726"/>
                  <a:gd name="connsiteX98" fmla="*/ 14076947 w 18552694"/>
                  <a:gd name="connsiteY98" fmla="*/ 10756232 h 17421726"/>
                  <a:gd name="connsiteX99" fmla="*/ 14221326 w 18552694"/>
                  <a:gd name="connsiteY99" fmla="*/ 10924674 h 17421726"/>
                  <a:gd name="connsiteX100" fmla="*/ 14534147 w 18552694"/>
                  <a:gd name="connsiteY100" fmla="*/ 10996863 h 17421726"/>
                  <a:gd name="connsiteX101" fmla="*/ 14726652 w 18552694"/>
                  <a:gd name="connsiteY101" fmla="*/ 10972800 h 17421726"/>
                  <a:gd name="connsiteX102" fmla="*/ 15376357 w 18552694"/>
                  <a:gd name="connsiteY102" fmla="*/ 11044989 h 17421726"/>
                  <a:gd name="connsiteX103" fmla="*/ 15256042 w 18552694"/>
                  <a:gd name="connsiteY103" fmla="*/ 10876547 h 17421726"/>
                  <a:gd name="connsiteX104" fmla="*/ 15256042 w 18552694"/>
                  <a:gd name="connsiteY104" fmla="*/ 10732168 h 17421726"/>
                  <a:gd name="connsiteX105" fmla="*/ 15376357 w 18552694"/>
                  <a:gd name="connsiteY105" fmla="*/ 10587789 h 17421726"/>
                  <a:gd name="connsiteX106" fmla="*/ 15544800 w 18552694"/>
                  <a:gd name="connsiteY106" fmla="*/ 10587789 h 17421726"/>
                  <a:gd name="connsiteX107" fmla="*/ 15568863 w 18552694"/>
                  <a:gd name="connsiteY107" fmla="*/ 10756232 h 17421726"/>
                  <a:gd name="connsiteX108" fmla="*/ 15857621 w 18552694"/>
                  <a:gd name="connsiteY108" fmla="*/ 10828421 h 17421726"/>
                  <a:gd name="connsiteX109" fmla="*/ 16050126 w 18552694"/>
                  <a:gd name="connsiteY109" fmla="*/ 10804358 h 17421726"/>
                  <a:gd name="connsiteX110" fmla="*/ 16146378 w 18552694"/>
                  <a:gd name="connsiteY110" fmla="*/ 10635916 h 17421726"/>
                  <a:gd name="connsiteX111" fmla="*/ 16555452 w 18552694"/>
                  <a:gd name="connsiteY111" fmla="*/ 10491537 h 17421726"/>
                  <a:gd name="connsiteX112" fmla="*/ 16459200 w 18552694"/>
                  <a:gd name="connsiteY112" fmla="*/ 10395284 h 17421726"/>
                  <a:gd name="connsiteX113" fmla="*/ 16483263 w 18552694"/>
                  <a:gd name="connsiteY113" fmla="*/ 10178716 h 17421726"/>
                  <a:gd name="connsiteX114" fmla="*/ 16651705 w 18552694"/>
                  <a:gd name="connsiteY114" fmla="*/ 10154653 h 17421726"/>
                  <a:gd name="connsiteX115" fmla="*/ 17132968 w 18552694"/>
                  <a:gd name="connsiteY115" fmla="*/ 10010274 h 17421726"/>
                  <a:gd name="connsiteX116" fmla="*/ 17614231 w 18552694"/>
                  <a:gd name="connsiteY116" fmla="*/ 10010274 h 17421726"/>
                  <a:gd name="connsiteX117" fmla="*/ 17758610 w 18552694"/>
                  <a:gd name="connsiteY117" fmla="*/ 9865895 h 17421726"/>
                  <a:gd name="connsiteX118" fmla="*/ 17782673 w 18552694"/>
                  <a:gd name="connsiteY118" fmla="*/ 9649326 h 17421726"/>
                  <a:gd name="connsiteX119" fmla="*/ 17927052 w 18552694"/>
                  <a:gd name="connsiteY119" fmla="*/ 9480884 h 17421726"/>
                  <a:gd name="connsiteX120" fmla="*/ 18288000 w 18552694"/>
                  <a:gd name="connsiteY120" fmla="*/ 9408695 h 17421726"/>
                  <a:gd name="connsiteX121" fmla="*/ 18552694 w 18552694"/>
                  <a:gd name="connsiteY121" fmla="*/ 9168063 h 17421726"/>
                  <a:gd name="connsiteX122" fmla="*/ 18288000 w 18552694"/>
                  <a:gd name="connsiteY122" fmla="*/ 9168063 h 17421726"/>
                  <a:gd name="connsiteX123" fmla="*/ 18023305 w 18552694"/>
                  <a:gd name="connsiteY123" fmla="*/ 9144000 h 17421726"/>
                  <a:gd name="connsiteX124" fmla="*/ 17782673 w 18552694"/>
                  <a:gd name="connsiteY124" fmla="*/ 9384632 h 17421726"/>
                  <a:gd name="connsiteX125" fmla="*/ 17638294 w 18552694"/>
                  <a:gd name="connsiteY125" fmla="*/ 9601200 h 17421726"/>
                  <a:gd name="connsiteX126" fmla="*/ 17301410 w 18552694"/>
                  <a:gd name="connsiteY126" fmla="*/ 9504947 h 17421726"/>
                  <a:gd name="connsiteX127" fmla="*/ 17012652 w 18552694"/>
                  <a:gd name="connsiteY127" fmla="*/ 9360568 h 17421726"/>
                  <a:gd name="connsiteX128" fmla="*/ 16940463 w 18552694"/>
                  <a:gd name="connsiteY128" fmla="*/ 9095874 h 17421726"/>
                  <a:gd name="connsiteX129" fmla="*/ 16940463 w 18552694"/>
                  <a:gd name="connsiteY129" fmla="*/ 8975558 h 17421726"/>
                  <a:gd name="connsiteX130" fmla="*/ 16820147 w 18552694"/>
                  <a:gd name="connsiteY130" fmla="*/ 8638674 h 17421726"/>
                  <a:gd name="connsiteX131" fmla="*/ 16699831 w 18552694"/>
                  <a:gd name="connsiteY131" fmla="*/ 8157410 h 17421726"/>
                  <a:gd name="connsiteX132" fmla="*/ 16531389 w 18552694"/>
                  <a:gd name="connsiteY132" fmla="*/ 8013032 h 17421726"/>
                  <a:gd name="connsiteX133" fmla="*/ 16314821 w 18552694"/>
                  <a:gd name="connsiteY133" fmla="*/ 7579895 h 17421726"/>
                  <a:gd name="connsiteX134" fmla="*/ 16387010 w 18552694"/>
                  <a:gd name="connsiteY134" fmla="*/ 7339263 h 17421726"/>
                  <a:gd name="connsiteX135" fmla="*/ 16387010 w 18552694"/>
                  <a:gd name="connsiteY135" fmla="*/ 6954253 h 17421726"/>
                  <a:gd name="connsiteX136" fmla="*/ 16675768 w 18552694"/>
                  <a:gd name="connsiteY136" fmla="*/ 6424863 h 17421726"/>
                  <a:gd name="connsiteX137" fmla="*/ 16844210 w 18552694"/>
                  <a:gd name="connsiteY137" fmla="*/ 6184232 h 17421726"/>
                  <a:gd name="connsiteX138" fmla="*/ 16844210 w 18552694"/>
                  <a:gd name="connsiteY138" fmla="*/ 5967663 h 17421726"/>
                  <a:gd name="connsiteX139" fmla="*/ 17108905 w 18552694"/>
                  <a:gd name="connsiteY139" fmla="*/ 5678905 h 17421726"/>
                  <a:gd name="connsiteX140" fmla="*/ 17181094 w 18552694"/>
                  <a:gd name="connsiteY140" fmla="*/ 5462337 h 17421726"/>
                  <a:gd name="connsiteX141" fmla="*/ 17157031 w 18552694"/>
                  <a:gd name="connsiteY141" fmla="*/ 5245768 h 17421726"/>
                  <a:gd name="connsiteX142" fmla="*/ 17108905 w 18552694"/>
                  <a:gd name="connsiteY142" fmla="*/ 5077326 h 17421726"/>
                  <a:gd name="connsiteX143" fmla="*/ 16747957 w 18552694"/>
                  <a:gd name="connsiteY143" fmla="*/ 5510463 h 17421726"/>
                  <a:gd name="connsiteX144" fmla="*/ 16699831 w 18552694"/>
                  <a:gd name="connsiteY144" fmla="*/ 5678905 h 17421726"/>
                  <a:gd name="connsiteX145" fmla="*/ 16098252 w 18552694"/>
                  <a:gd name="connsiteY145" fmla="*/ 6112042 h 17421726"/>
                  <a:gd name="connsiteX146" fmla="*/ 15905747 w 18552694"/>
                  <a:gd name="connsiteY146" fmla="*/ 6400800 h 17421726"/>
                  <a:gd name="connsiteX147" fmla="*/ 15665115 w 18552694"/>
                  <a:gd name="connsiteY147" fmla="*/ 6641432 h 17421726"/>
                  <a:gd name="connsiteX148" fmla="*/ 15424484 w 18552694"/>
                  <a:gd name="connsiteY148" fmla="*/ 6833937 h 17421726"/>
                  <a:gd name="connsiteX149" fmla="*/ 15039473 w 18552694"/>
                  <a:gd name="connsiteY149" fmla="*/ 6858000 h 17421726"/>
                  <a:gd name="connsiteX150" fmla="*/ 14582273 w 18552694"/>
                  <a:gd name="connsiteY150" fmla="*/ 6858000 h 17421726"/>
                  <a:gd name="connsiteX151" fmla="*/ 14245389 w 18552694"/>
                  <a:gd name="connsiteY151" fmla="*/ 6737684 h 17421726"/>
                  <a:gd name="connsiteX152" fmla="*/ 13932568 w 18552694"/>
                  <a:gd name="connsiteY152" fmla="*/ 6641432 h 17421726"/>
                  <a:gd name="connsiteX153" fmla="*/ 13740063 w 18552694"/>
                  <a:gd name="connsiteY153" fmla="*/ 6400800 h 17421726"/>
                  <a:gd name="connsiteX154" fmla="*/ 13764126 w 18552694"/>
                  <a:gd name="connsiteY154" fmla="*/ 6087979 h 17421726"/>
                  <a:gd name="connsiteX155" fmla="*/ 13330989 w 18552694"/>
                  <a:gd name="connsiteY155" fmla="*/ 5967663 h 17421726"/>
                  <a:gd name="connsiteX156" fmla="*/ 12344400 w 18552694"/>
                  <a:gd name="connsiteY156" fmla="*/ 5775158 h 17421726"/>
                  <a:gd name="connsiteX157" fmla="*/ 11502189 w 18552694"/>
                  <a:gd name="connsiteY157" fmla="*/ 5390147 h 17421726"/>
                  <a:gd name="connsiteX158" fmla="*/ 11093115 w 18552694"/>
                  <a:gd name="connsiteY158" fmla="*/ 5173579 h 17421726"/>
                  <a:gd name="connsiteX159" fmla="*/ 11093115 w 18552694"/>
                  <a:gd name="connsiteY159" fmla="*/ 5202154 h 17421726"/>
                  <a:gd name="connsiteX160" fmla="*/ 10999369 w 18552694"/>
                  <a:gd name="connsiteY160" fmla="*/ 4912393 h 17421726"/>
                  <a:gd name="connsiteX161" fmla="*/ 9793705 w 18552694"/>
                  <a:gd name="connsiteY161" fmla="*/ 4042610 h 17421726"/>
                  <a:gd name="connsiteX162" fmla="*/ 9168063 w 18552694"/>
                  <a:gd name="connsiteY162" fmla="*/ 3344779 h 17421726"/>
                  <a:gd name="connsiteX163" fmla="*/ 8811126 w 18552694"/>
                  <a:gd name="connsiteY163" fmla="*/ 2787316 h 17421726"/>
                  <a:gd name="connsiteX164" fmla="*/ 8542421 w 18552694"/>
                  <a:gd name="connsiteY164" fmla="*/ 2310063 h 17421726"/>
                  <a:gd name="connsiteX165" fmla="*/ 8277726 w 18552694"/>
                  <a:gd name="connsiteY165" fmla="*/ 1949116 h 17421726"/>
                  <a:gd name="connsiteX166" fmla="*/ 7724273 w 18552694"/>
                  <a:gd name="connsiteY166" fmla="*/ 1179095 h 17421726"/>
                  <a:gd name="connsiteX167" fmla="*/ 7363326 w 18552694"/>
                  <a:gd name="connsiteY167" fmla="*/ 794084 h 17421726"/>
                  <a:gd name="connsiteX168" fmla="*/ 7002378 w 18552694"/>
                  <a:gd name="connsiteY168" fmla="*/ 505326 h 17421726"/>
                  <a:gd name="connsiteX169" fmla="*/ 6930189 w 18552694"/>
                  <a:gd name="connsiteY169" fmla="*/ 336884 h 17421726"/>
                  <a:gd name="connsiteX170" fmla="*/ 6833936 w 18552694"/>
                  <a:gd name="connsiteY170" fmla="*/ 168442 h 17421726"/>
                  <a:gd name="connsiteX171" fmla="*/ 6737684 w 18552694"/>
                  <a:gd name="connsiteY171" fmla="*/ 0 h 17421726"/>
                  <a:gd name="connsiteX172" fmla="*/ 6545178 w 18552694"/>
                  <a:gd name="connsiteY172" fmla="*/ 24063 h 17421726"/>
                  <a:gd name="connsiteX173" fmla="*/ 6497052 w 18552694"/>
                  <a:gd name="connsiteY173" fmla="*/ 264695 h 17421726"/>
                  <a:gd name="connsiteX174" fmla="*/ 6280484 w 18552694"/>
                  <a:gd name="connsiteY174" fmla="*/ 505326 h 17421726"/>
                  <a:gd name="connsiteX175" fmla="*/ 6087978 w 18552694"/>
                  <a:gd name="connsiteY175" fmla="*/ 457200 h 17421726"/>
                  <a:gd name="connsiteX176" fmla="*/ 5991726 w 18552694"/>
                  <a:gd name="connsiteY176" fmla="*/ 505326 h 17421726"/>
                  <a:gd name="connsiteX177" fmla="*/ 5823284 w 18552694"/>
                  <a:gd name="connsiteY177" fmla="*/ 288758 h 17421726"/>
                  <a:gd name="connsiteX178" fmla="*/ 5775157 w 18552694"/>
                  <a:gd name="connsiteY178" fmla="*/ 433137 h 17421726"/>
                  <a:gd name="connsiteX179" fmla="*/ 5823284 w 18552694"/>
                  <a:gd name="connsiteY179" fmla="*/ 697832 h 17421726"/>
                  <a:gd name="connsiteX180" fmla="*/ 5702968 w 18552694"/>
                  <a:gd name="connsiteY180" fmla="*/ 938463 h 17421726"/>
                  <a:gd name="connsiteX181" fmla="*/ 5558589 w 18552694"/>
                  <a:gd name="connsiteY181" fmla="*/ 1323474 h 17421726"/>
                  <a:gd name="connsiteX182" fmla="*/ 5871410 w 18552694"/>
                  <a:gd name="connsiteY182" fmla="*/ 2286000 h 17421726"/>
                  <a:gd name="connsiteX183" fmla="*/ 6232357 w 18552694"/>
                  <a:gd name="connsiteY183" fmla="*/ 3609474 h 17421726"/>
                  <a:gd name="connsiteX184" fmla="*/ 6184231 w 18552694"/>
                  <a:gd name="connsiteY184" fmla="*/ 4379495 h 17421726"/>
                  <a:gd name="connsiteX185" fmla="*/ 6112042 w 18552694"/>
                  <a:gd name="connsiteY185" fmla="*/ 4764505 h 17421726"/>
                  <a:gd name="connsiteX186" fmla="*/ 5799221 w 18552694"/>
                  <a:gd name="connsiteY186" fmla="*/ 5173579 h 17421726"/>
                  <a:gd name="connsiteX187" fmla="*/ 5847347 w 18552694"/>
                  <a:gd name="connsiteY187" fmla="*/ 6424863 h 17421726"/>
                  <a:gd name="connsiteX188" fmla="*/ 5751094 w 18552694"/>
                  <a:gd name="connsiteY188" fmla="*/ 6858000 h 17421726"/>
                  <a:gd name="connsiteX189" fmla="*/ 5582652 w 18552694"/>
                  <a:gd name="connsiteY189" fmla="*/ 7146758 h 17421726"/>
                  <a:gd name="connsiteX190" fmla="*/ 5005136 w 18552694"/>
                  <a:gd name="connsiteY190" fmla="*/ 7339263 h 17421726"/>
                  <a:gd name="connsiteX191" fmla="*/ 4836694 w 18552694"/>
                  <a:gd name="connsiteY191" fmla="*/ 7748337 h 17421726"/>
                  <a:gd name="connsiteX192" fmla="*/ 4957010 w 18552694"/>
                  <a:gd name="connsiteY192" fmla="*/ 8205537 h 17421726"/>
                  <a:gd name="connsiteX193" fmla="*/ 4860757 w 18552694"/>
                  <a:gd name="connsiteY193" fmla="*/ 8614610 h 17421726"/>
                  <a:gd name="connsiteX194" fmla="*/ 5077326 w 18552694"/>
                  <a:gd name="connsiteY194" fmla="*/ 8975558 h 17421726"/>
                  <a:gd name="connsiteX195" fmla="*/ 5077326 w 18552694"/>
                  <a:gd name="connsiteY195" fmla="*/ 9408695 h 17421726"/>
                  <a:gd name="connsiteX196" fmla="*/ 4884821 w 18552694"/>
                  <a:gd name="connsiteY196" fmla="*/ 9793705 h 17421726"/>
                  <a:gd name="connsiteX197" fmla="*/ 4307305 w 18552694"/>
                  <a:gd name="connsiteY197" fmla="*/ 10130589 h 17421726"/>
                  <a:gd name="connsiteX198" fmla="*/ 3898231 w 18552694"/>
                  <a:gd name="connsiteY198" fmla="*/ 10010274 h 17421726"/>
                  <a:gd name="connsiteX199" fmla="*/ 3873667 w 18552694"/>
                  <a:gd name="connsiteY199" fmla="*/ 9756107 h 17421726"/>
                  <a:gd name="connsiteX200" fmla="*/ 3609473 w 18552694"/>
                  <a:gd name="connsiteY200" fmla="*/ 9793705 h 17421726"/>
                  <a:gd name="connsiteX201" fmla="*/ 3465094 w 18552694"/>
                  <a:gd name="connsiteY201" fmla="*/ 9889958 h 17421726"/>
                  <a:gd name="connsiteX202" fmla="*/ 3152273 w 18552694"/>
                  <a:gd name="connsiteY202" fmla="*/ 9938084 h 17421726"/>
                  <a:gd name="connsiteX203" fmla="*/ 3056021 w 18552694"/>
                  <a:gd name="connsiteY203" fmla="*/ 9817768 h 17421726"/>
                  <a:gd name="connsiteX204" fmla="*/ 2839452 w 18552694"/>
                  <a:gd name="connsiteY204" fmla="*/ 9673389 h 17421726"/>
                  <a:gd name="connsiteX205" fmla="*/ 2719136 w 18552694"/>
                  <a:gd name="connsiteY205" fmla="*/ 9673389 h 17421726"/>
                  <a:gd name="connsiteX206" fmla="*/ 2695073 w 18552694"/>
                  <a:gd name="connsiteY206" fmla="*/ 9601200 h 17421726"/>
                  <a:gd name="connsiteX207" fmla="*/ 2478505 w 18552694"/>
                  <a:gd name="connsiteY207" fmla="*/ 9456821 h 17421726"/>
                  <a:gd name="connsiteX208" fmla="*/ 2347160 w 18552694"/>
                  <a:gd name="connsiteY208" fmla="*/ 9254289 h 17421726"/>
                  <a:gd name="connsiteX209" fmla="*/ 2189747 w 18552694"/>
                  <a:gd name="connsiteY209" fmla="*/ 9168063 h 17421726"/>
                  <a:gd name="connsiteX0" fmla="*/ 2189747 w 18552694"/>
                  <a:gd name="connsiteY0" fmla="*/ 9168063 h 17436240"/>
                  <a:gd name="connsiteX1" fmla="*/ 2117557 w 18552694"/>
                  <a:gd name="connsiteY1" fmla="*/ 9360568 h 17436240"/>
                  <a:gd name="connsiteX2" fmla="*/ 1804736 w 18552694"/>
                  <a:gd name="connsiteY2" fmla="*/ 9408695 h 17436240"/>
                  <a:gd name="connsiteX3" fmla="*/ 1756610 w 18552694"/>
                  <a:gd name="connsiteY3" fmla="*/ 9769642 h 17436240"/>
                  <a:gd name="connsiteX4" fmla="*/ 1804736 w 18552694"/>
                  <a:gd name="connsiteY4" fmla="*/ 10034337 h 17436240"/>
                  <a:gd name="connsiteX5" fmla="*/ 1949115 w 18552694"/>
                  <a:gd name="connsiteY5" fmla="*/ 10106526 h 17436240"/>
                  <a:gd name="connsiteX6" fmla="*/ 2261936 w 18552694"/>
                  <a:gd name="connsiteY6" fmla="*/ 10587789 h 17436240"/>
                  <a:gd name="connsiteX7" fmla="*/ 2334126 w 18552694"/>
                  <a:gd name="connsiteY7" fmla="*/ 10684042 h 17436240"/>
                  <a:gd name="connsiteX8" fmla="*/ 2334126 w 18552694"/>
                  <a:gd name="connsiteY8" fmla="*/ 10780295 h 17436240"/>
                  <a:gd name="connsiteX9" fmla="*/ 2093494 w 18552694"/>
                  <a:gd name="connsiteY9" fmla="*/ 10996863 h 17436240"/>
                  <a:gd name="connsiteX10" fmla="*/ 1732547 w 18552694"/>
                  <a:gd name="connsiteY10" fmla="*/ 11333747 h 17436240"/>
                  <a:gd name="connsiteX11" fmla="*/ 1660357 w 18552694"/>
                  <a:gd name="connsiteY11" fmla="*/ 11502189 h 17436240"/>
                  <a:gd name="connsiteX12" fmla="*/ 1636294 w 18552694"/>
                  <a:gd name="connsiteY12" fmla="*/ 11694695 h 17436240"/>
                  <a:gd name="connsiteX13" fmla="*/ 1515978 w 18552694"/>
                  <a:gd name="connsiteY13" fmla="*/ 11718758 h 17436240"/>
                  <a:gd name="connsiteX14" fmla="*/ 1491915 w 18552694"/>
                  <a:gd name="connsiteY14" fmla="*/ 11574379 h 17436240"/>
                  <a:gd name="connsiteX15" fmla="*/ 1323473 w 18552694"/>
                  <a:gd name="connsiteY15" fmla="*/ 11502189 h 17436240"/>
                  <a:gd name="connsiteX16" fmla="*/ 1130968 w 18552694"/>
                  <a:gd name="connsiteY16" fmla="*/ 11790947 h 17436240"/>
                  <a:gd name="connsiteX17" fmla="*/ 1010652 w 18552694"/>
                  <a:gd name="connsiteY17" fmla="*/ 11935326 h 17436240"/>
                  <a:gd name="connsiteX18" fmla="*/ 890336 w 18552694"/>
                  <a:gd name="connsiteY18" fmla="*/ 12103768 h 17436240"/>
                  <a:gd name="connsiteX19" fmla="*/ 529389 w 18552694"/>
                  <a:gd name="connsiteY19" fmla="*/ 12079705 h 17436240"/>
                  <a:gd name="connsiteX20" fmla="*/ 264694 w 18552694"/>
                  <a:gd name="connsiteY20" fmla="*/ 12320337 h 17436240"/>
                  <a:gd name="connsiteX21" fmla="*/ 192505 w 18552694"/>
                  <a:gd name="connsiteY21" fmla="*/ 13138484 h 17436240"/>
                  <a:gd name="connsiteX22" fmla="*/ 0 w 18552694"/>
                  <a:gd name="connsiteY22" fmla="*/ 13571621 h 17436240"/>
                  <a:gd name="connsiteX23" fmla="*/ 72189 w 18552694"/>
                  <a:gd name="connsiteY23" fmla="*/ 13908505 h 17436240"/>
                  <a:gd name="connsiteX24" fmla="*/ 288757 w 18552694"/>
                  <a:gd name="connsiteY24" fmla="*/ 14028821 h 17436240"/>
                  <a:gd name="connsiteX25" fmla="*/ 433136 w 18552694"/>
                  <a:gd name="connsiteY25" fmla="*/ 14389768 h 17436240"/>
                  <a:gd name="connsiteX26" fmla="*/ 770021 w 18552694"/>
                  <a:gd name="connsiteY26" fmla="*/ 14486021 h 17436240"/>
                  <a:gd name="connsiteX27" fmla="*/ 1058778 w 18552694"/>
                  <a:gd name="connsiteY27" fmla="*/ 14726653 h 17436240"/>
                  <a:gd name="connsiteX28" fmla="*/ 1155031 w 18552694"/>
                  <a:gd name="connsiteY28" fmla="*/ 15256042 h 17436240"/>
                  <a:gd name="connsiteX29" fmla="*/ 1155031 w 18552694"/>
                  <a:gd name="connsiteY29" fmla="*/ 15568863 h 17436240"/>
                  <a:gd name="connsiteX30" fmla="*/ 1010652 w 18552694"/>
                  <a:gd name="connsiteY30" fmla="*/ 15761368 h 17436240"/>
                  <a:gd name="connsiteX31" fmla="*/ 649705 w 18552694"/>
                  <a:gd name="connsiteY31" fmla="*/ 16338884 h 17436240"/>
                  <a:gd name="connsiteX32" fmla="*/ 770021 w 18552694"/>
                  <a:gd name="connsiteY32" fmla="*/ 17084842 h 17436240"/>
                  <a:gd name="connsiteX33" fmla="*/ 866273 w 18552694"/>
                  <a:gd name="connsiteY33" fmla="*/ 17301410 h 17436240"/>
                  <a:gd name="connsiteX34" fmla="*/ 1058778 w 18552694"/>
                  <a:gd name="connsiteY34" fmla="*/ 17301410 h 17436240"/>
                  <a:gd name="connsiteX35" fmla="*/ 1352884 w 18552694"/>
                  <a:gd name="connsiteY35" fmla="*/ 17436240 h 17436240"/>
                  <a:gd name="connsiteX36" fmla="*/ 1540042 w 18552694"/>
                  <a:gd name="connsiteY36" fmla="*/ 17012653 h 17436240"/>
                  <a:gd name="connsiteX37" fmla="*/ 2045368 w 18552694"/>
                  <a:gd name="connsiteY37" fmla="*/ 16916400 h 17436240"/>
                  <a:gd name="connsiteX38" fmla="*/ 2045368 w 18552694"/>
                  <a:gd name="connsiteY38" fmla="*/ 16796084 h 17436240"/>
                  <a:gd name="connsiteX39" fmla="*/ 2045368 w 18552694"/>
                  <a:gd name="connsiteY39" fmla="*/ 16218568 h 17436240"/>
                  <a:gd name="connsiteX40" fmla="*/ 2334126 w 18552694"/>
                  <a:gd name="connsiteY40" fmla="*/ 16098253 h 17436240"/>
                  <a:gd name="connsiteX41" fmla="*/ 2550694 w 18552694"/>
                  <a:gd name="connsiteY41" fmla="*/ 15905747 h 17436240"/>
                  <a:gd name="connsiteX42" fmla="*/ 2695073 w 18552694"/>
                  <a:gd name="connsiteY42" fmla="*/ 15713242 h 17436240"/>
                  <a:gd name="connsiteX43" fmla="*/ 2839452 w 18552694"/>
                  <a:gd name="connsiteY43" fmla="*/ 15665116 h 17436240"/>
                  <a:gd name="connsiteX44" fmla="*/ 2959768 w 18552694"/>
                  <a:gd name="connsiteY44" fmla="*/ 15881684 h 17436240"/>
                  <a:gd name="connsiteX45" fmla="*/ 3344778 w 18552694"/>
                  <a:gd name="connsiteY45" fmla="*/ 15881684 h 17436240"/>
                  <a:gd name="connsiteX46" fmla="*/ 3657600 w 18552694"/>
                  <a:gd name="connsiteY46" fmla="*/ 16074189 h 17436240"/>
                  <a:gd name="connsiteX47" fmla="*/ 4018547 w 18552694"/>
                  <a:gd name="connsiteY47" fmla="*/ 16002000 h 17436240"/>
                  <a:gd name="connsiteX48" fmla="*/ 4162926 w 18552694"/>
                  <a:gd name="connsiteY48" fmla="*/ 15857621 h 17436240"/>
                  <a:gd name="connsiteX49" fmla="*/ 4384842 w 18552694"/>
                  <a:gd name="connsiteY49" fmla="*/ 15751438 h 17436240"/>
                  <a:gd name="connsiteX50" fmla="*/ 4283242 w 18552694"/>
                  <a:gd name="connsiteY50" fmla="*/ 15544800 h 17436240"/>
                  <a:gd name="connsiteX51" fmla="*/ 3970421 w 18552694"/>
                  <a:gd name="connsiteY51" fmla="*/ 15376358 h 17436240"/>
                  <a:gd name="connsiteX52" fmla="*/ 3609473 w 18552694"/>
                  <a:gd name="connsiteY52" fmla="*/ 15231979 h 17436240"/>
                  <a:gd name="connsiteX53" fmla="*/ 3537284 w 18552694"/>
                  <a:gd name="connsiteY53" fmla="*/ 14991347 h 17436240"/>
                  <a:gd name="connsiteX54" fmla="*/ 3176336 w 18552694"/>
                  <a:gd name="connsiteY54" fmla="*/ 14726653 h 17436240"/>
                  <a:gd name="connsiteX55" fmla="*/ 3080084 w 18552694"/>
                  <a:gd name="connsiteY55" fmla="*/ 14486021 h 17436240"/>
                  <a:gd name="connsiteX56" fmla="*/ 2935705 w 18552694"/>
                  <a:gd name="connsiteY56" fmla="*/ 14389768 h 17436240"/>
                  <a:gd name="connsiteX57" fmla="*/ 2478505 w 18552694"/>
                  <a:gd name="connsiteY57" fmla="*/ 14461958 h 17436240"/>
                  <a:gd name="connsiteX58" fmla="*/ 1900989 w 18552694"/>
                  <a:gd name="connsiteY58" fmla="*/ 14052884 h 17436240"/>
                  <a:gd name="connsiteX59" fmla="*/ 1660357 w 18552694"/>
                  <a:gd name="connsiteY59" fmla="*/ 13956632 h 17436240"/>
                  <a:gd name="connsiteX60" fmla="*/ 1540042 w 18552694"/>
                  <a:gd name="connsiteY60" fmla="*/ 13740063 h 17436240"/>
                  <a:gd name="connsiteX61" fmla="*/ 1756610 w 18552694"/>
                  <a:gd name="connsiteY61" fmla="*/ 13114421 h 17436240"/>
                  <a:gd name="connsiteX62" fmla="*/ 2045368 w 18552694"/>
                  <a:gd name="connsiteY62" fmla="*/ 12488779 h 17436240"/>
                  <a:gd name="connsiteX63" fmla="*/ 2310063 w 18552694"/>
                  <a:gd name="connsiteY63" fmla="*/ 12488779 h 17436240"/>
                  <a:gd name="connsiteX64" fmla="*/ 2478505 w 18552694"/>
                  <a:gd name="connsiteY64" fmla="*/ 12536905 h 17436240"/>
                  <a:gd name="connsiteX65" fmla="*/ 2839452 w 18552694"/>
                  <a:gd name="connsiteY65" fmla="*/ 12488779 h 17436240"/>
                  <a:gd name="connsiteX66" fmla="*/ 3152273 w 18552694"/>
                  <a:gd name="connsiteY66" fmla="*/ 12681284 h 17436240"/>
                  <a:gd name="connsiteX67" fmla="*/ 3152273 w 18552694"/>
                  <a:gd name="connsiteY67" fmla="*/ 12897853 h 17436240"/>
                  <a:gd name="connsiteX68" fmla="*/ 3489157 w 18552694"/>
                  <a:gd name="connsiteY68" fmla="*/ 13018168 h 17436240"/>
                  <a:gd name="connsiteX69" fmla="*/ 3585410 w 18552694"/>
                  <a:gd name="connsiteY69" fmla="*/ 13547558 h 17436240"/>
                  <a:gd name="connsiteX70" fmla="*/ 3826042 w 18552694"/>
                  <a:gd name="connsiteY70" fmla="*/ 13619747 h 17436240"/>
                  <a:gd name="connsiteX71" fmla="*/ 4138863 w 18552694"/>
                  <a:gd name="connsiteY71" fmla="*/ 13162547 h 17436240"/>
                  <a:gd name="connsiteX72" fmla="*/ 4307305 w 18552694"/>
                  <a:gd name="connsiteY72" fmla="*/ 13114421 h 17436240"/>
                  <a:gd name="connsiteX73" fmla="*/ 4908884 w 18552694"/>
                  <a:gd name="connsiteY73" fmla="*/ 12681284 h 17436240"/>
                  <a:gd name="connsiteX74" fmla="*/ 5293894 w 18552694"/>
                  <a:gd name="connsiteY74" fmla="*/ 12416589 h 17436240"/>
                  <a:gd name="connsiteX75" fmla="*/ 5727031 w 18552694"/>
                  <a:gd name="connsiteY75" fmla="*/ 12320337 h 17436240"/>
                  <a:gd name="connsiteX76" fmla="*/ 6232357 w 18552694"/>
                  <a:gd name="connsiteY76" fmla="*/ 12368463 h 17436240"/>
                  <a:gd name="connsiteX77" fmla="*/ 6737684 w 18552694"/>
                  <a:gd name="connsiteY77" fmla="*/ 12657221 h 17436240"/>
                  <a:gd name="connsiteX78" fmla="*/ 6954252 w 18552694"/>
                  <a:gd name="connsiteY78" fmla="*/ 12921916 h 17436240"/>
                  <a:gd name="connsiteX79" fmla="*/ 7363326 w 18552694"/>
                  <a:gd name="connsiteY79" fmla="*/ 12994105 h 17436240"/>
                  <a:gd name="connsiteX80" fmla="*/ 7628021 w 18552694"/>
                  <a:gd name="connsiteY80" fmla="*/ 13282863 h 17436240"/>
                  <a:gd name="connsiteX81" fmla="*/ 7940842 w 18552694"/>
                  <a:gd name="connsiteY81" fmla="*/ 13547558 h 17436240"/>
                  <a:gd name="connsiteX82" fmla="*/ 8879305 w 18552694"/>
                  <a:gd name="connsiteY82" fmla="*/ 14028821 h 17436240"/>
                  <a:gd name="connsiteX83" fmla="*/ 9336505 w 18552694"/>
                  <a:gd name="connsiteY83" fmla="*/ 14245389 h 17436240"/>
                  <a:gd name="connsiteX84" fmla="*/ 9721515 w 18552694"/>
                  <a:gd name="connsiteY84" fmla="*/ 14413832 h 17436240"/>
                  <a:gd name="connsiteX85" fmla="*/ 10130589 w 18552694"/>
                  <a:gd name="connsiteY85" fmla="*/ 14606337 h 17436240"/>
                  <a:gd name="connsiteX86" fmla="*/ 10395284 w 18552694"/>
                  <a:gd name="connsiteY86" fmla="*/ 14750716 h 17436240"/>
                  <a:gd name="connsiteX87" fmla="*/ 10515600 w 18552694"/>
                  <a:gd name="connsiteY87" fmla="*/ 15087600 h 17436240"/>
                  <a:gd name="connsiteX88" fmla="*/ 10732168 w 18552694"/>
                  <a:gd name="connsiteY88" fmla="*/ 15207916 h 17436240"/>
                  <a:gd name="connsiteX89" fmla="*/ 10804357 w 18552694"/>
                  <a:gd name="connsiteY89" fmla="*/ 14895095 h 17436240"/>
                  <a:gd name="connsiteX90" fmla="*/ 10924673 w 18552694"/>
                  <a:gd name="connsiteY90" fmla="*/ 14678526 h 17436240"/>
                  <a:gd name="connsiteX91" fmla="*/ 11020926 w 18552694"/>
                  <a:gd name="connsiteY91" fmla="*/ 14269453 h 17436240"/>
                  <a:gd name="connsiteX92" fmla="*/ 10900610 w 18552694"/>
                  <a:gd name="connsiteY92" fmla="*/ 13788189 h 17436240"/>
                  <a:gd name="connsiteX93" fmla="*/ 11117178 w 18552694"/>
                  <a:gd name="connsiteY93" fmla="*/ 13138484 h 17436240"/>
                  <a:gd name="connsiteX94" fmla="*/ 11550315 w 18552694"/>
                  <a:gd name="connsiteY94" fmla="*/ 12464716 h 17436240"/>
                  <a:gd name="connsiteX95" fmla="*/ 12560968 w 18552694"/>
                  <a:gd name="connsiteY95" fmla="*/ 11526253 h 17436240"/>
                  <a:gd name="connsiteX96" fmla="*/ 13090357 w 18552694"/>
                  <a:gd name="connsiteY96" fmla="*/ 11044989 h 17436240"/>
                  <a:gd name="connsiteX97" fmla="*/ 13812252 w 18552694"/>
                  <a:gd name="connsiteY97" fmla="*/ 10756232 h 17436240"/>
                  <a:gd name="connsiteX98" fmla="*/ 14076947 w 18552694"/>
                  <a:gd name="connsiteY98" fmla="*/ 10756232 h 17436240"/>
                  <a:gd name="connsiteX99" fmla="*/ 14221326 w 18552694"/>
                  <a:gd name="connsiteY99" fmla="*/ 10924674 h 17436240"/>
                  <a:gd name="connsiteX100" fmla="*/ 14534147 w 18552694"/>
                  <a:gd name="connsiteY100" fmla="*/ 10996863 h 17436240"/>
                  <a:gd name="connsiteX101" fmla="*/ 14726652 w 18552694"/>
                  <a:gd name="connsiteY101" fmla="*/ 10972800 h 17436240"/>
                  <a:gd name="connsiteX102" fmla="*/ 15376357 w 18552694"/>
                  <a:gd name="connsiteY102" fmla="*/ 11044989 h 17436240"/>
                  <a:gd name="connsiteX103" fmla="*/ 15256042 w 18552694"/>
                  <a:gd name="connsiteY103" fmla="*/ 10876547 h 17436240"/>
                  <a:gd name="connsiteX104" fmla="*/ 15256042 w 18552694"/>
                  <a:gd name="connsiteY104" fmla="*/ 10732168 h 17436240"/>
                  <a:gd name="connsiteX105" fmla="*/ 15376357 w 18552694"/>
                  <a:gd name="connsiteY105" fmla="*/ 10587789 h 17436240"/>
                  <a:gd name="connsiteX106" fmla="*/ 15544800 w 18552694"/>
                  <a:gd name="connsiteY106" fmla="*/ 10587789 h 17436240"/>
                  <a:gd name="connsiteX107" fmla="*/ 15568863 w 18552694"/>
                  <a:gd name="connsiteY107" fmla="*/ 10756232 h 17436240"/>
                  <a:gd name="connsiteX108" fmla="*/ 15857621 w 18552694"/>
                  <a:gd name="connsiteY108" fmla="*/ 10828421 h 17436240"/>
                  <a:gd name="connsiteX109" fmla="*/ 16050126 w 18552694"/>
                  <a:gd name="connsiteY109" fmla="*/ 10804358 h 17436240"/>
                  <a:gd name="connsiteX110" fmla="*/ 16146378 w 18552694"/>
                  <a:gd name="connsiteY110" fmla="*/ 10635916 h 17436240"/>
                  <a:gd name="connsiteX111" fmla="*/ 16555452 w 18552694"/>
                  <a:gd name="connsiteY111" fmla="*/ 10491537 h 17436240"/>
                  <a:gd name="connsiteX112" fmla="*/ 16459200 w 18552694"/>
                  <a:gd name="connsiteY112" fmla="*/ 10395284 h 17436240"/>
                  <a:gd name="connsiteX113" fmla="*/ 16483263 w 18552694"/>
                  <a:gd name="connsiteY113" fmla="*/ 10178716 h 17436240"/>
                  <a:gd name="connsiteX114" fmla="*/ 16651705 w 18552694"/>
                  <a:gd name="connsiteY114" fmla="*/ 10154653 h 17436240"/>
                  <a:gd name="connsiteX115" fmla="*/ 17132968 w 18552694"/>
                  <a:gd name="connsiteY115" fmla="*/ 10010274 h 17436240"/>
                  <a:gd name="connsiteX116" fmla="*/ 17614231 w 18552694"/>
                  <a:gd name="connsiteY116" fmla="*/ 10010274 h 17436240"/>
                  <a:gd name="connsiteX117" fmla="*/ 17758610 w 18552694"/>
                  <a:gd name="connsiteY117" fmla="*/ 9865895 h 17436240"/>
                  <a:gd name="connsiteX118" fmla="*/ 17782673 w 18552694"/>
                  <a:gd name="connsiteY118" fmla="*/ 9649326 h 17436240"/>
                  <a:gd name="connsiteX119" fmla="*/ 17927052 w 18552694"/>
                  <a:gd name="connsiteY119" fmla="*/ 9480884 h 17436240"/>
                  <a:gd name="connsiteX120" fmla="*/ 18288000 w 18552694"/>
                  <a:gd name="connsiteY120" fmla="*/ 9408695 h 17436240"/>
                  <a:gd name="connsiteX121" fmla="*/ 18552694 w 18552694"/>
                  <a:gd name="connsiteY121" fmla="*/ 9168063 h 17436240"/>
                  <a:gd name="connsiteX122" fmla="*/ 18288000 w 18552694"/>
                  <a:gd name="connsiteY122" fmla="*/ 9168063 h 17436240"/>
                  <a:gd name="connsiteX123" fmla="*/ 18023305 w 18552694"/>
                  <a:gd name="connsiteY123" fmla="*/ 9144000 h 17436240"/>
                  <a:gd name="connsiteX124" fmla="*/ 17782673 w 18552694"/>
                  <a:gd name="connsiteY124" fmla="*/ 9384632 h 17436240"/>
                  <a:gd name="connsiteX125" fmla="*/ 17638294 w 18552694"/>
                  <a:gd name="connsiteY125" fmla="*/ 9601200 h 17436240"/>
                  <a:gd name="connsiteX126" fmla="*/ 17301410 w 18552694"/>
                  <a:gd name="connsiteY126" fmla="*/ 9504947 h 17436240"/>
                  <a:gd name="connsiteX127" fmla="*/ 17012652 w 18552694"/>
                  <a:gd name="connsiteY127" fmla="*/ 9360568 h 17436240"/>
                  <a:gd name="connsiteX128" fmla="*/ 16940463 w 18552694"/>
                  <a:gd name="connsiteY128" fmla="*/ 9095874 h 17436240"/>
                  <a:gd name="connsiteX129" fmla="*/ 16940463 w 18552694"/>
                  <a:gd name="connsiteY129" fmla="*/ 8975558 h 17436240"/>
                  <a:gd name="connsiteX130" fmla="*/ 16820147 w 18552694"/>
                  <a:gd name="connsiteY130" fmla="*/ 8638674 h 17436240"/>
                  <a:gd name="connsiteX131" fmla="*/ 16699831 w 18552694"/>
                  <a:gd name="connsiteY131" fmla="*/ 8157410 h 17436240"/>
                  <a:gd name="connsiteX132" fmla="*/ 16531389 w 18552694"/>
                  <a:gd name="connsiteY132" fmla="*/ 8013032 h 17436240"/>
                  <a:gd name="connsiteX133" fmla="*/ 16314821 w 18552694"/>
                  <a:gd name="connsiteY133" fmla="*/ 7579895 h 17436240"/>
                  <a:gd name="connsiteX134" fmla="*/ 16387010 w 18552694"/>
                  <a:gd name="connsiteY134" fmla="*/ 7339263 h 17436240"/>
                  <a:gd name="connsiteX135" fmla="*/ 16387010 w 18552694"/>
                  <a:gd name="connsiteY135" fmla="*/ 6954253 h 17436240"/>
                  <a:gd name="connsiteX136" fmla="*/ 16675768 w 18552694"/>
                  <a:gd name="connsiteY136" fmla="*/ 6424863 h 17436240"/>
                  <a:gd name="connsiteX137" fmla="*/ 16844210 w 18552694"/>
                  <a:gd name="connsiteY137" fmla="*/ 6184232 h 17436240"/>
                  <a:gd name="connsiteX138" fmla="*/ 16844210 w 18552694"/>
                  <a:gd name="connsiteY138" fmla="*/ 5967663 h 17436240"/>
                  <a:gd name="connsiteX139" fmla="*/ 17108905 w 18552694"/>
                  <a:gd name="connsiteY139" fmla="*/ 5678905 h 17436240"/>
                  <a:gd name="connsiteX140" fmla="*/ 17181094 w 18552694"/>
                  <a:gd name="connsiteY140" fmla="*/ 5462337 h 17436240"/>
                  <a:gd name="connsiteX141" fmla="*/ 17157031 w 18552694"/>
                  <a:gd name="connsiteY141" fmla="*/ 5245768 h 17436240"/>
                  <a:gd name="connsiteX142" fmla="*/ 17108905 w 18552694"/>
                  <a:gd name="connsiteY142" fmla="*/ 5077326 h 17436240"/>
                  <a:gd name="connsiteX143" fmla="*/ 16747957 w 18552694"/>
                  <a:gd name="connsiteY143" fmla="*/ 5510463 h 17436240"/>
                  <a:gd name="connsiteX144" fmla="*/ 16699831 w 18552694"/>
                  <a:gd name="connsiteY144" fmla="*/ 5678905 h 17436240"/>
                  <a:gd name="connsiteX145" fmla="*/ 16098252 w 18552694"/>
                  <a:gd name="connsiteY145" fmla="*/ 6112042 h 17436240"/>
                  <a:gd name="connsiteX146" fmla="*/ 15905747 w 18552694"/>
                  <a:gd name="connsiteY146" fmla="*/ 6400800 h 17436240"/>
                  <a:gd name="connsiteX147" fmla="*/ 15665115 w 18552694"/>
                  <a:gd name="connsiteY147" fmla="*/ 6641432 h 17436240"/>
                  <a:gd name="connsiteX148" fmla="*/ 15424484 w 18552694"/>
                  <a:gd name="connsiteY148" fmla="*/ 6833937 h 17436240"/>
                  <a:gd name="connsiteX149" fmla="*/ 15039473 w 18552694"/>
                  <a:gd name="connsiteY149" fmla="*/ 6858000 h 17436240"/>
                  <a:gd name="connsiteX150" fmla="*/ 14582273 w 18552694"/>
                  <a:gd name="connsiteY150" fmla="*/ 6858000 h 17436240"/>
                  <a:gd name="connsiteX151" fmla="*/ 14245389 w 18552694"/>
                  <a:gd name="connsiteY151" fmla="*/ 6737684 h 17436240"/>
                  <a:gd name="connsiteX152" fmla="*/ 13932568 w 18552694"/>
                  <a:gd name="connsiteY152" fmla="*/ 6641432 h 17436240"/>
                  <a:gd name="connsiteX153" fmla="*/ 13740063 w 18552694"/>
                  <a:gd name="connsiteY153" fmla="*/ 6400800 h 17436240"/>
                  <a:gd name="connsiteX154" fmla="*/ 13764126 w 18552694"/>
                  <a:gd name="connsiteY154" fmla="*/ 6087979 h 17436240"/>
                  <a:gd name="connsiteX155" fmla="*/ 13330989 w 18552694"/>
                  <a:gd name="connsiteY155" fmla="*/ 5967663 h 17436240"/>
                  <a:gd name="connsiteX156" fmla="*/ 12344400 w 18552694"/>
                  <a:gd name="connsiteY156" fmla="*/ 5775158 h 17436240"/>
                  <a:gd name="connsiteX157" fmla="*/ 11502189 w 18552694"/>
                  <a:gd name="connsiteY157" fmla="*/ 5390147 h 17436240"/>
                  <a:gd name="connsiteX158" fmla="*/ 11093115 w 18552694"/>
                  <a:gd name="connsiteY158" fmla="*/ 5173579 h 17436240"/>
                  <a:gd name="connsiteX159" fmla="*/ 11093115 w 18552694"/>
                  <a:gd name="connsiteY159" fmla="*/ 5202154 h 17436240"/>
                  <a:gd name="connsiteX160" fmla="*/ 10999369 w 18552694"/>
                  <a:gd name="connsiteY160" fmla="*/ 4912393 h 17436240"/>
                  <a:gd name="connsiteX161" fmla="*/ 9793705 w 18552694"/>
                  <a:gd name="connsiteY161" fmla="*/ 4042610 h 17436240"/>
                  <a:gd name="connsiteX162" fmla="*/ 9168063 w 18552694"/>
                  <a:gd name="connsiteY162" fmla="*/ 3344779 h 17436240"/>
                  <a:gd name="connsiteX163" fmla="*/ 8811126 w 18552694"/>
                  <a:gd name="connsiteY163" fmla="*/ 2787316 h 17436240"/>
                  <a:gd name="connsiteX164" fmla="*/ 8542421 w 18552694"/>
                  <a:gd name="connsiteY164" fmla="*/ 2310063 h 17436240"/>
                  <a:gd name="connsiteX165" fmla="*/ 8277726 w 18552694"/>
                  <a:gd name="connsiteY165" fmla="*/ 1949116 h 17436240"/>
                  <a:gd name="connsiteX166" fmla="*/ 7724273 w 18552694"/>
                  <a:gd name="connsiteY166" fmla="*/ 1179095 h 17436240"/>
                  <a:gd name="connsiteX167" fmla="*/ 7363326 w 18552694"/>
                  <a:gd name="connsiteY167" fmla="*/ 794084 h 17436240"/>
                  <a:gd name="connsiteX168" fmla="*/ 7002378 w 18552694"/>
                  <a:gd name="connsiteY168" fmla="*/ 505326 h 17436240"/>
                  <a:gd name="connsiteX169" fmla="*/ 6930189 w 18552694"/>
                  <a:gd name="connsiteY169" fmla="*/ 336884 h 17436240"/>
                  <a:gd name="connsiteX170" fmla="*/ 6833936 w 18552694"/>
                  <a:gd name="connsiteY170" fmla="*/ 168442 h 17436240"/>
                  <a:gd name="connsiteX171" fmla="*/ 6737684 w 18552694"/>
                  <a:gd name="connsiteY171" fmla="*/ 0 h 17436240"/>
                  <a:gd name="connsiteX172" fmla="*/ 6545178 w 18552694"/>
                  <a:gd name="connsiteY172" fmla="*/ 24063 h 17436240"/>
                  <a:gd name="connsiteX173" fmla="*/ 6497052 w 18552694"/>
                  <a:gd name="connsiteY173" fmla="*/ 264695 h 17436240"/>
                  <a:gd name="connsiteX174" fmla="*/ 6280484 w 18552694"/>
                  <a:gd name="connsiteY174" fmla="*/ 505326 h 17436240"/>
                  <a:gd name="connsiteX175" fmla="*/ 6087978 w 18552694"/>
                  <a:gd name="connsiteY175" fmla="*/ 457200 h 17436240"/>
                  <a:gd name="connsiteX176" fmla="*/ 5991726 w 18552694"/>
                  <a:gd name="connsiteY176" fmla="*/ 505326 h 17436240"/>
                  <a:gd name="connsiteX177" fmla="*/ 5823284 w 18552694"/>
                  <a:gd name="connsiteY177" fmla="*/ 288758 h 17436240"/>
                  <a:gd name="connsiteX178" fmla="*/ 5775157 w 18552694"/>
                  <a:gd name="connsiteY178" fmla="*/ 433137 h 17436240"/>
                  <a:gd name="connsiteX179" fmla="*/ 5823284 w 18552694"/>
                  <a:gd name="connsiteY179" fmla="*/ 697832 h 17436240"/>
                  <a:gd name="connsiteX180" fmla="*/ 5702968 w 18552694"/>
                  <a:gd name="connsiteY180" fmla="*/ 938463 h 17436240"/>
                  <a:gd name="connsiteX181" fmla="*/ 5558589 w 18552694"/>
                  <a:gd name="connsiteY181" fmla="*/ 1323474 h 17436240"/>
                  <a:gd name="connsiteX182" fmla="*/ 5871410 w 18552694"/>
                  <a:gd name="connsiteY182" fmla="*/ 2286000 h 17436240"/>
                  <a:gd name="connsiteX183" fmla="*/ 6232357 w 18552694"/>
                  <a:gd name="connsiteY183" fmla="*/ 3609474 h 17436240"/>
                  <a:gd name="connsiteX184" fmla="*/ 6184231 w 18552694"/>
                  <a:gd name="connsiteY184" fmla="*/ 4379495 h 17436240"/>
                  <a:gd name="connsiteX185" fmla="*/ 6112042 w 18552694"/>
                  <a:gd name="connsiteY185" fmla="*/ 4764505 h 17436240"/>
                  <a:gd name="connsiteX186" fmla="*/ 5799221 w 18552694"/>
                  <a:gd name="connsiteY186" fmla="*/ 5173579 h 17436240"/>
                  <a:gd name="connsiteX187" fmla="*/ 5847347 w 18552694"/>
                  <a:gd name="connsiteY187" fmla="*/ 6424863 h 17436240"/>
                  <a:gd name="connsiteX188" fmla="*/ 5751094 w 18552694"/>
                  <a:gd name="connsiteY188" fmla="*/ 6858000 h 17436240"/>
                  <a:gd name="connsiteX189" fmla="*/ 5582652 w 18552694"/>
                  <a:gd name="connsiteY189" fmla="*/ 7146758 h 17436240"/>
                  <a:gd name="connsiteX190" fmla="*/ 5005136 w 18552694"/>
                  <a:gd name="connsiteY190" fmla="*/ 7339263 h 17436240"/>
                  <a:gd name="connsiteX191" fmla="*/ 4836694 w 18552694"/>
                  <a:gd name="connsiteY191" fmla="*/ 7748337 h 17436240"/>
                  <a:gd name="connsiteX192" fmla="*/ 4957010 w 18552694"/>
                  <a:gd name="connsiteY192" fmla="*/ 8205537 h 17436240"/>
                  <a:gd name="connsiteX193" fmla="*/ 4860757 w 18552694"/>
                  <a:gd name="connsiteY193" fmla="*/ 8614610 h 17436240"/>
                  <a:gd name="connsiteX194" fmla="*/ 5077326 w 18552694"/>
                  <a:gd name="connsiteY194" fmla="*/ 8975558 h 17436240"/>
                  <a:gd name="connsiteX195" fmla="*/ 5077326 w 18552694"/>
                  <a:gd name="connsiteY195" fmla="*/ 9408695 h 17436240"/>
                  <a:gd name="connsiteX196" fmla="*/ 4884821 w 18552694"/>
                  <a:gd name="connsiteY196" fmla="*/ 9793705 h 17436240"/>
                  <a:gd name="connsiteX197" fmla="*/ 4307305 w 18552694"/>
                  <a:gd name="connsiteY197" fmla="*/ 10130589 h 17436240"/>
                  <a:gd name="connsiteX198" fmla="*/ 3898231 w 18552694"/>
                  <a:gd name="connsiteY198" fmla="*/ 10010274 h 17436240"/>
                  <a:gd name="connsiteX199" fmla="*/ 3873667 w 18552694"/>
                  <a:gd name="connsiteY199" fmla="*/ 9756107 h 17436240"/>
                  <a:gd name="connsiteX200" fmla="*/ 3609473 w 18552694"/>
                  <a:gd name="connsiteY200" fmla="*/ 9793705 h 17436240"/>
                  <a:gd name="connsiteX201" fmla="*/ 3465094 w 18552694"/>
                  <a:gd name="connsiteY201" fmla="*/ 9889958 h 17436240"/>
                  <a:gd name="connsiteX202" fmla="*/ 3152273 w 18552694"/>
                  <a:gd name="connsiteY202" fmla="*/ 9938084 h 17436240"/>
                  <a:gd name="connsiteX203" fmla="*/ 3056021 w 18552694"/>
                  <a:gd name="connsiteY203" fmla="*/ 9817768 h 17436240"/>
                  <a:gd name="connsiteX204" fmla="*/ 2839452 w 18552694"/>
                  <a:gd name="connsiteY204" fmla="*/ 9673389 h 17436240"/>
                  <a:gd name="connsiteX205" fmla="*/ 2719136 w 18552694"/>
                  <a:gd name="connsiteY205" fmla="*/ 9673389 h 17436240"/>
                  <a:gd name="connsiteX206" fmla="*/ 2695073 w 18552694"/>
                  <a:gd name="connsiteY206" fmla="*/ 9601200 h 17436240"/>
                  <a:gd name="connsiteX207" fmla="*/ 2478505 w 18552694"/>
                  <a:gd name="connsiteY207" fmla="*/ 9456821 h 17436240"/>
                  <a:gd name="connsiteX208" fmla="*/ 2347160 w 18552694"/>
                  <a:gd name="connsiteY208" fmla="*/ 9254289 h 17436240"/>
                  <a:gd name="connsiteX209" fmla="*/ 2189747 w 18552694"/>
                  <a:gd name="connsiteY209" fmla="*/ 9168063 h 17436240"/>
                  <a:gd name="connsiteX0" fmla="*/ 2189747 w 18552694"/>
                  <a:gd name="connsiteY0" fmla="*/ 9168063 h 17436240"/>
                  <a:gd name="connsiteX1" fmla="*/ 2117557 w 18552694"/>
                  <a:gd name="connsiteY1" fmla="*/ 9360568 h 17436240"/>
                  <a:gd name="connsiteX2" fmla="*/ 1804736 w 18552694"/>
                  <a:gd name="connsiteY2" fmla="*/ 9408695 h 17436240"/>
                  <a:gd name="connsiteX3" fmla="*/ 1756610 w 18552694"/>
                  <a:gd name="connsiteY3" fmla="*/ 9769642 h 17436240"/>
                  <a:gd name="connsiteX4" fmla="*/ 1804736 w 18552694"/>
                  <a:gd name="connsiteY4" fmla="*/ 10034337 h 17436240"/>
                  <a:gd name="connsiteX5" fmla="*/ 1949115 w 18552694"/>
                  <a:gd name="connsiteY5" fmla="*/ 10106526 h 17436240"/>
                  <a:gd name="connsiteX6" fmla="*/ 2261936 w 18552694"/>
                  <a:gd name="connsiteY6" fmla="*/ 10587789 h 17436240"/>
                  <a:gd name="connsiteX7" fmla="*/ 2334126 w 18552694"/>
                  <a:gd name="connsiteY7" fmla="*/ 10684042 h 17436240"/>
                  <a:gd name="connsiteX8" fmla="*/ 2334126 w 18552694"/>
                  <a:gd name="connsiteY8" fmla="*/ 10780295 h 17436240"/>
                  <a:gd name="connsiteX9" fmla="*/ 2093494 w 18552694"/>
                  <a:gd name="connsiteY9" fmla="*/ 10996863 h 17436240"/>
                  <a:gd name="connsiteX10" fmla="*/ 1732547 w 18552694"/>
                  <a:gd name="connsiteY10" fmla="*/ 11333747 h 17436240"/>
                  <a:gd name="connsiteX11" fmla="*/ 1660357 w 18552694"/>
                  <a:gd name="connsiteY11" fmla="*/ 11502189 h 17436240"/>
                  <a:gd name="connsiteX12" fmla="*/ 1636294 w 18552694"/>
                  <a:gd name="connsiteY12" fmla="*/ 11694695 h 17436240"/>
                  <a:gd name="connsiteX13" fmla="*/ 1515978 w 18552694"/>
                  <a:gd name="connsiteY13" fmla="*/ 11718758 h 17436240"/>
                  <a:gd name="connsiteX14" fmla="*/ 1491915 w 18552694"/>
                  <a:gd name="connsiteY14" fmla="*/ 11574379 h 17436240"/>
                  <a:gd name="connsiteX15" fmla="*/ 1323473 w 18552694"/>
                  <a:gd name="connsiteY15" fmla="*/ 11502189 h 17436240"/>
                  <a:gd name="connsiteX16" fmla="*/ 1130968 w 18552694"/>
                  <a:gd name="connsiteY16" fmla="*/ 11790947 h 17436240"/>
                  <a:gd name="connsiteX17" fmla="*/ 1010652 w 18552694"/>
                  <a:gd name="connsiteY17" fmla="*/ 11935326 h 17436240"/>
                  <a:gd name="connsiteX18" fmla="*/ 890336 w 18552694"/>
                  <a:gd name="connsiteY18" fmla="*/ 12103768 h 17436240"/>
                  <a:gd name="connsiteX19" fmla="*/ 529389 w 18552694"/>
                  <a:gd name="connsiteY19" fmla="*/ 12079705 h 17436240"/>
                  <a:gd name="connsiteX20" fmla="*/ 264694 w 18552694"/>
                  <a:gd name="connsiteY20" fmla="*/ 12320337 h 17436240"/>
                  <a:gd name="connsiteX21" fmla="*/ 192505 w 18552694"/>
                  <a:gd name="connsiteY21" fmla="*/ 13138484 h 17436240"/>
                  <a:gd name="connsiteX22" fmla="*/ 0 w 18552694"/>
                  <a:gd name="connsiteY22" fmla="*/ 13571621 h 17436240"/>
                  <a:gd name="connsiteX23" fmla="*/ 72189 w 18552694"/>
                  <a:gd name="connsiteY23" fmla="*/ 13908505 h 17436240"/>
                  <a:gd name="connsiteX24" fmla="*/ 288757 w 18552694"/>
                  <a:gd name="connsiteY24" fmla="*/ 14028821 h 17436240"/>
                  <a:gd name="connsiteX25" fmla="*/ 433136 w 18552694"/>
                  <a:gd name="connsiteY25" fmla="*/ 14389768 h 17436240"/>
                  <a:gd name="connsiteX26" fmla="*/ 770021 w 18552694"/>
                  <a:gd name="connsiteY26" fmla="*/ 14486021 h 17436240"/>
                  <a:gd name="connsiteX27" fmla="*/ 1058778 w 18552694"/>
                  <a:gd name="connsiteY27" fmla="*/ 14726653 h 17436240"/>
                  <a:gd name="connsiteX28" fmla="*/ 1155031 w 18552694"/>
                  <a:gd name="connsiteY28" fmla="*/ 15256042 h 17436240"/>
                  <a:gd name="connsiteX29" fmla="*/ 1155031 w 18552694"/>
                  <a:gd name="connsiteY29" fmla="*/ 15568863 h 17436240"/>
                  <a:gd name="connsiteX30" fmla="*/ 1010652 w 18552694"/>
                  <a:gd name="connsiteY30" fmla="*/ 15761368 h 17436240"/>
                  <a:gd name="connsiteX31" fmla="*/ 649705 w 18552694"/>
                  <a:gd name="connsiteY31" fmla="*/ 16338884 h 17436240"/>
                  <a:gd name="connsiteX32" fmla="*/ 770021 w 18552694"/>
                  <a:gd name="connsiteY32" fmla="*/ 17084842 h 17436240"/>
                  <a:gd name="connsiteX33" fmla="*/ 866273 w 18552694"/>
                  <a:gd name="connsiteY33" fmla="*/ 17301410 h 17436240"/>
                  <a:gd name="connsiteX34" fmla="*/ 1058778 w 18552694"/>
                  <a:gd name="connsiteY34" fmla="*/ 17301410 h 17436240"/>
                  <a:gd name="connsiteX35" fmla="*/ 1352884 w 18552694"/>
                  <a:gd name="connsiteY35" fmla="*/ 17436240 h 17436240"/>
                  <a:gd name="connsiteX36" fmla="*/ 1540042 w 18552694"/>
                  <a:gd name="connsiteY36" fmla="*/ 17012653 h 17436240"/>
                  <a:gd name="connsiteX37" fmla="*/ 2045368 w 18552694"/>
                  <a:gd name="connsiteY37" fmla="*/ 16916400 h 17436240"/>
                  <a:gd name="connsiteX38" fmla="*/ 2045368 w 18552694"/>
                  <a:gd name="connsiteY38" fmla="*/ 16796084 h 17436240"/>
                  <a:gd name="connsiteX39" fmla="*/ 2045368 w 18552694"/>
                  <a:gd name="connsiteY39" fmla="*/ 16218568 h 17436240"/>
                  <a:gd name="connsiteX40" fmla="*/ 2334126 w 18552694"/>
                  <a:gd name="connsiteY40" fmla="*/ 16098253 h 17436240"/>
                  <a:gd name="connsiteX41" fmla="*/ 2550694 w 18552694"/>
                  <a:gd name="connsiteY41" fmla="*/ 15905747 h 17436240"/>
                  <a:gd name="connsiteX42" fmla="*/ 2695073 w 18552694"/>
                  <a:gd name="connsiteY42" fmla="*/ 15713242 h 17436240"/>
                  <a:gd name="connsiteX43" fmla="*/ 2839452 w 18552694"/>
                  <a:gd name="connsiteY43" fmla="*/ 15665116 h 17436240"/>
                  <a:gd name="connsiteX44" fmla="*/ 2959768 w 18552694"/>
                  <a:gd name="connsiteY44" fmla="*/ 15881684 h 17436240"/>
                  <a:gd name="connsiteX45" fmla="*/ 3344778 w 18552694"/>
                  <a:gd name="connsiteY45" fmla="*/ 15881684 h 17436240"/>
                  <a:gd name="connsiteX46" fmla="*/ 3657600 w 18552694"/>
                  <a:gd name="connsiteY46" fmla="*/ 16074189 h 17436240"/>
                  <a:gd name="connsiteX47" fmla="*/ 4018547 w 18552694"/>
                  <a:gd name="connsiteY47" fmla="*/ 16002000 h 17436240"/>
                  <a:gd name="connsiteX48" fmla="*/ 4162926 w 18552694"/>
                  <a:gd name="connsiteY48" fmla="*/ 15857621 h 17436240"/>
                  <a:gd name="connsiteX49" fmla="*/ 4384842 w 18552694"/>
                  <a:gd name="connsiteY49" fmla="*/ 15751438 h 17436240"/>
                  <a:gd name="connsiteX50" fmla="*/ 4283242 w 18552694"/>
                  <a:gd name="connsiteY50" fmla="*/ 15544800 h 17436240"/>
                  <a:gd name="connsiteX51" fmla="*/ 3970421 w 18552694"/>
                  <a:gd name="connsiteY51" fmla="*/ 15376358 h 17436240"/>
                  <a:gd name="connsiteX52" fmla="*/ 3609473 w 18552694"/>
                  <a:gd name="connsiteY52" fmla="*/ 15231979 h 17436240"/>
                  <a:gd name="connsiteX53" fmla="*/ 3537284 w 18552694"/>
                  <a:gd name="connsiteY53" fmla="*/ 14991347 h 17436240"/>
                  <a:gd name="connsiteX54" fmla="*/ 3176336 w 18552694"/>
                  <a:gd name="connsiteY54" fmla="*/ 14726653 h 17436240"/>
                  <a:gd name="connsiteX55" fmla="*/ 3080084 w 18552694"/>
                  <a:gd name="connsiteY55" fmla="*/ 14486021 h 17436240"/>
                  <a:gd name="connsiteX56" fmla="*/ 2935705 w 18552694"/>
                  <a:gd name="connsiteY56" fmla="*/ 14389768 h 17436240"/>
                  <a:gd name="connsiteX57" fmla="*/ 2478505 w 18552694"/>
                  <a:gd name="connsiteY57" fmla="*/ 14461958 h 17436240"/>
                  <a:gd name="connsiteX58" fmla="*/ 1900989 w 18552694"/>
                  <a:gd name="connsiteY58" fmla="*/ 14052884 h 17436240"/>
                  <a:gd name="connsiteX59" fmla="*/ 1660357 w 18552694"/>
                  <a:gd name="connsiteY59" fmla="*/ 13956632 h 17436240"/>
                  <a:gd name="connsiteX60" fmla="*/ 1540042 w 18552694"/>
                  <a:gd name="connsiteY60" fmla="*/ 13740063 h 17436240"/>
                  <a:gd name="connsiteX61" fmla="*/ 1756610 w 18552694"/>
                  <a:gd name="connsiteY61" fmla="*/ 13114421 h 17436240"/>
                  <a:gd name="connsiteX62" fmla="*/ 2045368 w 18552694"/>
                  <a:gd name="connsiteY62" fmla="*/ 12488779 h 17436240"/>
                  <a:gd name="connsiteX63" fmla="*/ 2310063 w 18552694"/>
                  <a:gd name="connsiteY63" fmla="*/ 12488779 h 17436240"/>
                  <a:gd name="connsiteX64" fmla="*/ 2478505 w 18552694"/>
                  <a:gd name="connsiteY64" fmla="*/ 12536905 h 17436240"/>
                  <a:gd name="connsiteX65" fmla="*/ 2839452 w 18552694"/>
                  <a:gd name="connsiteY65" fmla="*/ 12488779 h 17436240"/>
                  <a:gd name="connsiteX66" fmla="*/ 3152273 w 18552694"/>
                  <a:gd name="connsiteY66" fmla="*/ 12681284 h 17436240"/>
                  <a:gd name="connsiteX67" fmla="*/ 3152273 w 18552694"/>
                  <a:gd name="connsiteY67" fmla="*/ 12897853 h 17436240"/>
                  <a:gd name="connsiteX68" fmla="*/ 3489157 w 18552694"/>
                  <a:gd name="connsiteY68" fmla="*/ 13018168 h 17436240"/>
                  <a:gd name="connsiteX69" fmla="*/ 3585410 w 18552694"/>
                  <a:gd name="connsiteY69" fmla="*/ 13547558 h 17436240"/>
                  <a:gd name="connsiteX70" fmla="*/ 3826042 w 18552694"/>
                  <a:gd name="connsiteY70" fmla="*/ 13619747 h 17436240"/>
                  <a:gd name="connsiteX71" fmla="*/ 4138863 w 18552694"/>
                  <a:gd name="connsiteY71" fmla="*/ 13162547 h 17436240"/>
                  <a:gd name="connsiteX72" fmla="*/ 4307305 w 18552694"/>
                  <a:gd name="connsiteY72" fmla="*/ 13114421 h 17436240"/>
                  <a:gd name="connsiteX73" fmla="*/ 4908884 w 18552694"/>
                  <a:gd name="connsiteY73" fmla="*/ 12681284 h 17436240"/>
                  <a:gd name="connsiteX74" fmla="*/ 5293894 w 18552694"/>
                  <a:gd name="connsiteY74" fmla="*/ 12416589 h 17436240"/>
                  <a:gd name="connsiteX75" fmla="*/ 5727031 w 18552694"/>
                  <a:gd name="connsiteY75" fmla="*/ 12320337 h 17436240"/>
                  <a:gd name="connsiteX76" fmla="*/ 6232357 w 18552694"/>
                  <a:gd name="connsiteY76" fmla="*/ 12368463 h 17436240"/>
                  <a:gd name="connsiteX77" fmla="*/ 6737684 w 18552694"/>
                  <a:gd name="connsiteY77" fmla="*/ 12657221 h 17436240"/>
                  <a:gd name="connsiteX78" fmla="*/ 6954252 w 18552694"/>
                  <a:gd name="connsiteY78" fmla="*/ 12921916 h 17436240"/>
                  <a:gd name="connsiteX79" fmla="*/ 7363326 w 18552694"/>
                  <a:gd name="connsiteY79" fmla="*/ 12994105 h 17436240"/>
                  <a:gd name="connsiteX80" fmla="*/ 7628021 w 18552694"/>
                  <a:gd name="connsiteY80" fmla="*/ 13282863 h 17436240"/>
                  <a:gd name="connsiteX81" fmla="*/ 7940842 w 18552694"/>
                  <a:gd name="connsiteY81" fmla="*/ 13547558 h 17436240"/>
                  <a:gd name="connsiteX82" fmla="*/ 8879305 w 18552694"/>
                  <a:gd name="connsiteY82" fmla="*/ 14028821 h 17436240"/>
                  <a:gd name="connsiteX83" fmla="*/ 9336505 w 18552694"/>
                  <a:gd name="connsiteY83" fmla="*/ 14245389 h 17436240"/>
                  <a:gd name="connsiteX84" fmla="*/ 9721515 w 18552694"/>
                  <a:gd name="connsiteY84" fmla="*/ 14413832 h 17436240"/>
                  <a:gd name="connsiteX85" fmla="*/ 10130589 w 18552694"/>
                  <a:gd name="connsiteY85" fmla="*/ 14606337 h 17436240"/>
                  <a:gd name="connsiteX86" fmla="*/ 10366256 w 18552694"/>
                  <a:gd name="connsiteY86" fmla="*/ 14837802 h 17436240"/>
                  <a:gd name="connsiteX87" fmla="*/ 10515600 w 18552694"/>
                  <a:gd name="connsiteY87" fmla="*/ 15087600 h 17436240"/>
                  <a:gd name="connsiteX88" fmla="*/ 10732168 w 18552694"/>
                  <a:gd name="connsiteY88" fmla="*/ 15207916 h 17436240"/>
                  <a:gd name="connsiteX89" fmla="*/ 10804357 w 18552694"/>
                  <a:gd name="connsiteY89" fmla="*/ 14895095 h 17436240"/>
                  <a:gd name="connsiteX90" fmla="*/ 10924673 w 18552694"/>
                  <a:gd name="connsiteY90" fmla="*/ 14678526 h 17436240"/>
                  <a:gd name="connsiteX91" fmla="*/ 11020926 w 18552694"/>
                  <a:gd name="connsiteY91" fmla="*/ 14269453 h 17436240"/>
                  <a:gd name="connsiteX92" fmla="*/ 10900610 w 18552694"/>
                  <a:gd name="connsiteY92" fmla="*/ 13788189 h 17436240"/>
                  <a:gd name="connsiteX93" fmla="*/ 11117178 w 18552694"/>
                  <a:gd name="connsiteY93" fmla="*/ 13138484 h 17436240"/>
                  <a:gd name="connsiteX94" fmla="*/ 11550315 w 18552694"/>
                  <a:gd name="connsiteY94" fmla="*/ 12464716 h 17436240"/>
                  <a:gd name="connsiteX95" fmla="*/ 12560968 w 18552694"/>
                  <a:gd name="connsiteY95" fmla="*/ 11526253 h 17436240"/>
                  <a:gd name="connsiteX96" fmla="*/ 13090357 w 18552694"/>
                  <a:gd name="connsiteY96" fmla="*/ 11044989 h 17436240"/>
                  <a:gd name="connsiteX97" fmla="*/ 13812252 w 18552694"/>
                  <a:gd name="connsiteY97" fmla="*/ 10756232 h 17436240"/>
                  <a:gd name="connsiteX98" fmla="*/ 14076947 w 18552694"/>
                  <a:gd name="connsiteY98" fmla="*/ 10756232 h 17436240"/>
                  <a:gd name="connsiteX99" fmla="*/ 14221326 w 18552694"/>
                  <a:gd name="connsiteY99" fmla="*/ 10924674 h 17436240"/>
                  <a:gd name="connsiteX100" fmla="*/ 14534147 w 18552694"/>
                  <a:gd name="connsiteY100" fmla="*/ 10996863 h 17436240"/>
                  <a:gd name="connsiteX101" fmla="*/ 14726652 w 18552694"/>
                  <a:gd name="connsiteY101" fmla="*/ 10972800 h 17436240"/>
                  <a:gd name="connsiteX102" fmla="*/ 15376357 w 18552694"/>
                  <a:gd name="connsiteY102" fmla="*/ 11044989 h 17436240"/>
                  <a:gd name="connsiteX103" fmla="*/ 15256042 w 18552694"/>
                  <a:gd name="connsiteY103" fmla="*/ 10876547 h 17436240"/>
                  <a:gd name="connsiteX104" fmla="*/ 15256042 w 18552694"/>
                  <a:gd name="connsiteY104" fmla="*/ 10732168 h 17436240"/>
                  <a:gd name="connsiteX105" fmla="*/ 15376357 w 18552694"/>
                  <a:gd name="connsiteY105" fmla="*/ 10587789 h 17436240"/>
                  <a:gd name="connsiteX106" fmla="*/ 15544800 w 18552694"/>
                  <a:gd name="connsiteY106" fmla="*/ 10587789 h 17436240"/>
                  <a:gd name="connsiteX107" fmla="*/ 15568863 w 18552694"/>
                  <a:gd name="connsiteY107" fmla="*/ 10756232 h 17436240"/>
                  <a:gd name="connsiteX108" fmla="*/ 15857621 w 18552694"/>
                  <a:gd name="connsiteY108" fmla="*/ 10828421 h 17436240"/>
                  <a:gd name="connsiteX109" fmla="*/ 16050126 w 18552694"/>
                  <a:gd name="connsiteY109" fmla="*/ 10804358 h 17436240"/>
                  <a:gd name="connsiteX110" fmla="*/ 16146378 w 18552694"/>
                  <a:gd name="connsiteY110" fmla="*/ 10635916 h 17436240"/>
                  <a:gd name="connsiteX111" fmla="*/ 16555452 w 18552694"/>
                  <a:gd name="connsiteY111" fmla="*/ 10491537 h 17436240"/>
                  <a:gd name="connsiteX112" fmla="*/ 16459200 w 18552694"/>
                  <a:gd name="connsiteY112" fmla="*/ 10395284 h 17436240"/>
                  <a:gd name="connsiteX113" fmla="*/ 16483263 w 18552694"/>
                  <a:gd name="connsiteY113" fmla="*/ 10178716 h 17436240"/>
                  <a:gd name="connsiteX114" fmla="*/ 16651705 w 18552694"/>
                  <a:gd name="connsiteY114" fmla="*/ 10154653 h 17436240"/>
                  <a:gd name="connsiteX115" fmla="*/ 17132968 w 18552694"/>
                  <a:gd name="connsiteY115" fmla="*/ 10010274 h 17436240"/>
                  <a:gd name="connsiteX116" fmla="*/ 17614231 w 18552694"/>
                  <a:gd name="connsiteY116" fmla="*/ 10010274 h 17436240"/>
                  <a:gd name="connsiteX117" fmla="*/ 17758610 w 18552694"/>
                  <a:gd name="connsiteY117" fmla="*/ 9865895 h 17436240"/>
                  <a:gd name="connsiteX118" fmla="*/ 17782673 w 18552694"/>
                  <a:gd name="connsiteY118" fmla="*/ 9649326 h 17436240"/>
                  <a:gd name="connsiteX119" fmla="*/ 17927052 w 18552694"/>
                  <a:gd name="connsiteY119" fmla="*/ 9480884 h 17436240"/>
                  <a:gd name="connsiteX120" fmla="*/ 18288000 w 18552694"/>
                  <a:gd name="connsiteY120" fmla="*/ 9408695 h 17436240"/>
                  <a:gd name="connsiteX121" fmla="*/ 18552694 w 18552694"/>
                  <a:gd name="connsiteY121" fmla="*/ 9168063 h 17436240"/>
                  <a:gd name="connsiteX122" fmla="*/ 18288000 w 18552694"/>
                  <a:gd name="connsiteY122" fmla="*/ 9168063 h 17436240"/>
                  <a:gd name="connsiteX123" fmla="*/ 18023305 w 18552694"/>
                  <a:gd name="connsiteY123" fmla="*/ 9144000 h 17436240"/>
                  <a:gd name="connsiteX124" fmla="*/ 17782673 w 18552694"/>
                  <a:gd name="connsiteY124" fmla="*/ 9384632 h 17436240"/>
                  <a:gd name="connsiteX125" fmla="*/ 17638294 w 18552694"/>
                  <a:gd name="connsiteY125" fmla="*/ 9601200 h 17436240"/>
                  <a:gd name="connsiteX126" fmla="*/ 17301410 w 18552694"/>
                  <a:gd name="connsiteY126" fmla="*/ 9504947 h 17436240"/>
                  <a:gd name="connsiteX127" fmla="*/ 17012652 w 18552694"/>
                  <a:gd name="connsiteY127" fmla="*/ 9360568 h 17436240"/>
                  <a:gd name="connsiteX128" fmla="*/ 16940463 w 18552694"/>
                  <a:gd name="connsiteY128" fmla="*/ 9095874 h 17436240"/>
                  <a:gd name="connsiteX129" fmla="*/ 16940463 w 18552694"/>
                  <a:gd name="connsiteY129" fmla="*/ 8975558 h 17436240"/>
                  <a:gd name="connsiteX130" fmla="*/ 16820147 w 18552694"/>
                  <a:gd name="connsiteY130" fmla="*/ 8638674 h 17436240"/>
                  <a:gd name="connsiteX131" fmla="*/ 16699831 w 18552694"/>
                  <a:gd name="connsiteY131" fmla="*/ 8157410 h 17436240"/>
                  <a:gd name="connsiteX132" fmla="*/ 16531389 w 18552694"/>
                  <a:gd name="connsiteY132" fmla="*/ 8013032 h 17436240"/>
                  <a:gd name="connsiteX133" fmla="*/ 16314821 w 18552694"/>
                  <a:gd name="connsiteY133" fmla="*/ 7579895 h 17436240"/>
                  <a:gd name="connsiteX134" fmla="*/ 16387010 w 18552694"/>
                  <a:gd name="connsiteY134" fmla="*/ 7339263 h 17436240"/>
                  <a:gd name="connsiteX135" fmla="*/ 16387010 w 18552694"/>
                  <a:gd name="connsiteY135" fmla="*/ 6954253 h 17436240"/>
                  <a:gd name="connsiteX136" fmla="*/ 16675768 w 18552694"/>
                  <a:gd name="connsiteY136" fmla="*/ 6424863 h 17436240"/>
                  <a:gd name="connsiteX137" fmla="*/ 16844210 w 18552694"/>
                  <a:gd name="connsiteY137" fmla="*/ 6184232 h 17436240"/>
                  <a:gd name="connsiteX138" fmla="*/ 16844210 w 18552694"/>
                  <a:gd name="connsiteY138" fmla="*/ 5967663 h 17436240"/>
                  <a:gd name="connsiteX139" fmla="*/ 17108905 w 18552694"/>
                  <a:gd name="connsiteY139" fmla="*/ 5678905 h 17436240"/>
                  <a:gd name="connsiteX140" fmla="*/ 17181094 w 18552694"/>
                  <a:gd name="connsiteY140" fmla="*/ 5462337 h 17436240"/>
                  <a:gd name="connsiteX141" fmla="*/ 17157031 w 18552694"/>
                  <a:gd name="connsiteY141" fmla="*/ 5245768 h 17436240"/>
                  <a:gd name="connsiteX142" fmla="*/ 17108905 w 18552694"/>
                  <a:gd name="connsiteY142" fmla="*/ 5077326 h 17436240"/>
                  <a:gd name="connsiteX143" fmla="*/ 16747957 w 18552694"/>
                  <a:gd name="connsiteY143" fmla="*/ 5510463 h 17436240"/>
                  <a:gd name="connsiteX144" fmla="*/ 16699831 w 18552694"/>
                  <a:gd name="connsiteY144" fmla="*/ 5678905 h 17436240"/>
                  <a:gd name="connsiteX145" fmla="*/ 16098252 w 18552694"/>
                  <a:gd name="connsiteY145" fmla="*/ 6112042 h 17436240"/>
                  <a:gd name="connsiteX146" fmla="*/ 15905747 w 18552694"/>
                  <a:gd name="connsiteY146" fmla="*/ 6400800 h 17436240"/>
                  <a:gd name="connsiteX147" fmla="*/ 15665115 w 18552694"/>
                  <a:gd name="connsiteY147" fmla="*/ 6641432 h 17436240"/>
                  <a:gd name="connsiteX148" fmla="*/ 15424484 w 18552694"/>
                  <a:gd name="connsiteY148" fmla="*/ 6833937 h 17436240"/>
                  <a:gd name="connsiteX149" fmla="*/ 15039473 w 18552694"/>
                  <a:gd name="connsiteY149" fmla="*/ 6858000 h 17436240"/>
                  <a:gd name="connsiteX150" fmla="*/ 14582273 w 18552694"/>
                  <a:gd name="connsiteY150" fmla="*/ 6858000 h 17436240"/>
                  <a:gd name="connsiteX151" fmla="*/ 14245389 w 18552694"/>
                  <a:gd name="connsiteY151" fmla="*/ 6737684 h 17436240"/>
                  <a:gd name="connsiteX152" fmla="*/ 13932568 w 18552694"/>
                  <a:gd name="connsiteY152" fmla="*/ 6641432 h 17436240"/>
                  <a:gd name="connsiteX153" fmla="*/ 13740063 w 18552694"/>
                  <a:gd name="connsiteY153" fmla="*/ 6400800 h 17436240"/>
                  <a:gd name="connsiteX154" fmla="*/ 13764126 w 18552694"/>
                  <a:gd name="connsiteY154" fmla="*/ 6087979 h 17436240"/>
                  <a:gd name="connsiteX155" fmla="*/ 13330989 w 18552694"/>
                  <a:gd name="connsiteY155" fmla="*/ 5967663 h 17436240"/>
                  <a:gd name="connsiteX156" fmla="*/ 12344400 w 18552694"/>
                  <a:gd name="connsiteY156" fmla="*/ 5775158 h 17436240"/>
                  <a:gd name="connsiteX157" fmla="*/ 11502189 w 18552694"/>
                  <a:gd name="connsiteY157" fmla="*/ 5390147 h 17436240"/>
                  <a:gd name="connsiteX158" fmla="*/ 11093115 w 18552694"/>
                  <a:gd name="connsiteY158" fmla="*/ 5173579 h 17436240"/>
                  <a:gd name="connsiteX159" fmla="*/ 11093115 w 18552694"/>
                  <a:gd name="connsiteY159" fmla="*/ 5202154 h 17436240"/>
                  <a:gd name="connsiteX160" fmla="*/ 10999369 w 18552694"/>
                  <a:gd name="connsiteY160" fmla="*/ 4912393 h 17436240"/>
                  <a:gd name="connsiteX161" fmla="*/ 9793705 w 18552694"/>
                  <a:gd name="connsiteY161" fmla="*/ 4042610 h 17436240"/>
                  <a:gd name="connsiteX162" fmla="*/ 9168063 w 18552694"/>
                  <a:gd name="connsiteY162" fmla="*/ 3344779 h 17436240"/>
                  <a:gd name="connsiteX163" fmla="*/ 8811126 w 18552694"/>
                  <a:gd name="connsiteY163" fmla="*/ 2787316 h 17436240"/>
                  <a:gd name="connsiteX164" fmla="*/ 8542421 w 18552694"/>
                  <a:gd name="connsiteY164" fmla="*/ 2310063 h 17436240"/>
                  <a:gd name="connsiteX165" fmla="*/ 8277726 w 18552694"/>
                  <a:gd name="connsiteY165" fmla="*/ 1949116 h 17436240"/>
                  <a:gd name="connsiteX166" fmla="*/ 7724273 w 18552694"/>
                  <a:gd name="connsiteY166" fmla="*/ 1179095 h 17436240"/>
                  <a:gd name="connsiteX167" fmla="*/ 7363326 w 18552694"/>
                  <a:gd name="connsiteY167" fmla="*/ 794084 h 17436240"/>
                  <a:gd name="connsiteX168" fmla="*/ 7002378 w 18552694"/>
                  <a:gd name="connsiteY168" fmla="*/ 505326 h 17436240"/>
                  <a:gd name="connsiteX169" fmla="*/ 6930189 w 18552694"/>
                  <a:gd name="connsiteY169" fmla="*/ 336884 h 17436240"/>
                  <a:gd name="connsiteX170" fmla="*/ 6833936 w 18552694"/>
                  <a:gd name="connsiteY170" fmla="*/ 168442 h 17436240"/>
                  <a:gd name="connsiteX171" fmla="*/ 6737684 w 18552694"/>
                  <a:gd name="connsiteY171" fmla="*/ 0 h 17436240"/>
                  <a:gd name="connsiteX172" fmla="*/ 6545178 w 18552694"/>
                  <a:gd name="connsiteY172" fmla="*/ 24063 h 17436240"/>
                  <a:gd name="connsiteX173" fmla="*/ 6497052 w 18552694"/>
                  <a:gd name="connsiteY173" fmla="*/ 264695 h 17436240"/>
                  <a:gd name="connsiteX174" fmla="*/ 6280484 w 18552694"/>
                  <a:gd name="connsiteY174" fmla="*/ 505326 h 17436240"/>
                  <a:gd name="connsiteX175" fmla="*/ 6087978 w 18552694"/>
                  <a:gd name="connsiteY175" fmla="*/ 457200 h 17436240"/>
                  <a:gd name="connsiteX176" fmla="*/ 5991726 w 18552694"/>
                  <a:gd name="connsiteY176" fmla="*/ 505326 h 17436240"/>
                  <a:gd name="connsiteX177" fmla="*/ 5823284 w 18552694"/>
                  <a:gd name="connsiteY177" fmla="*/ 288758 h 17436240"/>
                  <a:gd name="connsiteX178" fmla="*/ 5775157 w 18552694"/>
                  <a:gd name="connsiteY178" fmla="*/ 433137 h 17436240"/>
                  <a:gd name="connsiteX179" fmla="*/ 5823284 w 18552694"/>
                  <a:gd name="connsiteY179" fmla="*/ 697832 h 17436240"/>
                  <a:gd name="connsiteX180" fmla="*/ 5702968 w 18552694"/>
                  <a:gd name="connsiteY180" fmla="*/ 938463 h 17436240"/>
                  <a:gd name="connsiteX181" fmla="*/ 5558589 w 18552694"/>
                  <a:gd name="connsiteY181" fmla="*/ 1323474 h 17436240"/>
                  <a:gd name="connsiteX182" fmla="*/ 5871410 w 18552694"/>
                  <a:gd name="connsiteY182" fmla="*/ 2286000 h 17436240"/>
                  <a:gd name="connsiteX183" fmla="*/ 6232357 w 18552694"/>
                  <a:gd name="connsiteY183" fmla="*/ 3609474 h 17436240"/>
                  <a:gd name="connsiteX184" fmla="*/ 6184231 w 18552694"/>
                  <a:gd name="connsiteY184" fmla="*/ 4379495 h 17436240"/>
                  <a:gd name="connsiteX185" fmla="*/ 6112042 w 18552694"/>
                  <a:gd name="connsiteY185" fmla="*/ 4764505 h 17436240"/>
                  <a:gd name="connsiteX186" fmla="*/ 5799221 w 18552694"/>
                  <a:gd name="connsiteY186" fmla="*/ 5173579 h 17436240"/>
                  <a:gd name="connsiteX187" fmla="*/ 5847347 w 18552694"/>
                  <a:gd name="connsiteY187" fmla="*/ 6424863 h 17436240"/>
                  <a:gd name="connsiteX188" fmla="*/ 5751094 w 18552694"/>
                  <a:gd name="connsiteY188" fmla="*/ 6858000 h 17436240"/>
                  <a:gd name="connsiteX189" fmla="*/ 5582652 w 18552694"/>
                  <a:gd name="connsiteY189" fmla="*/ 7146758 h 17436240"/>
                  <a:gd name="connsiteX190" fmla="*/ 5005136 w 18552694"/>
                  <a:gd name="connsiteY190" fmla="*/ 7339263 h 17436240"/>
                  <a:gd name="connsiteX191" fmla="*/ 4836694 w 18552694"/>
                  <a:gd name="connsiteY191" fmla="*/ 7748337 h 17436240"/>
                  <a:gd name="connsiteX192" fmla="*/ 4957010 w 18552694"/>
                  <a:gd name="connsiteY192" fmla="*/ 8205537 h 17436240"/>
                  <a:gd name="connsiteX193" fmla="*/ 4860757 w 18552694"/>
                  <a:gd name="connsiteY193" fmla="*/ 8614610 h 17436240"/>
                  <a:gd name="connsiteX194" fmla="*/ 5077326 w 18552694"/>
                  <a:gd name="connsiteY194" fmla="*/ 8975558 h 17436240"/>
                  <a:gd name="connsiteX195" fmla="*/ 5077326 w 18552694"/>
                  <a:gd name="connsiteY195" fmla="*/ 9408695 h 17436240"/>
                  <a:gd name="connsiteX196" fmla="*/ 4884821 w 18552694"/>
                  <a:gd name="connsiteY196" fmla="*/ 9793705 h 17436240"/>
                  <a:gd name="connsiteX197" fmla="*/ 4307305 w 18552694"/>
                  <a:gd name="connsiteY197" fmla="*/ 10130589 h 17436240"/>
                  <a:gd name="connsiteX198" fmla="*/ 3898231 w 18552694"/>
                  <a:gd name="connsiteY198" fmla="*/ 10010274 h 17436240"/>
                  <a:gd name="connsiteX199" fmla="*/ 3873667 w 18552694"/>
                  <a:gd name="connsiteY199" fmla="*/ 9756107 h 17436240"/>
                  <a:gd name="connsiteX200" fmla="*/ 3609473 w 18552694"/>
                  <a:gd name="connsiteY200" fmla="*/ 9793705 h 17436240"/>
                  <a:gd name="connsiteX201" fmla="*/ 3465094 w 18552694"/>
                  <a:gd name="connsiteY201" fmla="*/ 9889958 h 17436240"/>
                  <a:gd name="connsiteX202" fmla="*/ 3152273 w 18552694"/>
                  <a:gd name="connsiteY202" fmla="*/ 9938084 h 17436240"/>
                  <a:gd name="connsiteX203" fmla="*/ 3056021 w 18552694"/>
                  <a:gd name="connsiteY203" fmla="*/ 9817768 h 17436240"/>
                  <a:gd name="connsiteX204" fmla="*/ 2839452 w 18552694"/>
                  <a:gd name="connsiteY204" fmla="*/ 9673389 h 17436240"/>
                  <a:gd name="connsiteX205" fmla="*/ 2719136 w 18552694"/>
                  <a:gd name="connsiteY205" fmla="*/ 9673389 h 17436240"/>
                  <a:gd name="connsiteX206" fmla="*/ 2695073 w 18552694"/>
                  <a:gd name="connsiteY206" fmla="*/ 9601200 h 17436240"/>
                  <a:gd name="connsiteX207" fmla="*/ 2478505 w 18552694"/>
                  <a:gd name="connsiteY207" fmla="*/ 9456821 h 17436240"/>
                  <a:gd name="connsiteX208" fmla="*/ 2347160 w 18552694"/>
                  <a:gd name="connsiteY208" fmla="*/ 9254289 h 17436240"/>
                  <a:gd name="connsiteX209" fmla="*/ 2189747 w 18552694"/>
                  <a:gd name="connsiteY209" fmla="*/ 9168063 h 17436240"/>
                  <a:gd name="connsiteX0" fmla="*/ 2189747 w 18552694"/>
                  <a:gd name="connsiteY0" fmla="*/ 9168063 h 17436240"/>
                  <a:gd name="connsiteX1" fmla="*/ 2117557 w 18552694"/>
                  <a:gd name="connsiteY1" fmla="*/ 9360568 h 17436240"/>
                  <a:gd name="connsiteX2" fmla="*/ 1804736 w 18552694"/>
                  <a:gd name="connsiteY2" fmla="*/ 9408695 h 17436240"/>
                  <a:gd name="connsiteX3" fmla="*/ 1756610 w 18552694"/>
                  <a:gd name="connsiteY3" fmla="*/ 9769642 h 17436240"/>
                  <a:gd name="connsiteX4" fmla="*/ 1804736 w 18552694"/>
                  <a:gd name="connsiteY4" fmla="*/ 10034337 h 17436240"/>
                  <a:gd name="connsiteX5" fmla="*/ 1949115 w 18552694"/>
                  <a:gd name="connsiteY5" fmla="*/ 10106526 h 17436240"/>
                  <a:gd name="connsiteX6" fmla="*/ 2261936 w 18552694"/>
                  <a:gd name="connsiteY6" fmla="*/ 10587789 h 17436240"/>
                  <a:gd name="connsiteX7" fmla="*/ 2334126 w 18552694"/>
                  <a:gd name="connsiteY7" fmla="*/ 10684042 h 17436240"/>
                  <a:gd name="connsiteX8" fmla="*/ 2334126 w 18552694"/>
                  <a:gd name="connsiteY8" fmla="*/ 10780295 h 17436240"/>
                  <a:gd name="connsiteX9" fmla="*/ 2093494 w 18552694"/>
                  <a:gd name="connsiteY9" fmla="*/ 10996863 h 17436240"/>
                  <a:gd name="connsiteX10" fmla="*/ 1732547 w 18552694"/>
                  <a:gd name="connsiteY10" fmla="*/ 11333747 h 17436240"/>
                  <a:gd name="connsiteX11" fmla="*/ 1660357 w 18552694"/>
                  <a:gd name="connsiteY11" fmla="*/ 11502189 h 17436240"/>
                  <a:gd name="connsiteX12" fmla="*/ 1636294 w 18552694"/>
                  <a:gd name="connsiteY12" fmla="*/ 11694695 h 17436240"/>
                  <a:gd name="connsiteX13" fmla="*/ 1515978 w 18552694"/>
                  <a:gd name="connsiteY13" fmla="*/ 11718758 h 17436240"/>
                  <a:gd name="connsiteX14" fmla="*/ 1491915 w 18552694"/>
                  <a:gd name="connsiteY14" fmla="*/ 11574379 h 17436240"/>
                  <a:gd name="connsiteX15" fmla="*/ 1323473 w 18552694"/>
                  <a:gd name="connsiteY15" fmla="*/ 11502189 h 17436240"/>
                  <a:gd name="connsiteX16" fmla="*/ 1130968 w 18552694"/>
                  <a:gd name="connsiteY16" fmla="*/ 11790947 h 17436240"/>
                  <a:gd name="connsiteX17" fmla="*/ 1010652 w 18552694"/>
                  <a:gd name="connsiteY17" fmla="*/ 11935326 h 17436240"/>
                  <a:gd name="connsiteX18" fmla="*/ 890336 w 18552694"/>
                  <a:gd name="connsiteY18" fmla="*/ 12103768 h 17436240"/>
                  <a:gd name="connsiteX19" fmla="*/ 529389 w 18552694"/>
                  <a:gd name="connsiteY19" fmla="*/ 12079705 h 17436240"/>
                  <a:gd name="connsiteX20" fmla="*/ 264694 w 18552694"/>
                  <a:gd name="connsiteY20" fmla="*/ 12320337 h 17436240"/>
                  <a:gd name="connsiteX21" fmla="*/ 192505 w 18552694"/>
                  <a:gd name="connsiteY21" fmla="*/ 13138484 h 17436240"/>
                  <a:gd name="connsiteX22" fmla="*/ 0 w 18552694"/>
                  <a:gd name="connsiteY22" fmla="*/ 13571621 h 17436240"/>
                  <a:gd name="connsiteX23" fmla="*/ 72189 w 18552694"/>
                  <a:gd name="connsiteY23" fmla="*/ 13908505 h 17436240"/>
                  <a:gd name="connsiteX24" fmla="*/ 288757 w 18552694"/>
                  <a:gd name="connsiteY24" fmla="*/ 14028821 h 17436240"/>
                  <a:gd name="connsiteX25" fmla="*/ 433136 w 18552694"/>
                  <a:gd name="connsiteY25" fmla="*/ 14389768 h 17436240"/>
                  <a:gd name="connsiteX26" fmla="*/ 770021 w 18552694"/>
                  <a:gd name="connsiteY26" fmla="*/ 14486021 h 17436240"/>
                  <a:gd name="connsiteX27" fmla="*/ 1058778 w 18552694"/>
                  <a:gd name="connsiteY27" fmla="*/ 14726653 h 17436240"/>
                  <a:gd name="connsiteX28" fmla="*/ 1155031 w 18552694"/>
                  <a:gd name="connsiteY28" fmla="*/ 15256042 h 17436240"/>
                  <a:gd name="connsiteX29" fmla="*/ 1155031 w 18552694"/>
                  <a:gd name="connsiteY29" fmla="*/ 15568863 h 17436240"/>
                  <a:gd name="connsiteX30" fmla="*/ 1010652 w 18552694"/>
                  <a:gd name="connsiteY30" fmla="*/ 15761368 h 17436240"/>
                  <a:gd name="connsiteX31" fmla="*/ 649705 w 18552694"/>
                  <a:gd name="connsiteY31" fmla="*/ 16338884 h 17436240"/>
                  <a:gd name="connsiteX32" fmla="*/ 770021 w 18552694"/>
                  <a:gd name="connsiteY32" fmla="*/ 17084842 h 17436240"/>
                  <a:gd name="connsiteX33" fmla="*/ 866273 w 18552694"/>
                  <a:gd name="connsiteY33" fmla="*/ 17301410 h 17436240"/>
                  <a:gd name="connsiteX34" fmla="*/ 1058778 w 18552694"/>
                  <a:gd name="connsiteY34" fmla="*/ 17301410 h 17436240"/>
                  <a:gd name="connsiteX35" fmla="*/ 1352884 w 18552694"/>
                  <a:gd name="connsiteY35" fmla="*/ 17436240 h 17436240"/>
                  <a:gd name="connsiteX36" fmla="*/ 1540042 w 18552694"/>
                  <a:gd name="connsiteY36" fmla="*/ 17012653 h 17436240"/>
                  <a:gd name="connsiteX37" fmla="*/ 2045368 w 18552694"/>
                  <a:gd name="connsiteY37" fmla="*/ 16916400 h 17436240"/>
                  <a:gd name="connsiteX38" fmla="*/ 2045368 w 18552694"/>
                  <a:gd name="connsiteY38" fmla="*/ 16796084 h 17436240"/>
                  <a:gd name="connsiteX39" fmla="*/ 2045368 w 18552694"/>
                  <a:gd name="connsiteY39" fmla="*/ 16218568 h 17436240"/>
                  <a:gd name="connsiteX40" fmla="*/ 2334126 w 18552694"/>
                  <a:gd name="connsiteY40" fmla="*/ 16098253 h 17436240"/>
                  <a:gd name="connsiteX41" fmla="*/ 2550694 w 18552694"/>
                  <a:gd name="connsiteY41" fmla="*/ 15905747 h 17436240"/>
                  <a:gd name="connsiteX42" fmla="*/ 2695073 w 18552694"/>
                  <a:gd name="connsiteY42" fmla="*/ 15713242 h 17436240"/>
                  <a:gd name="connsiteX43" fmla="*/ 2839452 w 18552694"/>
                  <a:gd name="connsiteY43" fmla="*/ 15665116 h 17436240"/>
                  <a:gd name="connsiteX44" fmla="*/ 2959768 w 18552694"/>
                  <a:gd name="connsiteY44" fmla="*/ 15881684 h 17436240"/>
                  <a:gd name="connsiteX45" fmla="*/ 3344778 w 18552694"/>
                  <a:gd name="connsiteY45" fmla="*/ 15881684 h 17436240"/>
                  <a:gd name="connsiteX46" fmla="*/ 3657600 w 18552694"/>
                  <a:gd name="connsiteY46" fmla="*/ 16074189 h 17436240"/>
                  <a:gd name="connsiteX47" fmla="*/ 4018547 w 18552694"/>
                  <a:gd name="connsiteY47" fmla="*/ 16002000 h 17436240"/>
                  <a:gd name="connsiteX48" fmla="*/ 4162926 w 18552694"/>
                  <a:gd name="connsiteY48" fmla="*/ 15857621 h 17436240"/>
                  <a:gd name="connsiteX49" fmla="*/ 4384842 w 18552694"/>
                  <a:gd name="connsiteY49" fmla="*/ 15751438 h 17436240"/>
                  <a:gd name="connsiteX50" fmla="*/ 4283242 w 18552694"/>
                  <a:gd name="connsiteY50" fmla="*/ 15544800 h 17436240"/>
                  <a:gd name="connsiteX51" fmla="*/ 3970421 w 18552694"/>
                  <a:gd name="connsiteY51" fmla="*/ 15376358 h 17436240"/>
                  <a:gd name="connsiteX52" fmla="*/ 3609473 w 18552694"/>
                  <a:gd name="connsiteY52" fmla="*/ 15231979 h 17436240"/>
                  <a:gd name="connsiteX53" fmla="*/ 3537284 w 18552694"/>
                  <a:gd name="connsiteY53" fmla="*/ 14991347 h 17436240"/>
                  <a:gd name="connsiteX54" fmla="*/ 3176336 w 18552694"/>
                  <a:gd name="connsiteY54" fmla="*/ 14726653 h 17436240"/>
                  <a:gd name="connsiteX55" fmla="*/ 3080084 w 18552694"/>
                  <a:gd name="connsiteY55" fmla="*/ 14486021 h 17436240"/>
                  <a:gd name="connsiteX56" fmla="*/ 2935705 w 18552694"/>
                  <a:gd name="connsiteY56" fmla="*/ 14389768 h 17436240"/>
                  <a:gd name="connsiteX57" fmla="*/ 2478505 w 18552694"/>
                  <a:gd name="connsiteY57" fmla="*/ 14461958 h 17436240"/>
                  <a:gd name="connsiteX58" fmla="*/ 1900989 w 18552694"/>
                  <a:gd name="connsiteY58" fmla="*/ 14052884 h 17436240"/>
                  <a:gd name="connsiteX59" fmla="*/ 1660357 w 18552694"/>
                  <a:gd name="connsiteY59" fmla="*/ 13956632 h 17436240"/>
                  <a:gd name="connsiteX60" fmla="*/ 1540042 w 18552694"/>
                  <a:gd name="connsiteY60" fmla="*/ 13740063 h 17436240"/>
                  <a:gd name="connsiteX61" fmla="*/ 1756610 w 18552694"/>
                  <a:gd name="connsiteY61" fmla="*/ 13114421 h 17436240"/>
                  <a:gd name="connsiteX62" fmla="*/ 1987311 w 18552694"/>
                  <a:gd name="connsiteY62" fmla="*/ 12677465 h 17436240"/>
                  <a:gd name="connsiteX63" fmla="*/ 2310063 w 18552694"/>
                  <a:gd name="connsiteY63" fmla="*/ 12488779 h 17436240"/>
                  <a:gd name="connsiteX64" fmla="*/ 2478505 w 18552694"/>
                  <a:gd name="connsiteY64" fmla="*/ 12536905 h 17436240"/>
                  <a:gd name="connsiteX65" fmla="*/ 2839452 w 18552694"/>
                  <a:gd name="connsiteY65" fmla="*/ 12488779 h 17436240"/>
                  <a:gd name="connsiteX66" fmla="*/ 3152273 w 18552694"/>
                  <a:gd name="connsiteY66" fmla="*/ 12681284 h 17436240"/>
                  <a:gd name="connsiteX67" fmla="*/ 3152273 w 18552694"/>
                  <a:gd name="connsiteY67" fmla="*/ 12897853 h 17436240"/>
                  <a:gd name="connsiteX68" fmla="*/ 3489157 w 18552694"/>
                  <a:gd name="connsiteY68" fmla="*/ 13018168 h 17436240"/>
                  <a:gd name="connsiteX69" fmla="*/ 3585410 w 18552694"/>
                  <a:gd name="connsiteY69" fmla="*/ 13547558 h 17436240"/>
                  <a:gd name="connsiteX70" fmla="*/ 3826042 w 18552694"/>
                  <a:gd name="connsiteY70" fmla="*/ 13619747 h 17436240"/>
                  <a:gd name="connsiteX71" fmla="*/ 4138863 w 18552694"/>
                  <a:gd name="connsiteY71" fmla="*/ 13162547 h 17436240"/>
                  <a:gd name="connsiteX72" fmla="*/ 4307305 w 18552694"/>
                  <a:gd name="connsiteY72" fmla="*/ 13114421 h 17436240"/>
                  <a:gd name="connsiteX73" fmla="*/ 4908884 w 18552694"/>
                  <a:gd name="connsiteY73" fmla="*/ 12681284 h 17436240"/>
                  <a:gd name="connsiteX74" fmla="*/ 5293894 w 18552694"/>
                  <a:gd name="connsiteY74" fmla="*/ 12416589 h 17436240"/>
                  <a:gd name="connsiteX75" fmla="*/ 5727031 w 18552694"/>
                  <a:gd name="connsiteY75" fmla="*/ 12320337 h 17436240"/>
                  <a:gd name="connsiteX76" fmla="*/ 6232357 w 18552694"/>
                  <a:gd name="connsiteY76" fmla="*/ 12368463 h 17436240"/>
                  <a:gd name="connsiteX77" fmla="*/ 6737684 w 18552694"/>
                  <a:gd name="connsiteY77" fmla="*/ 12657221 h 17436240"/>
                  <a:gd name="connsiteX78" fmla="*/ 6954252 w 18552694"/>
                  <a:gd name="connsiteY78" fmla="*/ 12921916 h 17436240"/>
                  <a:gd name="connsiteX79" fmla="*/ 7363326 w 18552694"/>
                  <a:gd name="connsiteY79" fmla="*/ 12994105 h 17436240"/>
                  <a:gd name="connsiteX80" fmla="*/ 7628021 w 18552694"/>
                  <a:gd name="connsiteY80" fmla="*/ 13282863 h 17436240"/>
                  <a:gd name="connsiteX81" fmla="*/ 7940842 w 18552694"/>
                  <a:gd name="connsiteY81" fmla="*/ 13547558 h 17436240"/>
                  <a:gd name="connsiteX82" fmla="*/ 8879305 w 18552694"/>
                  <a:gd name="connsiteY82" fmla="*/ 14028821 h 17436240"/>
                  <a:gd name="connsiteX83" fmla="*/ 9336505 w 18552694"/>
                  <a:gd name="connsiteY83" fmla="*/ 14245389 h 17436240"/>
                  <a:gd name="connsiteX84" fmla="*/ 9721515 w 18552694"/>
                  <a:gd name="connsiteY84" fmla="*/ 14413832 h 17436240"/>
                  <a:gd name="connsiteX85" fmla="*/ 10130589 w 18552694"/>
                  <a:gd name="connsiteY85" fmla="*/ 14606337 h 17436240"/>
                  <a:gd name="connsiteX86" fmla="*/ 10366256 w 18552694"/>
                  <a:gd name="connsiteY86" fmla="*/ 14837802 h 17436240"/>
                  <a:gd name="connsiteX87" fmla="*/ 10515600 w 18552694"/>
                  <a:gd name="connsiteY87" fmla="*/ 15087600 h 17436240"/>
                  <a:gd name="connsiteX88" fmla="*/ 10732168 w 18552694"/>
                  <a:gd name="connsiteY88" fmla="*/ 15207916 h 17436240"/>
                  <a:gd name="connsiteX89" fmla="*/ 10804357 w 18552694"/>
                  <a:gd name="connsiteY89" fmla="*/ 14895095 h 17436240"/>
                  <a:gd name="connsiteX90" fmla="*/ 10924673 w 18552694"/>
                  <a:gd name="connsiteY90" fmla="*/ 14678526 h 17436240"/>
                  <a:gd name="connsiteX91" fmla="*/ 11020926 w 18552694"/>
                  <a:gd name="connsiteY91" fmla="*/ 14269453 h 17436240"/>
                  <a:gd name="connsiteX92" fmla="*/ 10900610 w 18552694"/>
                  <a:gd name="connsiteY92" fmla="*/ 13788189 h 17436240"/>
                  <a:gd name="connsiteX93" fmla="*/ 11117178 w 18552694"/>
                  <a:gd name="connsiteY93" fmla="*/ 13138484 h 17436240"/>
                  <a:gd name="connsiteX94" fmla="*/ 11550315 w 18552694"/>
                  <a:gd name="connsiteY94" fmla="*/ 12464716 h 17436240"/>
                  <a:gd name="connsiteX95" fmla="*/ 12560968 w 18552694"/>
                  <a:gd name="connsiteY95" fmla="*/ 11526253 h 17436240"/>
                  <a:gd name="connsiteX96" fmla="*/ 13090357 w 18552694"/>
                  <a:gd name="connsiteY96" fmla="*/ 11044989 h 17436240"/>
                  <a:gd name="connsiteX97" fmla="*/ 13812252 w 18552694"/>
                  <a:gd name="connsiteY97" fmla="*/ 10756232 h 17436240"/>
                  <a:gd name="connsiteX98" fmla="*/ 14076947 w 18552694"/>
                  <a:gd name="connsiteY98" fmla="*/ 10756232 h 17436240"/>
                  <a:gd name="connsiteX99" fmla="*/ 14221326 w 18552694"/>
                  <a:gd name="connsiteY99" fmla="*/ 10924674 h 17436240"/>
                  <a:gd name="connsiteX100" fmla="*/ 14534147 w 18552694"/>
                  <a:gd name="connsiteY100" fmla="*/ 10996863 h 17436240"/>
                  <a:gd name="connsiteX101" fmla="*/ 14726652 w 18552694"/>
                  <a:gd name="connsiteY101" fmla="*/ 10972800 h 17436240"/>
                  <a:gd name="connsiteX102" fmla="*/ 15376357 w 18552694"/>
                  <a:gd name="connsiteY102" fmla="*/ 11044989 h 17436240"/>
                  <a:gd name="connsiteX103" fmla="*/ 15256042 w 18552694"/>
                  <a:gd name="connsiteY103" fmla="*/ 10876547 h 17436240"/>
                  <a:gd name="connsiteX104" fmla="*/ 15256042 w 18552694"/>
                  <a:gd name="connsiteY104" fmla="*/ 10732168 h 17436240"/>
                  <a:gd name="connsiteX105" fmla="*/ 15376357 w 18552694"/>
                  <a:gd name="connsiteY105" fmla="*/ 10587789 h 17436240"/>
                  <a:gd name="connsiteX106" fmla="*/ 15544800 w 18552694"/>
                  <a:gd name="connsiteY106" fmla="*/ 10587789 h 17436240"/>
                  <a:gd name="connsiteX107" fmla="*/ 15568863 w 18552694"/>
                  <a:gd name="connsiteY107" fmla="*/ 10756232 h 17436240"/>
                  <a:gd name="connsiteX108" fmla="*/ 15857621 w 18552694"/>
                  <a:gd name="connsiteY108" fmla="*/ 10828421 h 17436240"/>
                  <a:gd name="connsiteX109" fmla="*/ 16050126 w 18552694"/>
                  <a:gd name="connsiteY109" fmla="*/ 10804358 h 17436240"/>
                  <a:gd name="connsiteX110" fmla="*/ 16146378 w 18552694"/>
                  <a:gd name="connsiteY110" fmla="*/ 10635916 h 17436240"/>
                  <a:gd name="connsiteX111" fmla="*/ 16555452 w 18552694"/>
                  <a:gd name="connsiteY111" fmla="*/ 10491537 h 17436240"/>
                  <a:gd name="connsiteX112" fmla="*/ 16459200 w 18552694"/>
                  <a:gd name="connsiteY112" fmla="*/ 10395284 h 17436240"/>
                  <a:gd name="connsiteX113" fmla="*/ 16483263 w 18552694"/>
                  <a:gd name="connsiteY113" fmla="*/ 10178716 h 17436240"/>
                  <a:gd name="connsiteX114" fmla="*/ 16651705 w 18552694"/>
                  <a:gd name="connsiteY114" fmla="*/ 10154653 h 17436240"/>
                  <a:gd name="connsiteX115" fmla="*/ 17132968 w 18552694"/>
                  <a:gd name="connsiteY115" fmla="*/ 10010274 h 17436240"/>
                  <a:gd name="connsiteX116" fmla="*/ 17614231 w 18552694"/>
                  <a:gd name="connsiteY116" fmla="*/ 10010274 h 17436240"/>
                  <a:gd name="connsiteX117" fmla="*/ 17758610 w 18552694"/>
                  <a:gd name="connsiteY117" fmla="*/ 9865895 h 17436240"/>
                  <a:gd name="connsiteX118" fmla="*/ 17782673 w 18552694"/>
                  <a:gd name="connsiteY118" fmla="*/ 9649326 h 17436240"/>
                  <a:gd name="connsiteX119" fmla="*/ 17927052 w 18552694"/>
                  <a:gd name="connsiteY119" fmla="*/ 9480884 h 17436240"/>
                  <a:gd name="connsiteX120" fmla="*/ 18288000 w 18552694"/>
                  <a:gd name="connsiteY120" fmla="*/ 9408695 h 17436240"/>
                  <a:gd name="connsiteX121" fmla="*/ 18552694 w 18552694"/>
                  <a:gd name="connsiteY121" fmla="*/ 9168063 h 17436240"/>
                  <a:gd name="connsiteX122" fmla="*/ 18288000 w 18552694"/>
                  <a:gd name="connsiteY122" fmla="*/ 9168063 h 17436240"/>
                  <a:gd name="connsiteX123" fmla="*/ 18023305 w 18552694"/>
                  <a:gd name="connsiteY123" fmla="*/ 9144000 h 17436240"/>
                  <a:gd name="connsiteX124" fmla="*/ 17782673 w 18552694"/>
                  <a:gd name="connsiteY124" fmla="*/ 9384632 h 17436240"/>
                  <a:gd name="connsiteX125" fmla="*/ 17638294 w 18552694"/>
                  <a:gd name="connsiteY125" fmla="*/ 9601200 h 17436240"/>
                  <a:gd name="connsiteX126" fmla="*/ 17301410 w 18552694"/>
                  <a:gd name="connsiteY126" fmla="*/ 9504947 h 17436240"/>
                  <a:gd name="connsiteX127" fmla="*/ 17012652 w 18552694"/>
                  <a:gd name="connsiteY127" fmla="*/ 9360568 h 17436240"/>
                  <a:gd name="connsiteX128" fmla="*/ 16940463 w 18552694"/>
                  <a:gd name="connsiteY128" fmla="*/ 9095874 h 17436240"/>
                  <a:gd name="connsiteX129" fmla="*/ 16940463 w 18552694"/>
                  <a:gd name="connsiteY129" fmla="*/ 8975558 h 17436240"/>
                  <a:gd name="connsiteX130" fmla="*/ 16820147 w 18552694"/>
                  <a:gd name="connsiteY130" fmla="*/ 8638674 h 17436240"/>
                  <a:gd name="connsiteX131" fmla="*/ 16699831 w 18552694"/>
                  <a:gd name="connsiteY131" fmla="*/ 8157410 h 17436240"/>
                  <a:gd name="connsiteX132" fmla="*/ 16531389 w 18552694"/>
                  <a:gd name="connsiteY132" fmla="*/ 8013032 h 17436240"/>
                  <a:gd name="connsiteX133" fmla="*/ 16314821 w 18552694"/>
                  <a:gd name="connsiteY133" fmla="*/ 7579895 h 17436240"/>
                  <a:gd name="connsiteX134" fmla="*/ 16387010 w 18552694"/>
                  <a:gd name="connsiteY134" fmla="*/ 7339263 h 17436240"/>
                  <a:gd name="connsiteX135" fmla="*/ 16387010 w 18552694"/>
                  <a:gd name="connsiteY135" fmla="*/ 6954253 h 17436240"/>
                  <a:gd name="connsiteX136" fmla="*/ 16675768 w 18552694"/>
                  <a:gd name="connsiteY136" fmla="*/ 6424863 h 17436240"/>
                  <a:gd name="connsiteX137" fmla="*/ 16844210 w 18552694"/>
                  <a:gd name="connsiteY137" fmla="*/ 6184232 h 17436240"/>
                  <a:gd name="connsiteX138" fmla="*/ 16844210 w 18552694"/>
                  <a:gd name="connsiteY138" fmla="*/ 5967663 h 17436240"/>
                  <a:gd name="connsiteX139" fmla="*/ 17108905 w 18552694"/>
                  <a:gd name="connsiteY139" fmla="*/ 5678905 h 17436240"/>
                  <a:gd name="connsiteX140" fmla="*/ 17181094 w 18552694"/>
                  <a:gd name="connsiteY140" fmla="*/ 5462337 h 17436240"/>
                  <a:gd name="connsiteX141" fmla="*/ 17157031 w 18552694"/>
                  <a:gd name="connsiteY141" fmla="*/ 5245768 h 17436240"/>
                  <a:gd name="connsiteX142" fmla="*/ 17108905 w 18552694"/>
                  <a:gd name="connsiteY142" fmla="*/ 5077326 h 17436240"/>
                  <a:gd name="connsiteX143" fmla="*/ 16747957 w 18552694"/>
                  <a:gd name="connsiteY143" fmla="*/ 5510463 h 17436240"/>
                  <a:gd name="connsiteX144" fmla="*/ 16699831 w 18552694"/>
                  <a:gd name="connsiteY144" fmla="*/ 5678905 h 17436240"/>
                  <a:gd name="connsiteX145" fmla="*/ 16098252 w 18552694"/>
                  <a:gd name="connsiteY145" fmla="*/ 6112042 h 17436240"/>
                  <a:gd name="connsiteX146" fmla="*/ 15905747 w 18552694"/>
                  <a:gd name="connsiteY146" fmla="*/ 6400800 h 17436240"/>
                  <a:gd name="connsiteX147" fmla="*/ 15665115 w 18552694"/>
                  <a:gd name="connsiteY147" fmla="*/ 6641432 h 17436240"/>
                  <a:gd name="connsiteX148" fmla="*/ 15424484 w 18552694"/>
                  <a:gd name="connsiteY148" fmla="*/ 6833937 h 17436240"/>
                  <a:gd name="connsiteX149" fmla="*/ 15039473 w 18552694"/>
                  <a:gd name="connsiteY149" fmla="*/ 6858000 h 17436240"/>
                  <a:gd name="connsiteX150" fmla="*/ 14582273 w 18552694"/>
                  <a:gd name="connsiteY150" fmla="*/ 6858000 h 17436240"/>
                  <a:gd name="connsiteX151" fmla="*/ 14245389 w 18552694"/>
                  <a:gd name="connsiteY151" fmla="*/ 6737684 h 17436240"/>
                  <a:gd name="connsiteX152" fmla="*/ 13932568 w 18552694"/>
                  <a:gd name="connsiteY152" fmla="*/ 6641432 h 17436240"/>
                  <a:gd name="connsiteX153" fmla="*/ 13740063 w 18552694"/>
                  <a:gd name="connsiteY153" fmla="*/ 6400800 h 17436240"/>
                  <a:gd name="connsiteX154" fmla="*/ 13764126 w 18552694"/>
                  <a:gd name="connsiteY154" fmla="*/ 6087979 h 17436240"/>
                  <a:gd name="connsiteX155" fmla="*/ 13330989 w 18552694"/>
                  <a:gd name="connsiteY155" fmla="*/ 5967663 h 17436240"/>
                  <a:gd name="connsiteX156" fmla="*/ 12344400 w 18552694"/>
                  <a:gd name="connsiteY156" fmla="*/ 5775158 h 17436240"/>
                  <a:gd name="connsiteX157" fmla="*/ 11502189 w 18552694"/>
                  <a:gd name="connsiteY157" fmla="*/ 5390147 h 17436240"/>
                  <a:gd name="connsiteX158" fmla="*/ 11093115 w 18552694"/>
                  <a:gd name="connsiteY158" fmla="*/ 5173579 h 17436240"/>
                  <a:gd name="connsiteX159" fmla="*/ 11093115 w 18552694"/>
                  <a:gd name="connsiteY159" fmla="*/ 5202154 h 17436240"/>
                  <a:gd name="connsiteX160" fmla="*/ 10999369 w 18552694"/>
                  <a:gd name="connsiteY160" fmla="*/ 4912393 h 17436240"/>
                  <a:gd name="connsiteX161" fmla="*/ 9793705 w 18552694"/>
                  <a:gd name="connsiteY161" fmla="*/ 4042610 h 17436240"/>
                  <a:gd name="connsiteX162" fmla="*/ 9168063 w 18552694"/>
                  <a:gd name="connsiteY162" fmla="*/ 3344779 h 17436240"/>
                  <a:gd name="connsiteX163" fmla="*/ 8811126 w 18552694"/>
                  <a:gd name="connsiteY163" fmla="*/ 2787316 h 17436240"/>
                  <a:gd name="connsiteX164" fmla="*/ 8542421 w 18552694"/>
                  <a:gd name="connsiteY164" fmla="*/ 2310063 h 17436240"/>
                  <a:gd name="connsiteX165" fmla="*/ 8277726 w 18552694"/>
                  <a:gd name="connsiteY165" fmla="*/ 1949116 h 17436240"/>
                  <a:gd name="connsiteX166" fmla="*/ 7724273 w 18552694"/>
                  <a:gd name="connsiteY166" fmla="*/ 1179095 h 17436240"/>
                  <a:gd name="connsiteX167" fmla="*/ 7363326 w 18552694"/>
                  <a:gd name="connsiteY167" fmla="*/ 794084 h 17436240"/>
                  <a:gd name="connsiteX168" fmla="*/ 7002378 w 18552694"/>
                  <a:gd name="connsiteY168" fmla="*/ 505326 h 17436240"/>
                  <a:gd name="connsiteX169" fmla="*/ 6930189 w 18552694"/>
                  <a:gd name="connsiteY169" fmla="*/ 336884 h 17436240"/>
                  <a:gd name="connsiteX170" fmla="*/ 6833936 w 18552694"/>
                  <a:gd name="connsiteY170" fmla="*/ 168442 h 17436240"/>
                  <a:gd name="connsiteX171" fmla="*/ 6737684 w 18552694"/>
                  <a:gd name="connsiteY171" fmla="*/ 0 h 17436240"/>
                  <a:gd name="connsiteX172" fmla="*/ 6545178 w 18552694"/>
                  <a:gd name="connsiteY172" fmla="*/ 24063 h 17436240"/>
                  <a:gd name="connsiteX173" fmla="*/ 6497052 w 18552694"/>
                  <a:gd name="connsiteY173" fmla="*/ 264695 h 17436240"/>
                  <a:gd name="connsiteX174" fmla="*/ 6280484 w 18552694"/>
                  <a:gd name="connsiteY174" fmla="*/ 505326 h 17436240"/>
                  <a:gd name="connsiteX175" fmla="*/ 6087978 w 18552694"/>
                  <a:gd name="connsiteY175" fmla="*/ 457200 h 17436240"/>
                  <a:gd name="connsiteX176" fmla="*/ 5991726 w 18552694"/>
                  <a:gd name="connsiteY176" fmla="*/ 505326 h 17436240"/>
                  <a:gd name="connsiteX177" fmla="*/ 5823284 w 18552694"/>
                  <a:gd name="connsiteY177" fmla="*/ 288758 h 17436240"/>
                  <a:gd name="connsiteX178" fmla="*/ 5775157 w 18552694"/>
                  <a:gd name="connsiteY178" fmla="*/ 433137 h 17436240"/>
                  <a:gd name="connsiteX179" fmla="*/ 5823284 w 18552694"/>
                  <a:gd name="connsiteY179" fmla="*/ 697832 h 17436240"/>
                  <a:gd name="connsiteX180" fmla="*/ 5702968 w 18552694"/>
                  <a:gd name="connsiteY180" fmla="*/ 938463 h 17436240"/>
                  <a:gd name="connsiteX181" fmla="*/ 5558589 w 18552694"/>
                  <a:gd name="connsiteY181" fmla="*/ 1323474 h 17436240"/>
                  <a:gd name="connsiteX182" fmla="*/ 5871410 w 18552694"/>
                  <a:gd name="connsiteY182" fmla="*/ 2286000 h 17436240"/>
                  <a:gd name="connsiteX183" fmla="*/ 6232357 w 18552694"/>
                  <a:gd name="connsiteY183" fmla="*/ 3609474 h 17436240"/>
                  <a:gd name="connsiteX184" fmla="*/ 6184231 w 18552694"/>
                  <a:gd name="connsiteY184" fmla="*/ 4379495 h 17436240"/>
                  <a:gd name="connsiteX185" fmla="*/ 6112042 w 18552694"/>
                  <a:gd name="connsiteY185" fmla="*/ 4764505 h 17436240"/>
                  <a:gd name="connsiteX186" fmla="*/ 5799221 w 18552694"/>
                  <a:gd name="connsiteY186" fmla="*/ 5173579 h 17436240"/>
                  <a:gd name="connsiteX187" fmla="*/ 5847347 w 18552694"/>
                  <a:gd name="connsiteY187" fmla="*/ 6424863 h 17436240"/>
                  <a:gd name="connsiteX188" fmla="*/ 5751094 w 18552694"/>
                  <a:gd name="connsiteY188" fmla="*/ 6858000 h 17436240"/>
                  <a:gd name="connsiteX189" fmla="*/ 5582652 w 18552694"/>
                  <a:gd name="connsiteY189" fmla="*/ 7146758 h 17436240"/>
                  <a:gd name="connsiteX190" fmla="*/ 5005136 w 18552694"/>
                  <a:gd name="connsiteY190" fmla="*/ 7339263 h 17436240"/>
                  <a:gd name="connsiteX191" fmla="*/ 4836694 w 18552694"/>
                  <a:gd name="connsiteY191" fmla="*/ 7748337 h 17436240"/>
                  <a:gd name="connsiteX192" fmla="*/ 4957010 w 18552694"/>
                  <a:gd name="connsiteY192" fmla="*/ 8205537 h 17436240"/>
                  <a:gd name="connsiteX193" fmla="*/ 4860757 w 18552694"/>
                  <a:gd name="connsiteY193" fmla="*/ 8614610 h 17436240"/>
                  <a:gd name="connsiteX194" fmla="*/ 5077326 w 18552694"/>
                  <a:gd name="connsiteY194" fmla="*/ 8975558 h 17436240"/>
                  <a:gd name="connsiteX195" fmla="*/ 5077326 w 18552694"/>
                  <a:gd name="connsiteY195" fmla="*/ 9408695 h 17436240"/>
                  <a:gd name="connsiteX196" fmla="*/ 4884821 w 18552694"/>
                  <a:gd name="connsiteY196" fmla="*/ 9793705 h 17436240"/>
                  <a:gd name="connsiteX197" fmla="*/ 4307305 w 18552694"/>
                  <a:gd name="connsiteY197" fmla="*/ 10130589 h 17436240"/>
                  <a:gd name="connsiteX198" fmla="*/ 3898231 w 18552694"/>
                  <a:gd name="connsiteY198" fmla="*/ 10010274 h 17436240"/>
                  <a:gd name="connsiteX199" fmla="*/ 3873667 w 18552694"/>
                  <a:gd name="connsiteY199" fmla="*/ 9756107 h 17436240"/>
                  <a:gd name="connsiteX200" fmla="*/ 3609473 w 18552694"/>
                  <a:gd name="connsiteY200" fmla="*/ 9793705 h 17436240"/>
                  <a:gd name="connsiteX201" fmla="*/ 3465094 w 18552694"/>
                  <a:gd name="connsiteY201" fmla="*/ 9889958 h 17436240"/>
                  <a:gd name="connsiteX202" fmla="*/ 3152273 w 18552694"/>
                  <a:gd name="connsiteY202" fmla="*/ 9938084 h 17436240"/>
                  <a:gd name="connsiteX203" fmla="*/ 3056021 w 18552694"/>
                  <a:gd name="connsiteY203" fmla="*/ 9817768 h 17436240"/>
                  <a:gd name="connsiteX204" fmla="*/ 2839452 w 18552694"/>
                  <a:gd name="connsiteY204" fmla="*/ 9673389 h 17436240"/>
                  <a:gd name="connsiteX205" fmla="*/ 2719136 w 18552694"/>
                  <a:gd name="connsiteY205" fmla="*/ 9673389 h 17436240"/>
                  <a:gd name="connsiteX206" fmla="*/ 2695073 w 18552694"/>
                  <a:gd name="connsiteY206" fmla="*/ 9601200 h 17436240"/>
                  <a:gd name="connsiteX207" fmla="*/ 2478505 w 18552694"/>
                  <a:gd name="connsiteY207" fmla="*/ 9456821 h 17436240"/>
                  <a:gd name="connsiteX208" fmla="*/ 2347160 w 18552694"/>
                  <a:gd name="connsiteY208" fmla="*/ 9254289 h 17436240"/>
                  <a:gd name="connsiteX209" fmla="*/ 2189747 w 18552694"/>
                  <a:gd name="connsiteY209" fmla="*/ 9168063 h 1743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8552694" h="17436240">
                    <a:moveTo>
                      <a:pt x="2189747" y="9168063"/>
                    </a:moveTo>
                    <a:lnTo>
                      <a:pt x="2117557" y="9360568"/>
                    </a:lnTo>
                    <a:lnTo>
                      <a:pt x="1804736" y="9408695"/>
                    </a:lnTo>
                    <a:lnTo>
                      <a:pt x="1756610" y="9769642"/>
                    </a:lnTo>
                    <a:lnTo>
                      <a:pt x="1804736" y="10034337"/>
                    </a:lnTo>
                    <a:lnTo>
                      <a:pt x="1949115" y="10106526"/>
                    </a:lnTo>
                    <a:lnTo>
                      <a:pt x="2261936" y="10587789"/>
                    </a:lnTo>
                    <a:lnTo>
                      <a:pt x="2334126" y="10684042"/>
                    </a:lnTo>
                    <a:lnTo>
                      <a:pt x="2334126" y="10780295"/>
                    </a:lnTo>
                    <a:lnTo>
                      <a:pt x="2093494" y="10996863"/>
                    </a:lnTo>
                    <a:lnTo>
                      <a:pt x="1732547" y="11333747"/>
                    </a:lnTo>
                    <a:lnTo>
                      <a:pt x="1660357" y="11502189"/>
                    </a:lnTo>
                    <a:lnTo>
                      <a:pt x="1636294" y="11694695"/>
                    </a:lnTo>
                    <a:lnTo>
                      <a:pt x="1515978" y="11718758"/>
                    </a:lnTo>
                    <a:lnTo>
                      <a:pt x="1491915" y="11574379"/>
                    </a:lnTo>
                    <a:lnTo>
                      <a:pt x="1323473" y="11502189"/>
                    </a:lnTo>
                    <a:lnTo>
                      <a:pt x="1130968" y="11790947"/>
                    </a:lnTo>
                    <a:lnTo>
                      <a:pt x="1010652" y="11935326"/>
                    </a:lnTo>
                    <a:lnTo>
                      <a:pt x="890336" y="12103768"/>
                    </a:lnTo>
                    <a:lnTo>
                      <a:pt x="529389" y="12079705"/>
                    </a:lnTo>
                    <a:lnTo>
                      <a:pt x="264694" y="12320337"/>
                    </a:lnTo>
                    <a:lnTo>
                      <a:pt x="192505" y="13138484"/>
                    </a:lnTo>
                    <a:lnTo>
                      <a:pt x="0" y="13571621"/>
                    </a:lnTo>
                    <a:lnTo>
                      <a:pt x="72189" y="13908505"/>
                    </a:lnTo>
                    <a:lnTo>
                      <a:pt x="288757" y="14028821"/>
                    </a:lnTo>
                    <a:lnTo>
                      <a:pt x="433136" y="14389768"/>
                    </a:lnTo>
                    <a:lnTo>
                      <a:pt x="770021" y="14486021"/>
                    </a:lnTo>
                    <a:lnTo>
                      <a:pt x="1058778" y="14726653"/>
                    </a:lnTo>
                    <a:lnTo>
                      <a:pt x="1155031" y="15256042"/>
                    </a:lnTo>
                    <a:lnTo>
                      <a:pt x="1155031" y="15568863"/>
                    </a:lnTo>
                    <a:lnTo>
                      <a:pt x="1010652" y="15761368"/>
                    </a:lnTo>
                    <a:lnTo>
                      <a:pt x="649705" y="16338884"/>
                    </a:lnTo>
                    <a:lnTo>
                      <a:pt x="770021" y="17084842"/>
                    </a:lnTo>
                    <a:lnTo>
                      <a:pt x="866273" y="17301410"/>
                    </a:lnTo>
                    <a:lnTo>
                      <a:pt x="1058778" y="17301410"/>
                    </a:lnTo>
                    <a:lnTo>
                      <a:pt x="1352884" y="17436240"/>
                    </a:lnTo>
                    <a:lnTo>
                      <a:pt x="1540042" y="17012653"/>
                    </a:lnTo>
                    <a:lnTo>
                      <a:pt x="2045368" y="16916400"/>
                    </a:lnTo>
                    <a:lnTo>
                      <a:pt x="2045368" y="16796084"/>
                    </a:lnTo>
                    <a:lnTo>
                      <a:pt x="2045368" y="16218568"/>
                    </a:lnTo>
                    <a:lnTo>
                      <a:pt x="2334126" y="16098253"/>
                    </a:lnTo>
                    <a:lnTo>
                      <a:pt x="2550694" y="15905747"/>
                    </a:lnTo>
                    <a:lnTo>
                      <a:pt x="2695073" y="15713242"/>
                    </a:lnTo>
                    <a:lnTo>
                      <a:pt x="2839452" y="15665116"/>
                    </a:lnTo>
                    <a:lnTo>
                      <a:pt x="2959768" y="15881684"/>
                    </a:lnTo>
                    <a:lnTo>
                      <a:pt x="3344778" y="15881684"/>
                    </a:lnTo>
                    <a:lnTo>
                      <a:pt x="3657600" y="16074189"/>
                    </a:lnTo>
                    <a:lnTo>
                      <a:pt x="4018547" y="16002000"/>
                    </a:lnTo>
                    <a:lnTo>
                      <a:pt x="4162926" y="15857621"/>
                    </a:lnTo>
                    <a:lnTo>
                      <a:pt x="4384842" y="15751438"/>
                    </a:lnTo>
                    <a:lnTo>
                      <a:pt x="4283242" y="15544800"/>
                    </a:lnTo>
                    <a:lnTo>
                      <a:pt x="3970421" y="15376358"/>
                    </a:lnTo>
                    <a:lnTo>
                      <a:pt x="3609473" y="15231979"/>
                    </a:lnTo>
                    <a:lnTo>
                      <a:pt x="3537284" y="14991347"/>
                    </a:lnTo>
                    <a:lnTo>
                      <a:pt x="3176336" y="14726653"/>
                    </a:lnTo>
                    <a:lnTo>
                      <a:pt x="3080084" y="14486021"/>
                    </a:lnTo>
                    <a:lnTo>
                      <a:pt x="2935705" y="14389768"/>
                    </a:lnTo>
                    <a:lnTo>
                      <a:pt x="2478505" y="14461958"/>
                    </a:lnTo>
                    <a:lnTo>
                      <a:pt x="1900989" y="14052884"/>
                    </a:lnTo>
                    <a:lnTo>
                      <a:pt x="1660357" y="13956632"/>
                    </a:lnTo>
                    <a:lnTo>
                      <a:pt x="1540042" y="13740063"/>
                    </a:lnTo>
                    <a:lnTo>
                      <a:pt x="1756610" y="13114421"/>
                    </a:lnTo>
                    <a:lnTo>
                      <a:pt x="1987311" y="12677465"/>
                    </a:lnTo>
                    <a:lnTo>
                      <a:pt x="2310063" y="12488779"/>
                    </a:lnTo>
                    <a:lnTo>
                      <a:pt x="2478505" y="12536905"/>
                    </a:lnTo>
                    <a:lnTo>
                      <a:pt x="2839452" y="12488779"/>
                    </a:lnTo>
                    <a:lnTo>
                      <a:pt x="3152273" y="12681284"/>
                    </a:lnTo>
                    <a:lnTo>
                      <a:pt x="3152273" y="12897853"/>
                    </a:lnTo>
                    <a:lnTo>
                      <a:pt x="3489157" y="13018168"/>
                    </a:lnTo>
                    <a:lnTo>
                      <a:pt x="3585410" y="13547558"/>
                    </a:lnTo>
                    <a:lnTo>
                      <a:pt x="3826042" y="13619747"/>
                    </a:lnTo>
                    <a:lnTo>
                      <a:pt x="4138863" y="13162547"/>
                    </a:lnTo>
                    <a:lnTo>
                      <a:pt x="4307305" y="13114421"/>
                    </a:lnTo>
                    <a:lnTo>
                      <a:pt x="4908884" y="12681284"/>
                    </a:lnTo>
                    <a:lnTo>
                      <a:pt x="5293894" y="12416589"/>
                    </a:lnTo>
                    <a:lnTo>
                      <a:pt x="5727031" y="12320337"/>
                    </a:lnTo>
                    <a:lnTo>
                      <a:pt x="6232357" y="12368463"/>
                    </a:lnTo>
                    <a:lnTo>
                      <a:pt x="6737684" y="12657221"/>
                    </a:lnTo>
                    <a:lnTo>
                      <a:pt x="6954252" y="12921916"/>
                    </a:lnTo>
                    <a:lnTo>
                      <a:pt x="7363326" y="12994105"/>
                    </a:lnTo>
                    <a:lnTo>
                      <a:pt x="7628021" y="13282863"/>
                    </a:lnTo>
                    <a:lnTo>
                      <a:pt x="7940842" y="13547558"/>
                    </a:lnTo>
                    <a:lnTo>
                      <a:pt x="8879305" y="14028821"/>
                    </a:lnTo>
                    <a:lnTo>
                      <a:pt x="9336505" y="14245389"/>
                    </a:lnTo>
                    <a:lnTo>
                      <a:pt x="9721515" y="14413832"/>
                    </a:lnTo>
                    <a:lnTo>
                      <a:pt x="10130589" y="14606337"/>
                    </a:lnTo>
                    <a:lnTo>
                      <a:pt x="10366256" y="14837802"/>
                    </a:lnTo>
                    <a:lnTo>
                      <a:pt x="10515600" y="15087600"/>
                    </a:lnTo>
                    <a:lnTo>
                      <a:pt x="10732168" y="15207916"/>
                    </a:lnTo>
                    <a:lnTo>
                      <a:pt x="10804357" y="14895095"/>
                    </a:lnTo>
                    <a:lnTo>
                      <a:pt x="10924673" y="14678526"/>
                    </a:lnTo>
                    <a:lnTo>
                      <a:pt x="11020926" y="14269453"/>
                    </a:lnTo>
                    <a:lnTo>
                      <a:pt x="10900610" y="13788189"/>
                    </a:lnTo>
                    <a:lnTo>
                      <a:pt x="11117178" y="13138484"/>
                    </a:lnTo>
                    <a:lnTo>
                      <a:pt x="11550315" y="12464716"/>
                    </a:lnTo>
                    <a:lnTo>
                      <a:pt x="12560968" y="11526253"/>
                    </a:lnTo>
                    <a:lnTo>
                      <a:pt x="13090357" y="11044989"/>
                    </a:lnTo>
                    <a:lnTo>
                      <a:pt x="13812252" y="10756232"/>
                    </a:lnTo>
                    <a:lnTo>
                      <a:pt x="14076947" y="10756232"/>
                    </a:lnTo>
                    <a:lnTo>
                      <a:pt x="14221326" y="10924674"/>
                    </a:lnTo>
                    <a:lnTo>
                      <a:pt x="14534147" y="10996863"/>
                    </a:lnTo>
                    <a:lnTo>
                      <a:pt x="14726652" y="10972800"/>
                    </a:lnTo>
                    <a:lnTo>
                      <a:pt x="15376357" y="11044989"/>
                    </a:lnTo>
                    <a:lnTo>
                      <a:pt x="15256042" y="10876547"/>
                    </a:lnTo>
                    <a:lnTo>
                      <a:pt x="15256042" y="10732168"/>
                    </a:lnTo>
                    <a:lnTo>
                      <a:pt x="15376357" y="10587789"/>
                    </a:lnTo>
                    <a:lnTo>
                      <a:pt x="15544800" y="10587789"/>
                    </a:lnTo>
                    <a:lnTo>
                      <a:pt x="15568863" y="10756232"/>
                    </a:lnTo>
                    <a:lnTo>
                      <a:pt x="15857621" y="10828421"/>
                    </a:lnTo>
                    <a:lnTo>
                      <a:pt x="16050126" y="10804358"/>
                    </a:lnTo>
                    <a:lnTo>
                      <a:pt x="16146378" y="10635916"/>
                    </a:lnTo>
                    <a:lnTo>
                      <a:pt x="16555452" y="10491537"/>
                    </a:lnTo>
                    <a:lnTo>
                      <a:pt x="16459200" y="10395284"/>
                    </a:lnTo>
                    <a:lnTo>
                      <a:pt x="16483263" y="10178716"/>
                    </a:lnTo>
                    <a:lnTo>
                      <a:pt x="16651705" y="10154653"/>
                    </a:lnTo>
                    <a:lnTo>
                      <a:pt x="17132968" y="10010274"/>
                    </a:lnTo>
                    <a:lnTo>
                      <a:pt x="17614231" y="10010274"/>
                    </a:lnTo>
                    <a:lnTo>
                      <a:pt x="17758610" y="9865895"/>
                    </a:lnTo>
                    <a:lnTo>
                      <a:pt x="17782673" y="9649326"/>
                    </a:lnTo>
                    <a:lnTo>
                      <a:pt x="17927052" y="9480884"/>
                    </a:lnTo>
                    <a:lnTo>
                      <a:pt x="18288000" y="9408695"/>
                    </a:lnTo>
                    <a:lnTo>
                      <a:pt x="18552694" y="9168063"/>
                    </a:lnTo>
                    <a:lnTo>
                      <a:pt x="18288000" y="9168063"/>
                    </a:lnTo>
                    <a:lnTo>
                      <a:pt x="18023305" y="9144000"/>
                    </a:lnTo>
                    <a:lnTo>
                      <a:pt x="17782673" y="9384632"/>
                    </a:lnTo>
                    <a:lnTo>
                      <a:pt x="17638294" y="9601200"/>
                    </a:lnTo>
                    <a:lnTo>
                      <a:pt x="17301410" y="9504947"/>
                    </a:lnTo>
                    <a:lnTo>
                      <a:pt x="17012652" y="9360568"/>
                    </a:lnTo>
                    <a:lnTo>
                      <a:pt x="16940463" y="9095874"/>
                    </a:lnTo>
                    <a:lnTo>
                      <a:pt x="16940463" y="8975558"/>
                    </a:lnTo>
                    <a:lnTo>
                      <a:pt x="16820147" y="8638674"/>
                    </a:lnTo>
                    <a:lnTo>
                      <a:pt x="16699831" y="8157410"/>
                    </a:lnTo>
                    <a:lnTo>
                      <a:pt x="16531389" y="8013032"/>
                    </a:lnTo>
                    <a:lnTo>
                      <a:pt x="16314821" y="7579895"/>
                    </a:lnTo>
                    <a:lnTo>
                      <a:pt x="16387010" y="7339263"/>
                    </a:lnTo>
                    <a:lnTo>
                      <a:pt x="16387010" y="6954253"/>
                    </a:lnTo>
                    <a:lnTo>
                      <a:pt x="16675768" y="6424863"/>
                    </a:lnTo>
                    <a:lnTo>
                      <a:pt x="16844210" y="6184232"/>
                    </a:lnTo>
                    <a:lnTo>
                      <a:pt x="16844210" y="5967663"/>
                    </a:lnTo>
                    <a:lnTo>
                      <a:pt x="17108905" y="5678905"/>
                    </a:lnTo>
                    <a:lnTo>
                      <a:pt x="17181094" y="5462337"/>
                    </a:lnTo>
                    <a:lnTo>
                      <a:pt x="17157031" y="5245768"/>
                    </a:lnTo>
                    <a:lnTo>
                      <a:pt x="17108905" y="5077326"/>
                    </a:lnTo>
                    <a:lnTo>
                      <a:pt x="16747957" y="5510463"/>
                    </a:lnTo>
                    <a:lnTo>
                      <a:pt x="16699831" y="5678905"/>
                    </a:lnTo>
                    <a:lnTo>
                      <a:pt x="16098252" y="6112042"/>
                    </a:lnTo>
                    <a:lnTo>
                      <a:pt x="15905747" y="6400800"/>
                    </a:lnTo>
                    <a:lnTo>
                      <a:pt x="15665115" y="6641432"/>
                    </a:lnTo>
                    <a:lnTo>
                      <a:pt x="15424484" y="6833937"/>
                    </a:lnTo>
                    <a:lnTo>
                      <a:pt x="15039473" y="6858000"/>
                    </a:lnTo>
                    <a:lnTo>
                      <a:pt x="14582273" y="6858000"/>
                    </a:lnTo>
                    <a:lnTo>
                      <a:pt x="14245389" y="6737684"/>
                    </a:lnTo>
                    <a:lnTo>
                      <a:pt x="13932568" y="6641432"/>
                    </a:lnTo>
                    <a:lnTo>
                      <a:pt x="13740063" y="6400800"/>
                    </a:lnTo>
                    <a:lnTo>
                      <a:pt x="13764126" y="6087979"/>
                    </a:lnTo>
                    <a:lnTo>
                      <a:pt x="13330989" y="5967663"/>
                    </a:lnTo>
                    <a:lnTo>
                      <a:pt x="12344400" y="5775158"/>
                    </a:lnTo>
                    <a:lnTo>
                      <a:pt x="11502189" y="5390147"/>
                    </a:lnTo>
                    <a:lnTo>
                      <a:pt x="11093115" y="5173579"/>
                    </a:lnTo>
                    <a:lnTo>
                      <a:pt x="11093115" y="5202154"/>
                    </a:lnTo>
                    <a:lnTo>
                      <a:pt x="10999369" y="4912393"/>
                    </a:lnTo>
                    <a:lnTo>
                      <a:pt x="9793705" y="4042610"/>
                    </a:lnTo>
                    <a:lnTo>
                      <a:pt x="9168063" y="3344779"/>
                    </a:lnTo>
                    <a:lnTo>
                      <a:pt x="8811126" y="2787316"/>
                    </a:lnTo>
                    <a:lnTo>
                      <a:pt x="8542421" y="2310063"/>
                    </a:lnTo>
                    <a:lnTo>
                      <a:pt x="8277726" y="1949116"/>
                    </a:lnTo>
                    <a:lnTo>
                      <a:pt x="7724273" y="1179095"/>
                    </a:lnTo>
                    <a:lnTo>
                      <a:pt x="7363326" y="794084"/>
                    </a:lnTo>
                    <a:lnTo>
                      <a:pt x="7002378" y="505326"/>
                    </a:lnTo>
                    <a:lnTo>
                      <a:pt x="6930189" y="336884"/>
                    </a:lnTo>
                    <a:lnTo>
                      <a:pt x="6833936" y="168442"/>
                    </a:lnTo>
                    <a:lnTo>
                      <a:pt x="6737684" y="0"/>
                    </a:lnTo>
                    <a:lnTo>
                      <a:pt x="6545178" y="24063"/>
                    </a:lnTo>
                    <a:lnTo>
                      <a:pt x="6497052" y="264695"/>
                    </a:lnTo>
                    <a:lnTo>
                      <a:pt x="6280484" y="505326"/>
                    </a:lnTo>
                    <a:lnTo>
                      <a:pt x="6087978" y="457200"/>
                    </a:lnTo>
                    <a:lnTo>
                      <a:pt x="5991726" y="505326"/>
                    </a:lnTo>
                    <a:lnTo>
                      <a:pt x="5823284" y="288758"/>
                    </a:lnTo>
                    <a:lnTo>
                      <a:pt x="5775157" y="433137"/>
                    </a:lnTo>
                    <a:lnTo>
                      <a:pt x="5823284" y="697832"/>
                    </a:lnTo>
                    <a:lnTo>
                      <a:pt x="5702968" y="938463"/>
                    </a:lnTo>
                    <a:lnTo>
                      <a:pt x="5558589" y="1323474"/>
                    </a:lnTo>
                    <a:lnTo>
                      <a:pt x="5871410" y="2286000"/>
                    </a:lnTo>
                    <a:lnTo>
                      <a:pt x="6232357" y="3609474"/>
                    </a:lnTo>
                    <a:lnTo>
                      <a:pt x="6184231" y="4379495"/>
                    </a:lnTo>
                    <a:lnTo>
                      <a:pt x="6112042" y="4764505"/>
                    </a:lnTo>
                    <a:lnTo>
                      <a:pt x="5799221" y="5173579"/>
                    </a:lnTo>
                    <a:lnTo>
                      <a:pt x="5847347" y="6424863"/>
                    </a:lnTo>
                    <a:lnTo>
                      <a:pt x="5751094" y="6858000"/>
                    </a:lnTo>
                    <a:lnTo>
                      <a:pt x="5582652" y="7146758"/>
                    </a:lnTo>
                    <a:lnTo>
                      <a:pt x="5005136" y="7339263"/>
                    </a:lnTo>
                    <a:lnTo>
                      <a:pt x="4836694" y="7748337"/>
                    </a:lnTo>
                    <a:lnTo>
                      <a:pt x="4957010" y="8205537"/>
                    </a:lnTo>
                    <a:lnTo>
                      <a:pt x="4860757" y="8614610"/>
                    </a:lnTo>
                    <a:lnTo>
                      <a:pt x="5077326" y="8975558"/>
                    </a:lnTo>
                    <a:lnTo>
                      <a:pt x="5077326" y="9408695"/>
                    </a:lnTo>
                    <a:lnTo>
                      <a:pt x="4884821" y="9793705"/>
                    </a:lnTo>
                    <a:lnTo>
                      <a:pt x="4307305" y="10130589"/>
                    </a:lnTo>
                    <a:lnTo>
                      <a:pt x="3898231" y="10010274"/>
                    </a:lnTo>
                    <a:lnTo>
                      <a:pt x="3873667" y="9756107"/>
                    </a:lnTo>
                    <a:lnTo>
                      <a:pt x="3609473" y="9793705"/>
                    </a:lnTo>
                    <a:lnTo>
                      <a:pt x="3465094" y="9889958"/>
                    </a:lnTo>
                    <a:lnTo>
                      <a:pt x="3152273" y="9938084"/>
                    </a:lnTo>
                    <a:lnTo>
                      <a:pt x="3056021" y="9817768"/>
                    </a:lnTo>
                    <a:lnTo>
                      <a:pt x="2839452" y="9673389"/>
                    </a:lnTo>
                    <a:lnTo>
                      <a:pt x="2719136" y="9673389"/>
                    </a:lnTo>
                    <a:lnTo>
                      <a:pt x="2695073" y="9601200"/>
                    </a:lnTo>
                    <a:lnTo>
                      <a:pt x="2478505" y="9456821"/>
                    </a:lnTo>
                    <a:lnTo>
                      <a:pt x="2347160" y="9254289"/>
                    </a:lnTo>
                    <a:lnTo>
                      <a:pt x="2189747" y="9168063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46E7C661-6887-4B4A-AE6A-A8CADC1C7B1E}"/>
                  </a:ext>
                </a:extLst>
              </p:cNvPr>
              <p:cNvGrpSpPr/>
              <p:nvPr/>
            </p:nvGrpSpPr>
            <p:grpSpPr>
              <a:xfrm>
                <a:off x="40424100" y="-11468100"/>
                <a:ext cx="29108396" cy="14859000"/>
                <a:chOff x="40424100" y="-11468100"/>
                <a:chExt cx="29108396" cy="14859000"/>
              </a:xfrm>
              <a:grpFill/>
            </p:grpSpPr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DCC46622-E230-4124-9652-B65DA9214E8B}"/>
                    </a:ext>
                  </a:extLst>
                </p:cNvPr>
                <p:cNvSpPr/>
                <p:nvPr/>
              </p:nvSpPr>
              <p:spPr>
                <a:xfrm>
                  <a:off x="45262800" y="-11049000"/>
                  <a:ext cx="266700" cy="800100"/>
                </a:xfrm>
                <a:custGeom>
                  <a:avLst/>
                  <a:gdLst>
                    <a:gd name="connsiteX0" fmla="*/ 190500 w 266700"/>
                    <a:gd name="connsiteY0" fmla="*/ 0 h 800100"/>
                    <a:gd name="connsiteX1" fmla="*/ 266700 w 266700"/>
                    <a:gd name="connsiteY1" fmla="*/ 171450 h 800100"/>
                    <a:gd name="connsiteX2" fmla="*/ 266700 w 266700"/>
                    <a:gd name="connsiteY2" fmla="*/ 552450 h 800100"/>
                    <a:gd name="connsiteX3" fmla="*/ 228600 w 266700"/>
                    <a:gd name="connsiteY3" fmla="*/ 800100 h 800100"/>
                    <a:gd name="connsiteX4" fmla="*/ 114300 w 266700"/>
                    <a:gd name="connsiteY4" fmla="*/ 781050 h 800100"/>
                    <a:gd name="connsiteX5" fmla="*/ 114300 w 266700"/>
                    <a:gd name="connsiteY5" fmla="*/ 781050 h 800100"/>
                    <a:gd name="connsiteX6" fmla="*/ 19050 w 266700"/>
                    <a:gd name="connsiteY6" fmla="*/ 419100 h 800100"/>
                    <a:gd name="connsiteX7" fmla="*/ 0 w 266700"/>
                    <a:gd name="connsiteY7" fmla="*/ 114300 h 800100"/>
                    <a:gd name="connsiteX8" fmla="*/ 0 w 266700"/>
                    <a:gd name="connsiteY8" fmla="*/ 19050 h 800100"/>
                    <a:gd name="connsiteX9" fmla="*/ 133350 w 266700"/>
                    <a:gd name="connsiteY9" fmla="*/ 76200 h 800100"/>
                    <a:gd name="connsiteX10" fmla="*/ 190500 w 266700"/>
                    <a:gd name="connsiteY10" fmla="*/ 0 h 80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6700" h="800100">
                      <a:moveTo>
                        <a:pt x="190500" y="0"/>
                      </a:moveTo>
                      <a:lnTo>
                        <a:pt x="266700" y="171450"/>
                      </a:lnTo>
                      <a:lnTo>
                        <a:pt x="266700" y="552450"/>
                      </a:lnTo>
                      <a:lnTo>
                        <a:pt x="228600" y="800100"/>
                      </a:lnTo>
                      <a:lnTo>
                        <a:pt x="114300" y="781050"/>
                      </a:lnTo>
                      <a:lnTo>
                        <a:pt x="114300" y="781050"/>
                      </a:lnTo>
                      <a:lnTo>
                        <a:pt x="19050" y="419100"/>
                      </a:lnTo>
                      <a:lnTo>
                        <a:pt x="0" y="114300"/>
                      </a:lnTo>
                      <a:lnTo>
                        <a:pt x="0" y="19050"/>
                      </a:lnTo>
                      <a:lnTo>
                        <a:pt x="133350" y="76200"/>
                      </a:lnTo>
                      <a:lnTo>
                        <a:pt x="19050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1CEE8869-A2B7-4F01-94E1-A099E2C91953}"/>
                    </a:ext>
                  </a:extLst>
                </p:cNvPr>
                <p:cNvSpPr/>
                <p:nvPr/>
              </p:nvSpPr>
              <p:spPr>
                <a:xfrm>
                  <a:off x="45739050" y="-10191750"/>
                  <a:ext cx="590550" cy="685800"/>
                </a:xfrm>
                <a:custGeom>
                  <a:avLst/>
                  <a:gdLst>
                    <a:gd name="connsiteX0" fmla="*/ 171450 w 590550"/>
                    <a:gd name="connsiteY0" fmla="*/ 38100 h 685800"/>
                    <a:gd name="connsiteX1" fmla="*/ 0 w 590550"/>
                    <a:gd name="connsiteY1" fmla="*/ 209550 h 685800"/>
                    <a:gd name="connsiteX2" fmla="*/ 19050 w 590550"/>
                    <a:gd name="connsiteY2" fmla="*/ 361950 h 685800"/>
                    <a:gd name="connsiteX3" fmla="*/ 95250 w 590550"/>
                    <a:gd name="connsiteY3" fmla="*/ 609600 h 685800"/>
                    <a:gd name="connsiteX4" fmla="*/ 419100 w 590550"/>
                    <a:gd name="connsiteY4" fmla="*/ 685800 h 685800"/>
                    <a:gd name="connsiteX5" fmla="*/ 590550 w 590550"/>
                    <a:gd name="connsiteY5" fmla="*/ 533400 h 685800"/>
                    <a:gd name="connsiteX6" fmla="*/ 590550 w 590550"/>
                    <a:gd name="connsiteY6" fmla="*/ 342900 h 685800"/>
                    <a:gd name="connsiteX7" fmla="*/ 514350 w 590550"/>
                    <a:gd name="connsiteY7" fmla="*/ 114300 h 685800"/>
                    <a:gd name="connsiteX8" fmla="*/ 266700 w 590550"/>
                    <a:gd name="connsiteY8" fmla="*/ 57150 h 685800"/>
                    <a:gd name="connsiteX9" fmla="*/ 133350 w 590550"/>
                    <a:gd name="connsiteY9" fmla="*/ 0 h 685800"/>
                    <a:gd name="connsiteX10" fmla="*/ 171450 w 590550"/>
                    <a:gd name="connsiteY10" fmla="*/ 38100 h 685800"/>
                    <a:gd name="connsiteX0" fmla="*/ 133350 w 590550"/>
                    <a:gd name="connsiteY0" fmla="*/ 0 h 685800"/>
                    <a:gd name="connsiteX1" fmla="*/ 0 w 590550"/>
                    <a:gd name="connsiteY1" fmla="*/ 209550 h 685800"/>
                    <a:gd name="connsiteX2" fmla="*/ 19050 w 590550"/>
                    <a:gd name="connsiteY2" fmla="*/ 361950 h 685800"/>
                    <a:gd name="connsiteX3" fmla="*/ 95250 w 590550"/>
                    <a:gd name="connsiteY3" fmla="*/ 609600 h 685800"/>
                    <a:gd name="connsiteX4" fmla="*/ 419100 w 590550"/>
                    <a:gd name="connsiteY4" fmla="*/ 685800 h 685800"/>
                    <a:gd name="connsiteX5" fmla="*/ 590550 w 590550"/>
                    <a:gd name="connsiteY5" fmla="*/ 533400 h 685800"/>
                    <a:gd name="connsiteX6" fmla="*/ 590550 w 590550"/>
                    <a:gd name="connsiteY6" fmla="*/ 342900 h 685800"/>
                    <a:gd name="connsiteX7" fmla="*/ 514350 w 590550"/>
                    <a:gd name="connsiteY7" fmla="*/ 114300 h 685800"/>
                    <a:gd name="connsiteX8" fmla="*/ 266700 w 590550"/>
                    <a:gd name="connsiteY8" fmla="*/ 57150 h 685800"/>
                    <a:gd name="connsiteX9" fmla="*/ 133350 w 590550"/>
                    <a:gd name="connsiteY9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0550" h="685800">
                      <a:moveTo>
                        <a:pt x="133350" y="0"/>
                      </a:moveTo>
                      <a:lnTo>
                        <a:pt x="0" y="209550"/>
                      </a:lnTo>
                      <a:lnTo>
                        <a:pt x="19050" y="361950"/>
                      </a:lnTo>
                      <a:lnTo>
                        <a:pt x="95250" y="609600"/>
                      </a:lnTo>
                      <a:lnTo>
                        <a:pt x="419100" y="685800"/>
                      </a:lnTo>
                      <a:lnTo>
                        <a:pt x="590550" y="533400"/>
                      </a:lnTo>
                      <a:lnTo>
                        <a:pt x="590550" y="342900"/>
                      </a:lnTo>
                      <a:lnTo>
                        <a:pt x="514350" y="114300"/>
                      </a:lnTo>
                      <a:lnTo>
                        <a:pt x="266700" y="57150"/>
                      </a:lnTo>
                      <a:lnTo>
                        <a:pt x="13335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0805B3C0-0447-4A94-844E-BCA74D9BA202}"/>
                    </a:ext>
                  </a:extLst>
                </p:cNvPr>
                <p:cNvSpPr/>
                <p:nvPr/>
              </p:nvSpPr>
              <p:spPr>
                <a:xfrm>
                  <a:off x="40424100" y="2571750"/>
                  <a:ext cx="533400" cy="819150"/>
                </a:xfrm>
                <a:custGeom>
                  <a:avLst/>
                  <a:gdLst>
                    <a:gd name="connsiteX0" fmla="*/ 533400 w 533400"/>
                    <a:gd name="connsiteY0" fmla="*/ 0 h 819150"/>
                    <a:gd name="connsiteX1" fmla="*/ 285750 w 533400"/>
                    <a:gd name="connsiteY1" fmla="*/ 171450 h 819150"/>
                    <a:gd name="connsiteX2" fmla="*/ 95250 w 533400"/>
                    <a:gd name="connsiteY2" fmla="*/ 171450 h 819150"/>
                    <a:gd name="connsiteX3" fmla="*/ 0 w 533400"/>
                    <a:gd name="connsiteY3" fmla="*/ 400050 h 819150"/>
                    <a:gd name="connsiteX4" fmla="*/ 95250 w 533400"/>
                    <a:gd name="connsiteY4" fmla="*/ 514350 h 819150"/>
                    <a:gd name="connsiteX5" fmla="*/ 57150 w 533400"/>
                    <a:gd name="connsiteY5" fmla="*/ 666750 h 819150"/>
                    <a:gd name="connsiteX6" fmla="*/ 95250 w 533400"/>
                    <a:gd name="connsiteY6" fmla="*/ 762000 h 819150"/>
                    <a:gd name="connsiteX7" fmla="*/ 266700 w 533400"/>
                    <a:gd name="connsiteY7" fmla="*/ 819150 h 819150"/>
                    <a:gd name="connsiteX8" fmla="*/ 342900 w 533400"/>
                    <a:gd name="connsiteY8" fmla="*/ 609600 h 819150"/>
                    <a:gd name="connsiteX9" fmla="*/ 342900 w 533400"/>
                    <a:gd name="connsiteY9" fmla="*/ 361950 h 819150"/>
                    <a:gd name="connsiteX10" fmla="*/ 476250 w 533400"/>
                    <a:gd name="connsiteY10" fmla="*/ 152400 h 819150"/>
                    <a:gd name="connsiteX11" fmla="*/ 533400 w 533400"/>
                    <a:gd name="connsiteY11" fmla="*/ 0 h 819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3400" h="819150">
                      <a:moveTo>
                        <a:pt x="533400" y="0"/>
                      </a:moveTo>
                      <a:lnTo>
                        <a:pt x="285750" y="171450"/>
                      </a:lnTo>
                      <a:lnTo>
                        <a:pt x="95250" y="171450"/>
                      </a:lnTo>
                      <a:lnTo>
                        <a:pt x="0" y="400050"/>
                      </a:lnTo>
                      <a:lnTo>
                        <a:pt x="95250" y="514350"/>
                      </a:lnTo>
                      <a:lnTo>
                        <a:pt x="57150" y="666750"/>
                      </a:lnTo>
                      <a:lnTo>
                        <a:pt x="95250" y="762000"/>
                      </a:lnTo>
                      <a:lnTo>
                        <a:pt x="266700" y="819150"/>
                      </a:lnTo>
                      <a:lnTo>
                        <a:pt x="342900" y="609600"/>
                      </a:lnTo>
                      <a:lnTo>
                        <a:pt x="342900" y="361950"/>
                      </a:lnTo>
                      <a:lnTo>
                        <a:pt x="476250" y="152400"/>
                      </a:lnTo>
                      <a:lnTo>
                        <a:pt x="53340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1A0D1097-33E9-4D2B-BA2E-1546F6E92ED0}"/>
                    </a:ext>
                  </a:extLst>
                </p:cNvPr>
                <p:cNvSpPr/>
                <p:nvPr/>
              </p:nvSpPr>
              <p:spPr>
                <a:xfrm>
                  <a:off x="58818780" y="-11468100"/>
                  <a:ext cx="10713716" cy="9281160"/>
                </a:xfrm>
                <a:custGeom>
                  <a:avLst/>
                  <a:gdLst>
                    <a:gd name="connsiteX0" fmla="*/ 2103120 w 10713716"/>
                    <a:gd name="connsiteY0" fmla="*/ 9121140 h 9281160"/>
                    <a:gd name="connsiteX1" fmla="*/ 2057400 w 10713716"/>
                    <a:gd name="connsiteY1" fmla="*/ 9227820 h 9281160"/>
                    <a:gd name="connsiteX2" fmla="*/ 1973580 w 10713716"/>
                    <a:gd name="connsiteY2" fmla="*/ 9281160 h 9281160"/>
                    <a:gd name="connsiteX3" fmla="*/ 1950720 w 10713716"/>
                    <a:gd name="connsiteY3" fmla="*/ 9212580 h 9281160"/>
                    <a:gd name="connsiteX4" fmla="*/ 2034540 w 10713716"/>
                    <a:gd name="connsiteY4" fmla="*/ 9174480 h 9281160"/>
                    <a:gd name="connsiteX5" fmla="*/ 1478280 w 10713716"/>
                    <a:gd name="connsiteY5" fmla="*/ 9044940 h 9281160"/>
                    <a:gd name="connsiteX6" fmla="*/ 1668780 w 10713716"/>
                    <a:gd name="connsiteY6" fmla="*/ 9083040 h 9281160"/>
                    <a:gd name="connsiteX7" fmla="*/ 1699260 w 10713716"/>
                    <a:gd name="connsiteY7" fmla="*/ 9189720 h 9281160"/>
                    <a:gd name="connsiteX8" fmla="*/ 1524000 w 10713716"/>
                    <a:gd name="connsiteY8" fmla="*/ 9182100 h 9281160"/>
                    <a:gd name="connsiteX9" fmla="*/ 2263140 w 10713716"/>
                    <a:gd name="connsiteY9" fmla="*/ 8641080 h 9281160"/>
                    <a:gd name="connsiteX10" fmla="*/ 2339340 w 10713716"/>
                    <a:gd name="connsiteY10" fmla="*/ 8717280 h 9281160"/>
                    <a:gd name="connsiteX11" fmla="*/ 2491740 w 10713716"/>
                    <a:gd name="connsiteY11" fmla="*/ 8717280 h 9281160"/>
                    <a:gd name="connsiteX12" fmla="*/ 2369820 w 10713716"/>
                    <a:gd name="connsiteY12" fmla="*/ 8839200 h 9281160"/>
                    <a:gd name="connsiteX13" fmla="*/ 2446020 w 10713716"/>
                    <a:gd name="connsiteY13" fmla="*/ 8877300 h 9281160"/>
                    <a:gd name="connsiteX14" fmla="*/ 2392680 w 10713716"/>
                    <a:gd name="connsiteY14" fmla="*/ 8953500 h 9281160"/>
                    <a:gd name="connsiteX15" fmla="*/ 2179320 w 10713716"/>
                    <a:gd name="connsiteY15" fmla="*/ 9022080 h 9281160"/>
                    <a:gd name="connsiteX16" fmla="*/ 2133600 w 10713716"/>
                    <a:gd name="connsiteY16" fmla="*/ 8839200 h 9281160"/>
                    <a:gd name="connsiteX17" fmla="*/ 2026920 w 10713716"/>
                    <a:gd name="connsiteY17" fmla="*/ 8740140 h 9281160"/>
                    <a:gd name="connsiteX18" fmla="*/ 2773680 w 10713716"/>
                    <a:gd name="connsiteY18" fmla="*/ 8199120 h 9281160"/>
                    <a:gd name="connsiteX19" fmla="*/ 2910840 w 10713716"/>
                    <a:gd name="connsiteY19" fmla="*/ 8252460 h 9281160"/>
                    <a:gd name="connsiteX20" fmla="*/ 2926080 w 10713716"/>
                    <a:gd name="connsiteY20" fmla="*/ 8343900 h 9281160"/>
                    <a:gd name="connsiteX21" fmla="*/ 2689860 w 10713716"/>
                    <a:gd name="connsiteY21" fmla="*/ 8313420 h 9281160"/>
                    <a:gd name="connsiteX22" fmla="*/ 4408172 w 10713716"/>
                    <a:gd name="connsiteY22" fmla="*/ 7162800 h 9281160"/>
                    <a:gd name="connsiteX23" fmla="*/ 4655820 w 10713716"/>
                    <a:gd name="connsiteY23" fmla="*/ 7391400 h 9281160"/>
                    <a:gd name="connsiteX24" fmla="*/ 4674868 w 10713716"/>
                    <a:gd name="connsiteY24" fmla="*/ 7505700 h 9281160"/>
                    <a:gd name="connsiteX25" fmla="*/ 4560572 w 10713716"/>
                    <a:gd name="connsiteY25" fmla="*/ 7581900 h 9281160"/>
                    <a:gd name="connsiteX26" fmla="*/ 4370068 w 10713716"/>
                    <a:gd name="connsiteY26" fmla="*/ 7562850 h 9281160"/>
                    <a:gd name="connsiteX27" fmla="*/ 4255772 w 10713716"/>
                    <a:gd name="connsiteY27" fmla="*/ 7696200 h 9281160"/>
                    <a:gd name="connsiteX28" fmla="*/ 4046220 w 10713716"/>
                    <a:gd name="connsiteY28" fmla="*/ 7829550 h 9281160"/>
                    <a:gd name="connsiteX29" fmla="*/ 3836668 w 10713716"/>
                    <a:gd name="connsiteY29" fmla="*/ 8001000 h 9281160"/>
                    <a:gd name="connsiteX30" fmla="*/ 3684268 w 10713716"/>
                    <a:gd name="connsiteY30" fmla="*/ 7886700 h 9281160"/>
                    <a:gd name="connsiteX31" fmla="*/ 3741420 w 10713716"/>
                    <a:gd name="connsiteY31" fmla="*/ 7753350 h 9281160"/>
                    <a:gd name="connsiteX32" fmla="*/ 3589020 w 10713716"/>
                    <a:gd name="connsiteY32" fmla="*/ 7600950 h 9281160"/>
                    <a:gd name="connsiteX33" fmla="*/ 3665220 w 10713716"/>
                    <a:gd name="connsiteY33" fmla="*/ 7505700 h 9281160"/>
                    <a:gd name="connsiteX34" fmla="*/ 4065268 w 10713716"/>
                    <a:gd name="connsiteY34" fmla="*/ 7391400 h 9281160"/>
                    <a:gd name="connsiteX35" fmla="*/ 2354580 w 10713716"/>
                    <a:gd name="connsiteY35" fmla="*/ 4511040 h 9281160"/>
                    <a:gd name="connsiteX36" fmla="*/ 2560320 w 10713716"/>
                    <a:gd name="connsiteY36" fmla="*/ 4671060 h 9281160"/>
                    <a:gd name="connsiteX37" fmla="*/ 2598420 w 10713716"/>
                    <a:gd name="connsiteY37" fmla="*/ 4785360 h 9281160"/>
                    <a:gd name="connsiteX38" fmla="*/ 2849880 w 10713716"/>
                    <a:gd name="connsiteY38" fmla="*/ 4922520 h 9281160"/>
                    <a:gd name="connsiteX39" fmla="*/ 3078480 w 10713716"/>
                    <a:gd name="connsiteY39" fmla="*/ 4922520 h 9281160"/>
                    <a:gd name="connsiteX40" fmla="*/ 3406140 w 10713716"/>
                    <a:gd name="connsiteY40" fmla="*/ 4907280 h 9281160"/>
                    <a:gd name="connsiteX41" fmla="*/ 3627120 w 10713716"/>
                    <a:gd name="connsiteY41" fmla="*/ 4770120 h 9281160"/>
                    <a:gd name="connsiteX42" fmla="*/ 3474720 w 10713716"/>
                    <a:gd name="connsiteY42" fmla="*/ 5113020 h 9281160"/>
                    <a:gd name="connsiteX43" fmla="*/ 3322320 w 10713716"/>
                    <a:gd name="connsiteY43" fmla="*/ 5181600 h 9281160"/>
                    <a:gd name="connsiteX44" fmla="*/ 3238500 w 10713716"/>
                    <a:gd name="connsiteY44" fmla="*/ 5097780 h 9281160"/>
                    <a:gd name="connsiteX45" fmla="*/ 3032760 w 10713716"/>
                    <a:gd name="connsiteY45" fmla="*/ 5158740 h 9281160"/>
                    <a:gd name="connsiteX46" fmla="*/ 2956560 w 10713716"/>
                    <a:gd name="connsiteY46" fmla="*/ 5364480 h 9281160"/>
                    <a:gd name="connsiteX47" fmla="*/ 2766060 w 10713716"/>
                    <a:gd name="connsiteY47" fmla="*/ 5532120 h 9281160"/>
                    <a:gd name="connsiteX48" fmla="*/ 2484120 w 10713716"/>
                    <a:gd name="connsiteY48" fmla="*/ 5577840 h 9281160"/>
                    <a:gd name="connsiteX49" fmla="*/ 2171700 w 10713716"/>
                    <a:gd name="connsiteY49" fmla="*/ 5608320 h 9281160"/>
                    <a:gd name="connsiteX50" fmla="*/ 2034540 w 10713716"/>
                    <a:gd name="connsiteY50" fmla="*/ 5814060 h 9281160"/>
                    <a:gd name="connsiteX51" fmla="*/ 1973580 w 10713716"/>
                    <a:gd name="connsiteY51" fmla="*/ 5951220 h 9281160"/>
                    <a:gd name="connsiteX52" fmla="*/ 1866900 w 10713716"/>
                    <a:gd name="connsiteY52" fmla="*/ 5974080 h 9281160"/>
                    <a:gd name="connsiteX53" fmla="*/ 1684020 w 10713716"/>
                    <a:gd name="connsiteY53" fmla="*/ 6073140 h 9281160"/>
                    <a:gd name="connsiteX54" fmla="*/ 1562100 w 10713716"/>
                    <a:gd name="connsiteY54" fmla="*/ 6240780 h 9281160"/>
                    <a:gd name="connsiteX55" fmla="*/ 1447800 w 10713716"/>
                    <a:gd name="connsiteY55" fmla="*/ 6477000 h 9281160"/>
                    <a:gd name="connsiteX56" fmla="*/ 1493520 w 10713716"/>
                    <a:gd name="connsiteY56" fmla="*/ 6637020 h 9281160"/>
                    <a:gd name="connsiteX57" fmla="*/ 1417320 w 10713716"/>
                    <a:gd name="connsiteY57" fmla="*/ 6629400 h 9281160"/>
                    <a:gd name="connsiteX58" fmla="*/ 1348740 w 10713716"/>
                    <a:gd name="connsiteY58" fmla="*/ 6591300 h 9281160"/>
                    <a:gd name="connsiteX59" fmla="*/ 1295400 w 10713716"/>
                    <a:gd name="connsiteY59" fmla="*/ 6606540 h 9281160"/>
                    <a:gd name="connsiteX60" fmla="*/ 1203960 w 10713716"/>
                    <a:gd name="connsiteY60" fmla="*/ 6827520 h 9281160"/>
                    <a:gd name="connsiteX61" fmla="*/ 1211580 w 10713716"/>
                    <a:gd name="connsiteY61" fmla="*/ 6949440 h 9281160"/>
                    <a:gd name="connsiteX62" fmla="*/ 1173480 w 10713716"/>
                    <a:gd name="connsiteY62" fmla="*/ 7025640 h 9281160"/>
                    <a:gd name="connsiteX63" fmla="*/ 754380 w 10713716"/>
                    <a:gd name="connsiteY63" fmla="*/ 7132320 h 9281160"/>
                    <a:gd name="connsiteX64" fmla="*/ 632460 w 10713716"/>
                    <a:gd name="connsiteY64" fmla="*/ 7307580 h 9281160"/>
                    <a:gd name="connsiteX65" fmla="*/ 563880 w 10713716"/>
                    <a:gd name="connsiteY65" fmla="*/ 7330440 h 9281160"/>
                    <a:gd name="connsiteX66" fmla="*/ 533400 w 10713716"/>
                    <a:gd name="connsiteY66" fmla="*/ 7696200 h 9281160"/>
                    <a:gd name="connsiteX67" fmla="*/ 502920 w 10713716"/>
                    <a:gd name="connsiteY67" fmla="*/ 8115300 h 9281160"/>
                    <a:gd name="connsiteX68" fmla="*/ 457200 w 10713716"/>
                    <a:gd name="connsiteY68" fmla="*/ 8206740 h 9281160"/>
                    <a:gd name="connsiteX69" fmla="*/ 434340 w 10713716"/>
                    <a:gd name="connsiteY69" fmla="*/ 8077200 h 9281160"/>
                    <a:gd name="connsiteX70" fmla="*/ 441960 w 10713716"/>
                    <a:gd name="connsiteY70" fmla="*/ 7863840 h 9281160"/>
                    <a:gd name="connsiteX71" fmla="*/ 289560 w 10713716"/>
                    <a:gd name="connsiteY71" fmla="*/ 7856220 h 9281160"/>
                    <a:gd name="connsiteX72" fmla="*/ 137160 w 10713716"/>
                    <a:gd name="connsiteY72" fmla="*/ 7917180 h 9281160"/>
                    <a:gd name="connsiteX73" fmla="*/ 68580 w 10713716"/>
                    <a:gd name="connsiteY73" fmla="*/ 7772400 h 9281160"/>
                    <a:gd name="connsiteX74" fmla="*/ 99060 w 10713716"/>
                    <a:gd name="connsiteY74" fmla="*/ 7696200 h 9281160"/>
                    <a:gd name="connsiteX75" fmla="*/ 30480 w 10713716"/>
                    <a:gd name="connsiteY75" fmla="*/ 7490460 h 9281160"/>
                    <a:gd name="connsiteX76" fmla="*/ 0 w 10713716"/>
                    <a:gd name="connsiteY76" fmla="*/ 7452360 h 9281160"/>
                    <a:gd name="connsiteX77" fmla="*/ 22860 w 10713716"/>
                    <a:gd name="connsiteY77" fmla="*/ 7391400 h 9281160"/>
                    <a:gd name="connsiteX78" fmla="*/ 152400 w 10713716"/>
                    <a:gd name="connsiteY78" fmla="*/ 7368540 h 9281160"/>
                    <a:gd name="connsiteX79" fmla="*/ 228600 w 10713716"/>
                    <a:gd name="connsiteY79" fmla="*/ 7147560 h 9281160"/>
                    <a:gd name="connsiteX80" fmla="*/ 525780 w 10713716"/>
                    <a:gd name="connsiteY80" fmla="*/ 6972300 h 9281160"/>
                    <a:gd name="connsiteX81" fmla="*/ 601980 w 10713716"/>
                    <a:gd name="connsiteY81" fmla="*/ 6911340 h 9281160"/>
                    <a:gd name="connsiteX82" fmla="*/ 640080 w 10713716"/>
                    <a:gd name="connsiteY82" fmla="*/ 6835140 h 9281160"/>
                    <a:gd name="connsiteX83" fmla="*/ 883920 w 10713716"/>
                    <a:gd name="connsiteY83" fmla="*/ 6652260 h 9281160"/>
                    <a:gd name="connsiteX84" fmla="*/ 883920 w 10713716"/>
                    <a:gd name="connsiteY84" fmla="*/ 6598920 h 9281160"/>
                    <a:gd name="connsiteX85" fmla="*/ 1074420 w 10713716"/>
                    <a:gd name="connsiteY85" fmla="*/ 6461760 h 9281160"/>
                    <a:gd name="connsiteX86" fmla="*/ 1089660 w 10713716"/>
                    <a:gd name="connsiteY86" fmla="*/ 6286500 h 9281160"/>
                    <a:gd name="connsiteX87" fmla="*/ 1127760 w 10713716"/>
                    <a:gd name="connsiteY87" fmla="*/ 6172200 h 9281160"/>
                    <a:gd name="connsiteX88" fmla="*/ 1409700 w 10713716"/>
                    <a:gd name="connsiteY88" fmla="*/ 5875020 h 9281160"/>
                    <a:gd name="connsiteX89" fmla="*/ 1447800 w 10713716"/>
                    <a:gd name="connsiteY89" fmla="*/ 5737860 h 9281160"/>
                    <a:gd name="connsiteX90" fmla="*/ 1524000 w 10713716"/>
                    <a:gd name="connsiteY90" fmla="*/ 5631180 h 9281160"/>
                    <a:gd name="connsiteX91" fmla="*/ 1676400 w 10713716"/>
                    <a:gd name="connsiteY91" fmla="*/ 5524500 h 9281160"/>
                    <a:gd name="connsiteX92" fmla="*/ 1851660 w 10713716"/>
                    <a:gd name="connsiteY92" fmla="*/ 5303520 h 9281160"/>
                    <a:gd name="connsiteX93" fmla="*/ 1874520 w 10713716"/>
                    <a:gd name="connsiteY93" fmla="*/ 5067300 h 9281160"/>
                    <a:gd name="connsiteX94" fmla="*/ 1981200 w 10713716"/>
                    <a:gd name="connsiteY94" fmla="*/ 5006340 h 9281160"/>
                    <a:gd name="connsiteX95" fmla="*/ 2125980 w 10713716"/>
                    <a:gd name="connsiteY95" fmla="*/ 4709160 h 9281160"/>
                    <a:gd name="connsiteX96" fmla="*/ 2148840 w 10713716"/>
                    <a:gd name="connsiteY96" fmla="*/ 4594860 h 9281160"/>
                    <a:gd name="connsiteX97" fmla="*/ 10515604 w 10713716"/>
                    <a:gd name="connsiteY97" fmla="*/ 0 h 9281160"/>
                    <a:gd name="connsiteX98" fmla="*/ 10713716 w 10713716"/>
                    <a:gd name="connsiteY98" fmla="*/ 144780 h 9281160"/>
                    <a:gd name="connsiteX99" fmla="*/ 10690860 w 10713716"/>
                    <a:gd name="connsiteY99" fmla="*/ 304800 h 9281160"/>
                    <a:gd name="connsiteX100" fmla="*/ 10500356 w 10713716"/>
                    <a:gd name="connsiteY100" fmla="*/ 449580 h 9281160"/>
                    <a:gd name="connsiteX101" fmla="*/ 10500356 w 10713716"/>
                    <a:gd name="connsiteY101" fmla="*/ 563880 h 9281160"/>
                    <a:gd name="connsiteX102" fmla="*/ 10599420 w 10713716"/>
                    <a:gd name="connsiteY102" fmla="*/ 609600 h 9281160"/>
                    <a:gd name="connsiteX103" fmla="*/ 10675620 w 10713716"/>
                    <a:gd name="connsiteY103" fmla="*/ 716280 h 9281160"/>
                    <a:gd name="connsiteX104" fmla="*/ 10568940 w 10713716"/>
                    <a:gd name="connsiteY104" fmla="*/ 944880 h 9281160"/>
                    <a:gd name="connsiteX105" fmla="*/ 10386060 w 10713716"/>
                    <a:gd name="connsiteY105" fmla="*/ 1005840 h 9281160"/>
                    <a:gd name="connsiteX106" fmla="*/ 10309860 w 10713716"/>
                    <a:gd name="connsiteY106" fmla="*/ 937260 h 9281160"/>
                    <a:gd name="connsiteX107" fmla="*/ 9845044 w 10713716"/>
                    <a:gd name="connsiteY107" fmla="*/ 1021080 h 9281160"/>
                    <a:gd name="connsiteX108" fmla="*/ 9486900 w 10713716"/>
                    <a:gd name="connsiteY108" fmla="*/ 1303020 h 9281160"/>
                    <a:gd name="connsiteX109" fmla="*/ 9281156 w 10713716"/>
                    <a:gd name="connsiteY109" fmla="*/ 1386840 h 9281160"/>
                    <a:gd name="connsiteX110" fmla="*/ 8892540 w 10713716"/>
                    <a:gd name="connsiteY110" fmla="*/ 1501140 h 9281160"/>
                    <a:gd name="connsiteX111" fmla="*/ 8602980 w 10713716"/>
                    <a:gd name="connsiteY111" fmla="*/ 1737360 h 9281160"/>
                    <a:gd name="connsiteX112" fmla="*/ 8328660 w 10713716"/>
                    <a:gd name="connsiteY112" fmla="*/ 1889760 h 9281160"/>
                    <a:gd name="connsiteX113" fmla="*/ 7871460 w 10713716"/>
                    <a:gd name="connsiteY113" fmla="*/ 2423160 h 9281160"/>
                    <a:gd name="connsiteX114" fmla="*/ 7802880 w 10713716"/>
                    <a:gd name="connsiteY114" fmla="*/ 2468880 h 9281160"/>
                    <a:gd name="connsiteX115" fmla="*/ 7673340 w 10713716"/>
                    <a:gd name="connsiteY115" fmla="*/ 2575560 h 9281160"/>
                    <a:gd name="connsiteX116" fmla="*/ 7513320 w 10713716"/>
                    <a:gd name="connsiteY116" fmla="*/ 2590800 h 9281160"/>
                    <a:gd name="connsiteX117" fmla="*/ 7307580 w 10713716"/>
                    <a:gd name="connsiteY117" fmla="*/ 2644140 h 9281160"/>
                    <a:gd name="connsiteX118" fmla="*/ 7147560 w 10713716"/>
                    <a:gd name="connsiteY118" fmla="*/ 2499360 h 9281160"/>
                    <a:gd name="connsiteX119" fmla="*/ 7147560 w 10713716"/>
                    <a:gd name="connsiteY119" fmla="*/ 2400300 h 9281160"/>
                    <a:gd name="connsiteX120" fmla="*/ 7063740 w 10713716"/>
                    <a:gd name="connsiteY120" fmla="*/ 2362200 h 9281160"/>
                    <a:gd name="connsiteX121" fmla="*/ 6941820 w 10713716"/>
                    <a:gd name="connsiteY121" fmla="*/ 2423160 h 9281160"/>
                    <a:gd name="connsiteX122" fmla="*/ 6827520 w 10713716"/>
                    <a:gd name="connsiteY122" fmla="*/ 2560320 h 9281160"/>
                    <a:gd name="connsiteX123" fmla="*/ 6781800 w 10713716"/>
                    <a:gd name="connsiteY123" fmla="*/ 2682240 h 9281160"/>
                    <a:gd name="connsiteX124" fmla="*/ 6911340 w 10713716"/>
                    <a:gd name="connsiteY124" fmla="*/ 2758440 h 9281160"/>
                    <a:gd name="connsiteX125" fmla="*/ 6637020 w 10713716"/>
                    <a:gd name="connsiteY125" fmla="*/ 3223260 h 9281160"/>
                    <a:gd name="connsiteX126" fmla="*/ 6568440 w 10713716"/>
                    <a:gd name="connsiteY126" fmla="*/ 3253740 h 9281160"/>
                    <a:gd name="connsiteX127" fmla="*/ 6438900 w 10713716"/>
                    <a:gd name="connsiteY127" fmla="*/ 3276600 h 9281160"/>
                    <a:gd name="connsiteX128" fmla="*/ 6431280 w 10713716"/>
                    <a:gd name="connsiteY128" fmla="*/ 3360420 h 9281160"/>
                    <a:gd name="connsiteX129" fmla="*/ 6347460 w 10713716"/>
                    <a:gd name="connsiteY129" fmla="*/ 3360420 h 9281160"/>
                    <a:gd name="connsiteX130" fmla="*/ 6195060 w 10713716"/>
                    <a:gd name="connsiteY130" fmla="*/ 3436620 h 9281160"/>
                    <a:gd name="connsiteX131" fmla="*/ 6088380 w 10713716"/>
                    <a:gd name="connsiteY131" fmla="*/ 3520440 h 9281160"/>
                    <a:gd name="connsiteX132" fmla="*/ 6027420 w 10713716"/>
                    <a:gd name="connsiteY132" fmla="*/ 3634740 h 9281160"/>
                    <a:gd name="connsiteX133" fmla="*/ 5935980 w 10713716"/>
                    <a:gd name="connsiteY133" fmla="*/ 3649980 h 9281160"/>
                    <a:gd name="connsiteX134" fmla="*/ 5836920 w 10713716"/>
                    <a:gd name="connsiteY134" fmla="*/ 3817620 h 9281160"/>
                    <a:gd name="connsiteX135" fmla="*/ 5715000 w 10713716"/>
                    <a:gd name="connsiteY135" fmla="*/ 4023360 h 9281160"/>
                    <a:gd name="connsiteX136" fmla="*/ 5692140 w 10713716"/>
                    <a:gd name="connsiteY136" fmla="*/ 4152900 h 9281160"/>
                    <a:gd name="connsiteX137" fmla="*/ 5516880 w 10713716"/>
                    <a:gd name="connsiteY137" fmla="*/ 4282440 h 9281160"/>
                    <a:gd name="connsiteX138" fmla="*/ 5341620 w 10713716"/>
                    <a:gd name="connsiteY138" fmla="*/ 4312920 h 9281160"/>
                    <a:gd name="connsiteX139" fmla="*/ 5196840 w 10713716"/>
                    <a:gd name="connsiteY139" fmla="*/ 4282440 h 9281160"/>
                    <a:gd name="connsiteX140" fmla="*/ 4914900 w 10713716"/>
                    <a:gd name="connsiteY140" fmla="*/ 4671060 h 9281160"/>
                    <a:gd name="connsiteX141" fmla="*/ 4884420 w 10713716"/>
                    <a:gd name="connsiteY141" fmla="*/ 4831080 h 9281160"/>
                    <a:gd name="connsiteX142" fmla="*/ 4716780 w 10713716"/>
                    <a:gd name="connsiteY142" fmla="*/ 4899660 h 9281160"/>
                    <a:gd name="connsiteX143" fmla="*/ 4587240 w 10713716"/>
                    <a:gd name="connsiteY143" fmla="*/ 4869180 h 9281160"/>
                    <a:gd name="connsiteX144" fmla="*/ 4495800 w 10713716"/>
                    <a:gd name="connsiteY144" fmla="*/ 4808220 h 9281160"/>
                    <a:gd name="connsiteX145" fmla="*/ 4518660 w 10713716"/>
                    <a:gd name="connsiteY145" fmla="*/ 4610100 h 9281160"/>
                    <a:gd name="connsiteX146" fmla="*/ 4602480 w 10713716"/>
                    <a:gd name="connsiteY146" fmla="*/ 4503420 h 9281160"/>
                    <a:gd name="connsiteX147" fmla="*/ 4655820 w 10713716"/>
                    <a:gd name="connsiteY147" fmla="*/ 4488180 h 9281160"/>
                    <a:gd name="connsiteX148" fmla="*/ 4777740 w 10713716"/>
                    <a:gd name="connsiteY148" fmla="*/ 4389120 h 9281160"/>
                    <a:gd name="connsiteX149" fmla="*/ 4785360 w 10713716"/>
                    <a:gd name="connsiteY149" fmla="*/ 4320540 h 9281160"/>
                    <a:gd name="connsiteX150" fmla="*/ 4716780 w 10713716"/>
                    <a:gd name="connsiteY150" fmla="*/ 4213860 h 9281160"/>
                    <a:gd name="connsiteX151" fmla="*/ 4739640 w 10713716"/>
                    <a:gd name="connsiteY151" fmla="*/ 4053840 h 9281160"/>
                    <a:gd name="connsiteX152" fmla="*/ 4800600 w 10713716"/>
                    <a:gd name="connsiteY152" fmla="*/ 4198620 h 9281160"/>
                    <a:gd name="connsiteX153" fmla="*/ 4869180 w 10713716"/>
                    <a:gd name="connsiteY153" fmla="*/ 4251960 h 9281160"/>
                    <a:gd name="connsiteX154" fmla="*/ 4945380 w 10713716"/>
                    <a:gd name="connsiteY154" fmla="*/ 4221480 h 9281160"/>
                    <a:gd name="connsiteX155" fmla="*/ 5013960 w 10713716"/>
                    <a:gd name="connsiteY155" fmla="*/ 4084320 h 9281160"/>
                    <a:gd name="connsiteX156" fmla="*/ 4998720 w 10713716"/>
                    <a:gd name="connsiteY156" fmla="*/ 3992880 h 9281160"/>
                    <a:gd name="connsiteX157" fmla="*/ 4937760 w 10713716"/>
                    <a:gd name="connsiteY157" fmla="*/ 3931920 h 9281160"/>
                    <a:gd name="connsiteX158" fmla="*/ 4937760 w 10713716"/>
                    <a:gd name="connsiteY158" fmla="*/ 3886200 h 9281160"/>
                    <a:gd name="connsiteX159" fmla="*/ 5082540 w 10713716"/>
                    <a:gd name="connsiteY159" fmla="*/ 3916680 h 9281160"/>
                    <a:gd name="connsiteX160" fmla="*/ 5158740 w 10713716"/>
                    <a:gd name="connsiteY160" fmla="*/ 3985260 h 9281160"/>
                    <a:gd name="connsiteX161" fmla="*/ 5273040 w 10713716"/>
                    <a:gd name="connsiteY161" fmla="*/ 3977640 h 9281160"/>
                    <a:gd name="connsiteX162" fmla="*/ 5463540 w 10713716"/>
                    <a:gd name="connsiteY162" fmla="*/ 3794760 h 9281160"/>
                    <a:gd name="connsiteX163" fmla="*/ 5494020 w 10713716"/>
                    <a:gd name="connsiteY163" fmla="*/ 3726180 h 9281160"/>
                    <a:gd name="connsiteX164" fmla="*/ 5539740 w 10713716"/>
                    <a:gd name="connsiteY164" fmla="*/ 3528060 h 9281160"/>
                    <a:gd name="connsiteX165" fmla="*/ 5478780 w 10713716"/>
                    <a:gd name="connsiteY165" fmla="*/ 3444240 h 9281160"/>
                    <a:gd name="connsiteX166" fmla="*/ 5379720 w 10713716"/>
                    <a:gd name="connsiteY166" fmla="*/ 3429000 h 9281160"/>
                    <a:gd name="connsiteX167" fmla="*/ 5265420 w 10713716"/>
                    <a:gd name="connsiteY167" fmla="*/ 3368040 h 9281160"/>
                    <a:gd name="connsiteX168" fmla="*/ 5234940 w 10713716"/>
                    <a:gd name="connsiteY168" fmla="*/ 3223260 h 9281160"/>
                    <a:gd name="connsiteX169" fmla="*/ 5303520 w 10713716"/>
                    <a:gd name="connsiteY169" fmla="*/ 3177540 h 9281160"/>
                    <a:gd name="connsiteX170" fmla="*/ 5463540 w 10713716"/>
                    <a:gd name="connsiteY170" fmla="*/ 3246120 h 9281160"/>
                    <a:gd name="connsiteX171" fmla="*/ 5501640 w 10713716"/>
                    <a:gd name="connsiteY171" fmla="*/ 3299460 h 9281160"/>
                    <a:gd name="connsiteX172" fmla="*/ 5654040 w 10713716"/>
                    <a:gd name="connsiteY172" fmla="*/ 3261360 h 9281160"/>
                    <a:gd name="connsiteX173" fmla="*/ 5722620 w 10713716"/>
                    <a:gd name="connsiteY173" fmla="*/ 3124200 h 9281160"/>
                    <a:gd name="connsiteX174" fmla="*/ 5745480 w 10713716"/>
                    <a:gd name="connsiteY174" fmla="*/ 2987040 h 9281160"/>
                    <a:gd name="connsiteX175" fmla="*/ 6103620 w 10713716"/>
                    <a:gd name="connsiteY175" fmla="*/ 2811780 h 9281160"/>
                    <a:gd name="connsiteX176" fmla="*/ 6400800 w 10713716"/>
                    <a:gd name="connsiteY176" fmla="*/ 2476500 h 9281160"/>
                    <a:gd name="connsiteX177" fmla="*/ 6492240 w 10713716"/>
                    <a:gd name="connsiteY177" fmla="*/ 2423160 h 9281160"/>
                    <a:gd name="connsiteX178" fmla="*/ 6492240 w 10713716"/>
                    <a:gd name="connsiteY178" fmla="*/ 2316480 h 9281160"/>
                    <a:gd name="connsiteX179" fmla="*/ 6553200 w 10713716"/>
                    <a:gd name="connsiteY179" fmla="*/ 2110740 h 9281160"/>
                    <a:gd name="connsiteX180" fmla="*/ 6537960 w 10713716"/>
                    <a:gd name="connsiteY180" fmla="*/ 2026920 h 9281160"/>
                    <a:gd name="connsiteX181" fmla="*/ 6431280 w 10713716"/>
                    <a:gd name="connsiteY181" fmla="*/ 1958340 h 9281160"/>
                    <a:gd name="connsiteX182" fmla="*/ 6461760 w 10713716"/>
                    <a:gd name="connsiteY182" fmla="*/ 1889760 h 9281160"/>
                    <a:gd name="connsiteX183" fmla="*/ 6560820 w 10713716"/>
                    <a:gd name="connsiteY183" fmla="*/ 1965960 h 9281160"/>
                    <a:gd name="connsiteX184" fmla="*/ 6667500 w 10713716"/>
                    <a:gd name="connsiteY184" fmla="*/ 1965960 h 9281160"/>
                    <a:gd name="connsiteX185" fmla="*/ 6713220 w 10713716"/>
                    <a:gd name="connsiteY185" fmla="*/ 2042160 h 9281160"/>
                    <a:gd name="connsiteX186" fmla="*/ 6804660 w 10713716"/>
                    <a:gd name="connsiteY186" fmla="*/ 2049780 h 9281160"/>
                    <a:gd name="connsiteX187" fmla="*/ 6903720 w 10713716"/>
                    <a:gd name="connsiteY187" fmla="*/ 2095500 h 9281160"/>
                    <a:gd name="connsiteX188" fmla="*/ 7002780 w 10713716"/>
                    <a:gd name="connsiteY188" fmla="*/ 2042160 h 9281160"/>
                    <a:gd name="connsiteX189" fmla="*/ 7033260 w 10713716"/>
                    <a:gd name="connsiteY189" fmla="*/ 1958340 h 9281160"/>
                    <a:gd name="connsiteX190" fmla="*/ 7056120 w 10713716"/>
                    <a:gd name="connsiteY190" fmla="*/ 1805940 h 9281160"/>
                    <a:gd name="connsiteX191" fmla="*/ 7063740 w 10713716"/>
                    <a:gd name="connsiteY191" fmla="*/ 1699260 h 9281160"/>
                    <a:gd name="connsiteX192" fmla="*/ 7117080 w 10713716"/>
                    <a:gd name="connsiteY192" fmla="*/ 1676400 h 9281160"/>
                    <a:gd name="connsiteX193" fmla="*/ 7178040 w 10713716"/>
                    <a:gd name="connsiteY193" fmla="*/ 1569720 h 9281160"/>
                    <a:gd name="connsiteX194" fmla="*/ 7292340 w 10713716"/>
                    <a:gd name="connsiteY194" fmla="*/ 1546860 h 9281160"/>
                    <a:gd name="connsiteX195" fmla="*/ 7444740 w 10713716"/>
                    <a:gd name="connsiteY195" fmla="*/ 1470660 h 9281160"/>
                    <a:gd name="connsiteX196" fmla="*/ 7513320 w 10713716"/>
                    <a:gd name="connsiteY196" fmla="*/ 1516380 h 9281160"/>
                    <a:gd name="connsiteX197" fmla="*/ 7589520 w 10713716"/>
                    <a:gd name="connsiteY197" fmla="*/ 1440180 h 9281160"/>
                    <a:gd name="connsiteX198" fmla="*/ 7627620 w 10713716"/>
                    <a:gd name="connsiteY198" fmla="*/ 1325880 h 9281160"/>
                    <a:gd name="connsiteX199" fmla="*/ 7581900 w 10713716"/>
                    <a:gd name="connsiteY199" fmla="*/ 1264920 h 9281160"/>
                    <a:gd name="connsiteX200" fmla="*/ 7581900 w 10713716"/>
                    <a:gd name="connsiteY200" fmla="*/ 1226820 h 9281160"/>
                    <a:gd name="connsiteX201" fmla="*/ 7551420 w 10713716"/>
                    <a:gd name="connsiteY201" fmla="*/ 1036320 h 9281160"/>
                    <a:gd name="connsiteX202" fmla="*/ 7536180 w 10713716"/>
                    <a:gd name="connsiteY202" fmla="*/ 845820 h 9281160"/>
                    <a:gd name="connsiteX203" fmla="*/ 7589520 w 10713716"/>
                    <a:gd name="connsiteY203" fmla="*/ 678180 h 9281160"/>
                    <a:gd name="connsiteX204" fmla="*/ 7749540 w 10713716"/>
                    <a:gd name="connsiteY204" fmla="*/ 533400 h 9281160"/>
                    <a:gd name="connsiteX205" fmla="*/ 7871460 w 10713716"/>
                    <a:gd name="connsiteY205" fmla="*/ 601980 h 9281160"/>
                    <a:gd name="connsiteX206" fmla="*/ 7924800 w 10713716"/>
                    <a:gd name="connsiteY206" fmla="*/ 830580 h 9281160"/>
                    <a:gd name="connsiteX207" fmla="*/ 7970520 w 10713716"/>
                    <a:gd name="connsiteY207" fmla="*/ 960120 h 9281160"/>
                    <a:gd name="connsiteX208" fmla="*/ 8008620 w 10713716"/>
                    <a:gd name="connsiteY208" fmla="*/ 1158240 h 9281160"/>
                    <a:gd name="connsiteX209" fmla="*/ 8145780 w 10713716"/>
                    <a:gd name="connsiteY209" fmla="*/ 1264920 h 9281160"/>
                    <a:gd name="connsiteX210" fmla="*/ 8580116 w 10713716"/>
                    <a:gd name="connsiteY210" fmla="*/ 1318260 h 9281160"/>
                    <a:gd name="connsiteX211" fmla="*/ 9037316 w 10713716"/>
                    <a:gd name="connsiteY211" fmla="*/ 1158240 h 9281160"/>
                    <a:gd name="connsiteX212" fmla="*/ 9052564 w 10713716"/>
                    <a:gd name="connsiteY212" fmla="*/ 1089660 h 9281160"/>
                    <a:gd name="connsiteX213" fmla="*/ 9342116 w 10713716"/>
                    <a:gd name="connsiteY213" fmla="*/ 891540 h 9281160"/>
                    <a:gd name="connsiteX214" fmla="*/ 9433556 w 10713716"/>
                    <a:gd name="connsiteY214" fmla="*/ 708660 h 9281160"/>
                    <a:gd name="connsiteX215" fmla="*/ 9555476 w 10713716"/>
                    <a:gd name="connsiteY215" fmla="*/ 495300 h 9281160"/>
                    <a:gd name="connsiteX216" fmla="*/ 9707876 w 10713716"/>
                    <a:gd name="connsiteY216" fmla="*/ 396240 h 9281160"/>
                    <a:gd name="connsiteX217" fmla="*/ 9738356 w 10713716"/>
                    <a:gd name="connsiteY217" fmla="*/ 274320 h 9281160"/>
                    <a:gd name="connsiteX218" fmla="*/ 9913620 w 10713716"/>
                    <a:gd name="connsiteY218" fmla="*/ 236220 h 9281160"/>
                    <a:gd name="connsiteX219" fmla="*/ 9966964 w 10713716"/>
                    <a:gd name="connsiteY219" fmla="*/ 68580 h 9281160"/>
                    <a:gd name="connsiteX220" fmla="*/ 10104116 w 10713716"/>
                    <a:gd name="connsiteY220" fmla="*/ 76200 h 9281160"/>
                    <a:gd name="connsiteX221" fmla="*/ 10271764 w 10713716"/>
                    <a:gd name="connsiteY221" fmla="*/ 22860 h 9281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</a:cxnLst>
                  <a:rect l="l" t="t" r="r" b="b"/>
                  <a:pathLst>
                    <a:path w="10713716" h="9281160">
                      <a:moveTo>
                        <a:pt x="2103120" y="9121140"/>
                      </a:moveTo>
                      <a:lnTo>
                        <a:pt x="2057400" y="9227820"/>
                      </a:lnTo>
                      <a:lnTo>
                        <a:pt x="1973580" y="9281160"/>
                      </a:lnTo>
                      <a:lnTo>
                        <a:pt x="1950720" y="9212580"/>
                      </a:lnTo>
                      <a:lnTo>
                        <a:pt x="2034540" y="9174480"/>
                      </a:lnTo>
                      <a:close/>
                      <a:moveTo>
                        <a:pt x="1478280" y="9044940"/>
                      </a:moveTo>
                      <a:lnTo>
                        <a:pt x="1668780" y="9083040"/>
                      </a:lnTo>
                      <a:lnTo>
                        <a:pt x="1699260" y="9189720"/>
                      </a:lnTo>
                      <a:lnTo>
                        <a:pt x="1524000" y="9182100"/>
                      </a:lnTo>
                      <a:close/>
                      <a:moveTo>
                        <a:pt x="2263140" y="8641080"/>
                      </a:moveTo>
                      <a:lnTo>
                        <a:pt x="2339340" y="8717280"/>
                      </a:lnTo>
                      <a:lnTo>
                        <a:pt x="2491740" y="8717280"/>
                      </a:lnTo>
                      <a:lnTo>
                        <a:pt x="2369820" y="8839200"/>
                      </a:lnTo>
                      <a:lnTo>
                        <a:pt x="2446020" y="8877300"/>
                      </a:lnTo>
                      <a:lnTo>
                        <a:pt x="2392680" y="8953500"/>
                      </a:lnTo>
                      <a:lnTo>
                        <a:pt x="2179320" y="9022080"/>
                      </a:lnTo>
                      <a:lnTo>
                        <a:pt x="2133600" y="8839200"/>
                      </a:lnTo>
                      <a:lnTo>
                        <a:pt x="2026920" y="8740140"/>
                      </a:lnTo>
                      <a:close/>
                      <a:moveTo>
                        <a:pt x="2773680" y="8199120"/>
                      </a:moveTo>
                      <a:lnTo>
                        <a:pt x="2910840" y="8252460"/>
                      </a:lnTo>
                      <a:lnTo>
                        <a:pt x="2926080" y="8343900"/>
                      </a:lnTo>
                      <a:lnTo>
                        <a:pt x="2689860" y="8313420"/>
                      </a:lnTo>
                      <a:close/>
                      <a:moveTo>
                        <a:pt x="4408172" y="7162800"/>
                      </a:moveTo>
                      <a:lnTo>
                        <a:pt x="4655820" y="7391400"/>
                      </a:lnTo>
                      <a:lnTo>
                        <a:pt x="4674868" y="7505700"/>
                      </a:lnTo>
                      <a:lnTo>
                        <a:pt x="4560572" y="7581900"/>
                      </a:lnTo>
                      <a:lnTo>
                        <a:pt x="4370068" y="7562850"/>
                      </a:lnTo>
                      <a:lnTo>
                        <a:pt x="4255772" y="7696200"/>
                      </a:lnTo>
                      <a:lnTo>
                        <a:pt x="4046220" y="7829550"/>
                      </a:lnTo>
                      <a:lnTo>
                        <a:pt x="3836668" y="8001000"/>
                      </a:lnTo>
                      <a:lnTo>
                        <a:pt x="3684268" y="7886700"/>
                      </a:lnTo>
                      <a:lnTo>
                        <a:pt x="3741420" y="7753350"/>
                      </a:lnTo>
                      <a:lnTo>
                        <a:pt x="3589020" y="7600950"/>
                      </a:lnTo>
                      <a:lnTo>
                        <a:pt x="3665220" y="7505700"/>
                      </a:lnTo>
                      <a:lnTo>
                        <a:pt x="4065268" y="7391400"/>
                      </a:lnTo>
                      <a:close/>
                      <a:moveTo>
                        <a:pt x="2354580" y="4511040"/>
                      </a:moveTo>
                      <a:lnTo>
                        <a:pt x="2560320" y="4671060"/>
                      </a:lnTo>
                      <a:lnTo>
                        <a:pt x="2598420" y="4785360"/>
                      </a:lnTo>
                      <a:lnTo>
                        <a:pt x="2849880" y="4922520"/>
                      </a:lnTo>
                      <a:lnTo>
                        <a:pt x="3078480" y="4922520"/>
                      </a:lnTo>
                      <a:lnTo>
                        <a:pt x="3406140" y="4907280"/>
                      </a:lnTo>
                      <a:lnTo>
                        <a:pt x="3627120" y="4770120"/>
                      </a:lnTo>
                      <a:lnTo>
                        <a:pt x="3474720" y="5113020"/>
                      </a:lnTo>
                      <a:lnTo>
                        <a:pt x="3322320" y="5181600"/>
                      </a:lnTo>
                      <a:lnTo>
                        <a:pt x="3238500" y="5097780"/>
                      </a:lnTo>
                      <a:lnTo>
                        <a:pt x="3032760" y="5158740"/>
                      </a:lnTo>
                      <a:lnTo>
                        <a:pt x="2956560" y="5364480"/>
                      </a:lnTo>
                      <a:lnTo>
                        <a:pt x="2766060" y="5532120"/>
                      </a:lnTo>
                      <a:lnTo>
                        <a:pt x="2484120" y="5577840"/>
                      </a:lnTo>
                      <a:lnTo>
                        <a:pt x="2171700" y="5608320"/>
                      </a:lnTo>
                      <a:lnTo>
                        <a:pt x="2034540" y="5814060"/>
                      </a:lnTo>
                      <a:lnTo>
                        <a:pt x="1973580" y="5951220"/>
                      </a:lnTo>
                      <a:lnTo>
                        <a:pt x="1866900" y="5974080"/>
                      </a:lnTo>
                      <a:lnTo>
                        <a:pt x="1684020" y="6073140"/>
                      </a:lnTo>
                      <a:lnTo>
                        <a:pt x="1562100" y="6240780"/>
                      </a:lnTo>
                      <a:lnTo>
                        <a:pt x="1447800" y="6477000"/>
                      </a:lnTo>
                      <a:lnTo>
                        <a:pt x="1493520" y="6637020"/>
                      </a:lnTo>
                      <a:lnTo>
                        <a:pt x="1417320" y="6629400"/>
                      </a:lnTo>
                      <a:lnTo>
                        <a:pt x="1348740" y="6591300"/>
                      </a:lnTo>
                      <a:lnTo>
                        <a:pt x="1295400" y="6606540"/>
                      </a:lnTo>
                      <a:lnTo>
                        <a:pt x="1203960" y="6827520"/>
                      </a:lnTo>
                      <a:lnTo>
                        <a:pt x="1211580" y="6949440"/>
                      </a:lnTo>
                      <a:lnTo>
                        <a:pt x="1173480" y="7025640"/>
                      </a:lnTo>
                      <a:lnTo>
                        <a:pt x="754380" y="7132320"/>
                      </a:lnTo>
                      <a:lnTo>
                        <a:pt x="632460" y="7307580"/>
                      </a:lnTo>
                      <a:lnTo>
                        <a:pt x="563880" y="7330440"/>
                      </a:lnTo>
                      <a:lnTo>
                        <a:pt x="533400" y="7696200"/>
                      </a:lnTo>
                      <a:lnTo>
                        <a:pt x="502920" y="8115300"/>
                      </a:lnTo>
                      <a:lnTo>
                        <a:pt x="457200" y="8206740"/>
                      </a:lnTo>
                      <a:lnTo>
                        <a:pt x="434340" y="8077200"/>
                      </a:lnTo>
                      <a:lnTo>
                        <a:pt x="441960" y="7863840"/>
                      </a:lnTo>
                      <a:lnTo>
                        <a:pt x="289560" y="7856220"/>
                      </a:lnTo>
                      <a:lnTo>
                        <a:pt x="137160" y="7917180"/>
                      </a:lnTo>
                      <a:lnTo>
                        <a:pt x="68580" y="7772400"/>
                      </a:lnTo>
                      <a:lnTo>
                        <a:pt x="99060" y="7696200"/>
                      </a:lnTo>
                      <a:lnTo>
                        <a:pt x="30480" y="7490460"/>
                      </a:lnTo>
                      <a:lnTo>
                        <a:pt x="0" y="7452360"/>
                      </a:lnTo>
                      <a:lnTo>
                        <a:pt x="22860" y="7391400"/>
                      </a:lnTo>
                      <a:lnTo>
                        <a:pt x="152400" y="7368540"/>
                      </a:lnTo>
                      <a:lnTo>
                        <a:pt x="228600" y="7147560"/>
                      </a:lnTo>
                      <a:lnTo>
                        <a:pt x="525780" y="6972300"/>
                      </a:lnTo>
                      <a:lnTo>
                        <a:pt x="601980" y="6911340"/>
                      </a:lnTo>
                      <a:lnTo>
                        <a:pt x="640080" y="6835140"/>
                      </a:lnTo>
                      <a:lnTo>
                        <a:pt x="883920" y="6652260"/>
                      </a:lnTo>
                      <a:lnTo>
                        <a:pt x="883920" y="6598920"/>
                      </a:lnTo>
                      <a:lnTo>
                        <a:pt x="1074420" y="6461760"/>
                      </a:lnTo>
                      <a:lnTo>
                        <a:pt x="1089660" y="6286500"/>
                      </a:lnTo>
                      <a:lnTo>
                        <a:pt x="1127760" y="6172200"/>
                      </a:lnTo>
                      <a:lnTo>
                        <a:pt x="1409700" y="5875020"/>
                      </a:lnTo>
                      <a:lnTo>
                        <a:pt x="1447800" y="5737860"/>
                      </a:lnTo>
                      <a:lnTo>
                        <a:pt x="1524000" y="5631180"/>
                      </a:lnTo>
                      <a:lnTo>
                        <a:pt x="1676400" y="5524500"/>
                      </a:lnTo>
                      <a:lnTo>
                        <a:pt x="1851660" y="5303520"/>
                      </a:lnTo>
                      <a:lnTo>
                        <a:pt x="1874520" y="5067300"/>
                      </a:lnTo>
                      <a:lnTo>
                        <a:pt x="1981200" y="5006340"/>
                      </a:lnTo>
                      <a:lnTo>
                        <a:pt x="2125980" y="4709160"/>
                      </a:lnTo>
                      <a:lnTo>
                        <a:pt x="2148840" y="4594860"/>
                      </a:lnTo>
                      <a:close/>
                      <a:moveTo>
                        <a:pt x="10515604" y="0"/>
                      </a:moveTo>
                      <a:lnTo>
                        <a:pt x="10713716" y="144780"/>
                      </a:lnTo>
                      <a:lnTo>
                        <a:pt x="10690860" y="304800"/>
                      </a:lnTo>
                      <a:lnTo>
                        <a:pt x="10500356" y="449580"/>
                      </a:lnTo>
                      <a:lnTo>
                        <a:pt x="10500356" y="563880"/>
                      </a:lnTo>
                      <a:lnTo>
                        <a:pt x="10599420" y="609600"/>
                      </a:lnTo>
                      <a:lnTo>
                        <a:pt x="10675620" y="716280"/>
                      </a:lnTo>
                      <a:lnTo>
                        <a:pt x="10568940" y="944880"/>
                      </a:lnTo>
                      <a:lnTo>
                        <a:pt x="10386060" y="1005840"/>
                      </a:lnTo>
                      <a:lnTo>
                        <a:pt x="10309860" y="937260"/>
                      </a:lnTo>
                      <a:lnTo>
                        <a:pt x="9845044" y="1021080"/>
                      </a:lnTo>
                      <a:lnTo>
                        <a:pt x="9486900" y="1303020"/>
                      </a:lnTo>
                      <a:lnTo>
                        <a:pt x="9281156" y="1386840"/>
                      </a:lnTo>
                      <a:lnTo>
                        <a:pt x="8892540" y="1501140"/>
                      </a:lnTo>
                      <a:lnTo>
                        <a:pt x="8602980" y="1737360"/>
                      </a:lnTo>
                      <a:lnTo>
                        <a:pt x="8328660" y="1889760"/>
                      </a:lnTo>
                      <a:lnTo>
                        <a:pt x="7871460" y="2423160"/>
                      </a:lnTo>
                      <a:lnTo>
                        <a:pt x="7802880" y="2468880"/>
                      </a:lnTo>
                      <a:lnTo>
                        <a:pt x="7673340" y="2575560"/>
                      </a:lnTo>
                      <a:lnTo>
                        <a:pt x="7513320" y="2590800"/>
                      </a:lnTo>
                      <a:lnTo>
                        <a:pt x="7307580" y="2644140"/>
                      </a:lnTo>
                      <a:lnTo>
                        <a:pt x="7147560" y="2499360"/>
                      </a:lnTo>
                      <a:lnTo>
                        <a:pt x="7147560" y="2400300"/>
                      </a:lnTo>
                      <a:lnTo>
                        <a:pt x="7063740" y="2362200"/>
                      </a:lnTo>
                      <a:lnTo>
                        <a:pt x="6941820" y="2423160"/>
                      </a:lnTo>
                      <a:lnTo>
                        <a:pt x="6827520" y="2560320"/>
                      </a:lnTo>
                      <a:lnTo>
                        <a:pt x="6781800" y="2682240"/>
                      </a:lnTo>
                      <a:lnTo>
                        <a:pt x="6911340" y="2758440"/>
                      </a:lnTo>
                      <a:lnTo>
                        <a:pt x="6637020" y="3223260"/>
                      </a:lnTo>
                      <a:lnTo>
                        <a:pt x="6568440" y="3253740"/>
                      </a:lnTo>
                      <a:lnTo>
                        <a:pt x="6438900" y="3276600"/>
                      </a:lnTo>
                      <a:lnTo>
                        <a:pt x="6431280" y="3360420"/>
                      </a:lnTo>
                      <a:lnTo>
                        <a:pt x="6347460" y="3360420"/>
                      </a:lnTo>
                      <a:lnTo>
                        <a:pt x="6195060" y="3436620"/>
                      </a:lnTo>
                      <a:lnTo>
                        <a:pt x="6088380" y="3520440"/>
                      </a:lnTo>
                      <a:lnTo>
                        <a:pt x="6027420" y="3634740"/>
                      </a:lnTo>
                      <a:lnTo>
                        <a:pt x="5935980" y="3649980"/>
                      </a:lnTo>
                      <a:lnTo>
                        <a:pt x="5836920" y="3817620"/>
                      </a:lnTo>
                      <a:lnTo>
                        <a:pt x="5715000" y="4023360"/>
                      </a:lnTo>
                      <a:lnTo>
                        <a:pt x="5692140" y="4152900"/>
                      </a:lnTo>
                      <a:lnTo>
                        <a:pt x="5516880" y="4282440"/>
                      </a:lnTo>
                      <a:lnTo>
                        <a:pt x="5341620" y="4312920"/>
                      </a:lnTo>
                      <a:lnTo>
                        <a:pt x="5196840" y="4282440"/>
                      </a:lnTo>
                      <a:lnTo>
                        <a:pt x="4914900" y="4671060"/>
                      </a:lnTo>
                      <a:lnTo>
                        <a:pt x="4884420" y="4831080"/>
                      </a:lnTo>
                      <a:lnTo>
                        <a:pt x="4716780" y="4899660"/>
                      </a:lnTo>
                      <a:lnTo>
                        <a:pt x="4587240" y="4869180"/>
                      </a:lnTo>
                      <a:lnTo>
                        <a:pt x="4495800" y="4808220"/>
                      </a:lnTo>
                      <a:lnTo>
                        <a:pt x="4518660" y="4610100"/>
                      </a:lnTo>
                      <a:lnTo>
                        <a:pt x="4602480" y="4503420"/>
                      </a:lnTo>
                      <a:lnTo>
                        <a:pt x="4655820" y="4488180"/>
                      </a:lnTo>
                      <a:lnTo>
                        <a:pt x="4777740" y="4389120"/>
                      </a:lnTo>
                      <a:lnTo>
                        <a:pt x="4785360" y="4320540"/>
                      </a:lnTo>
                      <a:lnTo>
                        <a:pt x="4716780" y="4213860"/>
                      </a:lnTo>
                      <a:lnTo>
                        <a:pt x="4739640" y="4053840"/>
                      </a:lnTo>
                      <a:lnTo>
                        <a:pt x="4800600" y="4198620"/>
                      </a:lnTo>
                      <a:lnTo>
                        <a:pt x="4869180" y="4251960"/>
                      </a:lnTo>
                      <a:lnTo>
                        <a:pt x="4945380" y="4221480"/>
                      </a:lnTo>
                      <a:lnTo>
                        <a:pt x="5013960" y="4084320"/>
                      </a:lnTo>
                      <a:lnTo>
                        <a:pt x="4998720" y="3992880"/>
                      </a:lnTo>
                      <a:lnTo>
                        <a:pt x="4937760" y="3931920"/>
                      </a:lnTo>
                      <a:lnTo>
                        <a:pt x="4937760" y="3886200"/>
                      </a:lnTo>
                      <a:lnTo>
                        <a:pt x="5082540" y="3916680"/>
                      </a:lnTo>
                      <a:lnTo>
                        <a:pt x="5158740" y="3985260"/>
                      </a:lnTo>
                      <a:lnTo>
                        <a:pt x="5273040" y="3977640"/>
                      </a:lnTo>
                      <a:lnTo>
                        <a:pt x="5463540" y="3794760"/>
                      </a:lnTo>
                      <a:lnTo>
                        <a:pt x="5494020" y="3726180"/>
                      </a:lnTo>
                      <a:lnTo>
                        <a:pt x="5539740" y="3528060"/>
                      </a:lnTo>
                      <a:lnTo>
                        <a:pt x="5478780" y="3444240"/>
                      </a:lnTo>
                      <a:lnTo>
                        <a:pt x="5379720" y="3429000"/>
                      </a:lnTo>
                      <a:lnTo>
                        <a:pt x="5265420" y="3368040"/>
                      </a:lnTo>
                      <a:lnTo>
                        <a:pt x="5234940" y="3223260"/>
                      </a:lnTo>
                      <a:lnTo>
                        <a:pt x="5303520" y="3177540"/>
                      </a:lnTo>
                      <a:lnTo>
                        <a:pt x="5463540" y="3246120"/>
                      </a:lnTo>
                      <a:lnTo>
                        <a:pt x="5501640" y="3299460"/>
                      </a:lnTo>
                      <a:lnTo>
                        <a:pt x="5654040" y="3261360"/>
                      </a:lnTo>
                      <a:lnTo>
                        <a:pt x="5722620" y="3124200"/>
                      </a:lnTo>
                      <a:lnTo>
                        <a:pt x="5745480" y="2987040"/>
                      </a:lnTo>
                      <a:lnTo>
                        <a:pt x="6103620" y="2811780"/>
                      </a:lnTo>
                      <a:lnTo>
                        <a:pt x="6400800" y="2476500"/>
                      </a:lnTo>
                      <a:lnTo>
                        <a:pt x="6492240" y="2423160"/>
                      </a:lnTo>
                      <a:lnTo>
                        <a:pt x="6492240" y="2316480"/>
                      </a:lnTo>
                      <a:lnTo>
                        <a:pt x="6553200" y="2110740"/>
                      </a:lnTo>
                      <a:lnTo>
                        <a:pt x="6537960" y="2026920"/>
                      </a:lnTo>
                      <a:lnTo>
                        <a:pt x="6431280" y="1958340"/>
                      </a:lnTo>
                      <a:lnTo>
                        <a:pt x="6461760" y="1889760"/>
                      </a:lnTo>
                      <a:lnTo>
                        <a:pt x="6560820" y="1965960"/>
                      </a:lnTo>
                      <a:lnTo>
                        <a:pt x="6667500" y="1965960"/>
                      </a:lnTo>
                      <a:lnTo>
                        <a:pt x="6713220" y="2042160"/>
                      </a:lnTo>
                      <a:lnTo>
                        <a:pt x="6804660" y="2049780"/>
                      </a:lnTo>
                      <a:lnTo>
                        <a:pt x="6903720" y="2095500"/>
                      </a:lnTo>
                      <a:lnTo>
                        <a:pt x="7002780" y="2042160"/>
                      </a:lnTo>
                      <a:lnTo>
                        <a:pt x="7033260" y="1958340"/>
                      </a:lnTo>
                      <a:lnTo>
                        <a:pt x="7056120" y="1805940"/>
                      </a:lnTo>
                      <a:lnTo>
                        <a:pt x="7063740" y="1699260"/>
                      </a:lnTo>
                      <a:lnTo>
                        <a:pt x="7117080" y="1676400"/>
                      </a:lnTo>
                      <a:lnTo>
                        <a:pt x="7178040" y="1569720"/>
                      </a:lnTo>
                      <a:lnTo>
                        <a:pt x="7292340" y="1546860"/>
                      </a:lnTo>
                      <a:lnTo>
                        <a:pt x="7444740" y="1470660"/>
                      </a:lnTo>
                      <a:lnTo>
                        <a:pt x="7513320" y="1516380"/>
                      </a:lnTo>
                      <a:lnTo>
                        <a:pt x="7589520" y="1440180"/>
                      </a:lnTo>
                      <a:lnTo>
                        <a:pt x="7627620" y="1325880"/>
                      </a:lnTo>
                      <a:lnTo>
                        <a:pt x="7581900" y="1264920"/>
                      </a:lnTo>
                      <a:lnTo>
                        <a:pt x="7581900" y="1226820"/>
                      </a:lnTo>
                      <a:lnTo>
                        <a:pt x="7551420" y="1036320"/>
                      </a:lnTo>
                      <a:lnTo>
                        <a:pt x="7536180" y="845820"/>
                      </a:lnTo>
                      <a:lnTo>
                        <a:pt x="7589520" y="678180"/>
                      </a:lnTo>
                      <a:lnTo>
                        <a:pt x="7749540" y="533400"/>
                      </a:lnTo>
                      <a:lnTo>
                        <a:pt x="7871460" y="601980"/>
                      </a:lnTo>
                      <a:lnTo>
                        <a:pt x="7924800" y="830580"/>
                      </a:lnTo>
                      <a:lnTo>
                        <a:pt x="7970520" y="960120"/>
                      </a:lnTo>
                      <a:lnTo>
                        <a:pt x="8008620" y="1158240"/>
                      </a:lnTo>
                      <a:lnTo>
                        <a:pt x="8145780" y="1264920"/>
                      </a:lnTo>
                      <a:lnTo>
                        <a:pt x="8580116" y="1318260"/>
                      </a:lnTo>
                      <a:lnTo>
                        <a:pt x="9037316" y="1158240"/>
                      </a:lnTo>
                      <a:lnTo>
                        <a:pt x="9052564" y="1089660"/>
                      </a:lnTo>
                      <a:lnTo>
                        <a:pt x="9342116" y="891540"/>
                      </a:lnTo>
                      <a:lnTo>
                        <a:pt x="9433556" y="708660"/>
                      </a:lnTo>
                      <a:lnTo>
                        <a:pt x="9555476" y="495300"/>
                      </a:lnTo>
                      <a:lnTo>
                        <a:pt x="9707876" y="396240"/>
                      </a:lnTo>
                      <a:lnTo>
                        <a:pt x="9738356" y="274320"/>
                      </a:lnTo>
                      <a:lnTo>
                        <a:pt x="9913620" y="236220"/>
                      </a:lnTo>
                      <a:lnTo>
                        <a:pt x="9966964" y="68580"/>
                      </a:lnTo>
                      <a:lnTo>
                        <a:pt x="10104116" y="76200"/>
                      </a:lnTo>
                      <a:lnTo>
                        <a:pt x="10271764" y="2286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E34AF456-D4A7-4F3C-BE13-AD75FFCA1350}"/>
                </a:ext>
              </a:extLst>
            </p:cNvPr>
            <p:cNvSpPr/>
            <p:nvPr/>
          </p:nvSpPr>
          <p:spPr>
            <a:xfrm>
              <a:off x="41896648" y="5509260"/>
              <a:ext cx="4867292" cy="3759318"/>
            </a:xfrm>
            <a:custGeom>
              <a:avLst/>
              <a:gdLst>
                <a:gd name="connsiteX0" fmla="*/ 3183272 w 4867292"/>
                <a:gd name="connsiteY0" fmla="*/ 0 h 3759318"/>
                <a:gd name="connsiteX1" fmla="*/ 3335672 w 4867292"/>
                <a:gd name="connsiteY1" fmla="*/ 144780 h 3759318"/>
                <a:gd name="connsiteX2" fmla="*/ 3449972 w 4867292"/>
                <a:gd name="connsiteY2" fmla="*/ 243840 h 3759318"/>
                <a:gd name="connsiteX3" fmla="*/ 3678572 w 4867292"/>
                <a:gd name="connsiteY3" fmla="*/ 266700 h 3759318"/>
                <a:gd name="connsiteX4" fmla="*/ 3792872 w 4867292"/>
                <a:gd name="connsiteY4" fmla="*/ 320040 h 3759318"/>
                <a:gd name="connsiteX5" fmla="*/ 3891932 w 4867292"/>
                <a:gd name="connsiteY5" fmla="*/ 472440 h 3759318"/>
                <a:gd name="connsiteX6" fmla="*/ 3990992 w 4867292"/>
                <a:gd name="connsiteY6" fmla="*/ 556260 h 3759318"/>
                <a:gd name="connsiteX7" fmla="*/ 4021472 w 4867292"/>
                <a:gd name="connsiteY7" fmla="*/ 662940 h 3759318"/>
                <a:gd name="connsiteX8" fmla="*/ 4211972 w 4867292"/>
                <a:gd name="connsiteY8" fmla="*/ 769620 h 3759318"/>
                <a:gd name="connsiteX9" fmla="*/ 4371992 w 4867292"/>
                <a:gd name="connsiteY9" fmla="*/ 800100 h 3759318"/>
                <a:gd name="connsiteX10" fmla="*/ 4562492 w 4867292"/>
                <a:gd name="connsiteY10" fmla="*/ 731520 h 3759318"/>
                <a:gd name="connsiteX11" fmla="*/ 4707272 w 4867292"/>
                <a:gd name="connsiteY11" fmla="*/ 632460 h 3759318"/>
                <a:gd name="connsiteX12" fmla="*/ 4867292 w 4867292"/>
                <a:gd name="connsiteY12" fmla="*/ 472440 h 3759318"/>
                <a:gd name="connsiteX13" fmla="*/ 4829192 w 4867292"/>
                <a:gd name="connsiteY13" fmla="*/ 617220 h 3759318"/>
                <a:gd name="connsiteX14" fmla="*/ 4829192 w 4867292"/>
                <a:gd name="connsiteY14" fmla="*/ 708660 h 3759318"/>
                <a:gd name="connsiteX15" fmla="*/ 4760612 w 4867292"/>
                <a:gd name="connsiteY15" fmla="*/ 830580 h 3759318"/>
                <a:gd name="connsiteX16" fmla="*/ 4615832 w 4867292"/>
                <a:gd name="connsiteY16" fmla="*/ 1569720 h 3759318"/>
                <a:gd name="connsiteX17" fmla="*/ 4661552 w 4867292"/>
                <a:gd name="connsiteY17" fmla="*/ 1684020 h 3759318"/>
                <a:gd name="connsiteX18" fmla="*/ 4615832 w 4867292"/>
                <a:gd name="connsiteY18" fmla="*/ 2415540 h 3759318"/>
                <a:gd name="connsiteX19" fmla="*/ 4615832 w 4867292"/>
                <a:gd name="connsiteY19" fmla="*/ 2499360 h 3759318"/>
                <a:gd name="connsiteX20" fmla="*/ 4631072 w 4867292"/>
                <a:gd name="connsiteY20" fmla="*/ 2529840 h 3759318"/>
                <a:gd name="connsiteX21" fmla="*/ 4699652 w 4867292"/>
                <a:gd name="connsiteY21" fmla="*/ 3223260 h 3759318"/>
                <a:gd name="connsiteX22" fmla="*/ 4842148 w 4867292"/>
                <a:gd name="connsiteY22" fmla="*/ 3759318 h 3759318"/>
                <a:gd name="connsiteX23" fmla="*/ 0 w 4867292"/>
                <a:gd name="connsiteY23" fmla="*/ 3759318 h 3759318"/>
                <a:gd name="connsiteX24" fmla="*/ 59072 w 4867292"/>
                <a:gd name="connsiteY24" fmla="*/ 3695700 h 3759318"/>
                <a:gd name="connsiteX25" fmla="*/ 173372 w 4867292"/>
                <a:gd name="connsiteY25" fmla="*/ 3649980 h 3759318"/>
                <a:gd name="connsiteX26" fmla="*/ 203852 w 4867292"/>
                <a:gd name="connsiteY26" fmla="*/ 3581400 h 3759318"/>
                <a:gd name="connsiteX27" fmla="*/ 234332 w 4867292"/>
                <a:gd name="connsiteY27" fmla="*/ 3558540 h 3759318"/>
                <a:gd name="connsiteX28" fmla="*/ 287672 w 4867292"/>
                <a:gd name="connsiteY28" fmla="*/ 3489960 h 3759318"/>
                <a:gd name="connsiteX29" fmla="*/ 386732 w 4867292"/>
                <a:gd name="connsiteY29" fmla="*/ 3276600 h 3759318"/>
                <a:gd name="connsiteX30" fmla="*/ 561992 w 4867292"/>
                <a:gd name="connsiteY30" fmla="*/ 3162300 h 3759318"/>
                <a:gd name="connsiteX31" fmla="*/ 714392 w 4867292"/>
                <a:gd name="connsiteY31" fmla="*/ 3284220 h 3759318"/>
                <a:gd name="connsiteX32" fmla="*/ 843932 w 4867292"/>
                <a:gd name="connsiteY32" fmla="*/ 3246120 h 3759318"/>
                <a:gd name="connsiteX33" fmla="*/ 988712 w 4867292"/>
                <a:gd name="connsiteY33" fmla="*/ 3101340 h 3759318"/>
                <a:gd name="connsiteX34" fmla="*/ 1118252 w 4867292"/>
                <a:gd name="connsiteY34" fmla="*/ 3124200 h 3759318"/>
                <a:gd name="connsiteX35" fmla="*/ 1171592 w 4867292"/>
                <a:gd name="connsiteY35" fmla="*/ 3025140 h 3759318"/>
                <a:gd name="connsiteX36" fmla="*/ 1346852 w 4867292"/>
                <a:gd name="connsiteY36" fmla="*/ 2423160 h 3759318"/>
                <a:gd name="connsiteX37" fmla="*/ 1362092 w 4867292"/>
                <a:gd name="connsiteY37" fmla="*/ 1905000 h 3759318"/>
                <a:gd name="connsiteX38" fmla="*/ 1278272 w 4867292"/>
                <a:gd name="connsiteY38" fmla="*/ 1798320 h 3759318"/>
                <a:gd name="connsiteX39" fmla="*/ 1125872 w 4867292"/>
                <a:gd name="connsiteY39" fmla="*/ 1722120 h 3759318"/>
                <a:gd name="connsiteX40" fmla="*/ 1156352 w 4867292"/>
                <a:gd name="connsiteY40" fmla="*/ 1653540 h 3759318"/>
                <a:gd name="connsiteX41" fmla="*/ 1308752 w 4867292"/>
                <a:gd name="connsiteY41" fmla="*/ 1699260 h 3759318"/>
                <a:gd name="connsiteX42" fmla="*/ 1400192 w 4867292"/>
                <a:gd name="connsiteY42" fmla="*/ 1623060 h 3759318"/>
                <a:gd name="connsiteX43" fmla="*/ 1423052 w 4867292"/>
                <a:gd name="connsiteY43" fmla="*/ 1470660 h 3759318"/>
                <a:gd name="connsiteX44" fmla="*/ 1377332 w 4867292"/>
                <a:gd name="connsiteY44" fmla="*/ 1310640 h 3759318"/>
                <a:gd name="connsiteX45" fmla="*/ 1407812 w 4867292"/>
                <a:gd name="connsiteY45" fmla="*/ 1165860 h 3759318"/>
                <a:gd name="connsiteX46" fmla="*/ 1613552 w 4867292"/>
                <a:gd name="connsiteY46" fmla="*/ 1303020 h 3759318"/>
                <a:gd name="connsiteX47" fmla="*/ 1628792 w 4867292"/>
                <a:gd name="connsiteY47" fmla="*/ 1394460 h 3759318"/>
                <a:gd name="connsiteX48" fmla="*/ 1781192 w 4867292"/>
                <a:gd name="connsiteY48" fmla="*/ 1478280 h 3759318"/>
                <a:gd name="connsiteX49" fmla="*/ 1872632 w 4867292"/>
                <a:gd name="connsiteY49" fmla="*/ 1485900 h 3759318"/>
                <a:gd name="connsiteX50" fmla="*/ 1941212 w 4867292"/>
                <a:gd name="connsiteY50" fmla="*/ 1402080 h 3759318"/>
                <a:gd name="connsiteX51" fmla="*/ 1948832 w 4867292"/>
                <a:gd name="connsiteY51" fmla="*/ 1325880 h 3759318"/>
                <a:gd name="connsiteX52" fmla="*/ 2108852 w 4867292"/>
                <a:gd name="connsiteY52" fmla="*/ 1303020 h 3759318"/>
                <a:gd name="connsiteX53" fmla="*/ 2276492 w 4867292"/>
                <a:gd name="connsiteY53" fmla="*/ 1379220 h 3759318"/>
                <a:gd name="connsiteX54" fmla="*/ 2352692 w 4867292"/>
                <a:gd name="connsiteY54" fmla="*/ 1524000 h 3759318"/>
                <a:gd name="connsiteX55" fmla="*/ 2299352 w 4867292"/>
                <a:gd name="connsiteY55" fmla="*/ 1699260 h 3759318"/>
                <a:gd name="connsiteX56" fmla="*/ 2322212 w 4867292"/>
                <a:gd name="connsiteY56" fmla="*/ 1889760 h 3759318"/>
                <a:gd name="connsiteX57" fmla="*/ 2413652 w 4867292"/>
                <a:gd name="connsiteY57" fmla="*/ 2522220 h 3759318"/>
                <a:gd name="connsiteX58" fmla="*/ 2512712 w 4867292"/>
                <a:gd name="connsiteY58" fmla="*/ 2842260 h 3759318"/>
                <a:gd name="connsiteX59" fmla="*/ 2642252 w 4867292"/>
                <a:gd name="connsiteY59" fmla="*/ 2926080 h 3759318"/>
                <a:gd name="connsiteX60" fmla="*/ 2870852 w 4867292"/>
                <a:gd name="connsiteY60" fmla="*/ 2865120 h 3759318"/>
                <a:gd name="connsiteX61" fmla="*/ 3046112 w 4867292"/>
                <a:gd name="connsiteY61" fmla="*/ 2644140 h 3759318"/>
                <a:gd name="connsiteX62" fmla="*/ 3046112 w 4867292"/>
                <a:gd name="connsiteY62" fmla="*/ 2499360 h 3759318"/>
                <a:gd name="connsiteX63" fmla="*/ 3000392 w 4867292"/>
                <a:gd name="connsiteY63" fmla="*/ 2438400 h 3759318"/>
                <a:gd name="connsiteX64" fmla="*/ 3023252 w 4867292"/>
                <a:gd name="connsiteY64" fmla="*/ 2400300 h 3759318"/>
                <a:gd name="connsiteX65" fmla="*/ 3023252 w 4867292"/>
                <a:gd name="connsiteY65" fmla="*/ 2301240 h 3759318"/>
                <a:gd name="connsiteX66" fmla="*/ 3107072 w 4867292"/>
                <a:gd name="connsiteY66" fmla="*/ 2194560 h 3759318"/>
                <a:gd name="connsiteX67" fmla="*/ 3221372 w 4867292"/>
                <a:gd name="connsiteY67" fmla="*/ 2247900 h 3759318"/>
                <a:gd name="connsiteX68" fmla="*/ 3267092 w 4867292"/>
                <a:gd name="connsiteY68" fmla="*/ 2263140 h 3759318"/>
                <a:gd name="connsiteX69" fmla="*/ 3366152 w 4867292"/>
                <a:gd name="connsiteY69" fmla="*/ 2400300 h 3759318"/>
                <a:gd name="connsiteX70" fmla="*/ 3335672 w 4867292"/>
                <a:gd name="connsiteY70" fmla="*/ 2499360 h 3759318"/>
                <a:gd name="connsiteX71" fmla="*/ 3587132 w 4867292"/>
                <a:gd name="connsiteY71" fmla="*/ 2583180 h 3759318"/>
                <a:gd name="connsiteX72" fmla="*/ 3693812 w 4867292"/>
                <a:gd name="connsiteY72" fmla="*/ 2720340 h 3759318"/>
                <a:gd name="connsiteX73" fmla="*/ 3823352 w 4867292"/>
                <a:gd name="connsiteY73" fmla="*/ 2766060 h 3759318"/>
                <a:gd name="connsiteX74" fmla="*/ 3975752 w 4867292"/>
                <a:gd name="connsiteY74" fmla="*/ 2697480 h 3759318"/>
                <a:gd name="connsiteX75" fmla="*/ 4090052 w 4867292"/>
                <a:gd name="connsiteY75" fmla="*/ 2453640 h 3759318"/>
                <a:gd name="connsiteX76" fmla="*/ 4166252 w 4867292"/>
                <a:gd name="connsiteY76" fmla="*/ 2164080 h 3759318"/>
                <a:gd name="connsiteX77" fmla="*/ 4181492 w 4867292"/>
                <a:gd name="connsiteY77" fmla="*/ 1828800 h 3759318"/>
                <a:gd name="connsiteX78" fmla="*/ 4265312 w 4867292"/>
                <a:gd name="connsiteY78" fmla="*/ 1691640 h 3759318"/>
                <a:gd name="connsiteX79" fmla="*/ 4257692 w 4867292"/>
                <a:gd name="connsiteY79" fmla="*/ 1531620 h 3759318"/>
                <a:gd name="connsiteX80" fmla="*/ 4204352 w 4867292"/>
                <a:gd name="connsiteY80" fmla="*/ 1333500 h 3759318"/>
                <a:gd name="connsiteX81" fmla="*/ 4006232 w 4867292"/>
                <a:gd name="connsiteY81" fmla="*/ 1104900 h 3759318"/>
                <a:gd name="connsiteX82" fmla="*/ 3922412 w 4867292"/>
                <a:gd name="connsiteY82" fmla="*/ 1104900 h 3759318"/>
                <a:gd name="connsiteX83" fmla="*/ 3907172 w 4867292"/>
                <a:gd name="connsiteY83" fmla="*/ 1280160 h 3759318"/>
                <a:gd name="connsiteX84" fmla="*/ 3808112 w 4867292"/>
                <a:gd name="connsiteY84" fmla="*/ 1363980 h 3759318"/>
                <a:gd name="connsiteX85" fmla="*/ 3678572 w 4867292"/>
                <a:gd name="connsiteY85" fmla="*/ 1394460 h 3759318"/>
                <a:gd name="connsiteX86" fmla="*/ 3609992 w 4867292"/>
                <a:gd name="connsiteY86" fmla="*/ 1493520 h 3759318"/>
                <a:gd name="connsiteX87" fmla="*/ 3556652 w 4867292"/>
                <a:gd name="connsiteY87" fmla="*/ 1501140 h 3759318"/>
                <a:gd name="connsiteX88" fmla="*/ 3465212 w 4867292"/>
                <a:gd name="connsiteY88" fmla="*/ 1432560 h 3759318"/>
                <a:gd name="connsiteX89" fmla="*/ 3328052 w 4867292"/>
                <a:gd name="connsiteY89" fmla="*/ 1432560 h 3759318"/>
                <a:gd name="connsiteX90" fmla="*/ 3236612 w 4867292"/>
                <a:gd name="connsiteY90" fmla="*/ 1508760 h 3759318"/>
                <a:gd name="connsiteX91" fmla="*/ 3114692 w 4867292"/>
                <a:gd name="connsiteY91" fmla="*/ 1569720 h 3759318"/>
                <a:gd name="connsiteX92" fmla="*/ 2985152 w 4867292"/>
                <a:gd name="connsiteY92" fmla="*/ 1554480 h 3759318"/>
                <a:gd name="connsiteX93" fmla="*/ 2870852 w 4867292"/>
                <a:gd name="connsiteY93" fmla="*/ 1714500 h 3759318"/>
                <a:gd name="connsiteX94" fmla="*/ 2741312 w 4867292"/>
                <a:gd name="connsiteY94" fmla="*/ 1645920 h 3759318"/>
                <a:gd name="connsiteX95" fmla="*/ 2756552 w 4867292"/>
                <a:gd name="connsiteY95" fmla="*/ 1432560 h 3759318"/>
                <a:gd name="connsiteX96" fmla="*/ 2764172 w 4867292"/>
                <a:gd name="connsiteY96" fmla="*/ 1386840 h 3759318"/>
                <a:gd name="connsiteX97" fmla="*/ 2756552 w 4867292"/>
                <a:gd name="connsiteY97" fmla="*/ 1280160 h 3759318"/>
                <a:gd name="connsiteX98" fmla="*/ 2817512 w 4867292"/>
                <a:gd name="connsiteY98" fmla="*/ 1036320 h 3759318"/>
                <a:gd name="connsiteX99" fmla="*/ 2840372 w 4867292"/>
                <a:gd name="connsiteY99" fmla="*/ 891540 h 3759318"/>
                <a:gd name="connsiteX100" fmla="*/ 2878472 w 4867292"/>
                <a:gd name="connsiteY100" fmla="*/ 838200 h 3759318"/>
                <a:gd name="connsiteX101" fmla="*/ 2962292 w 4867292"/>
                <a:gd name="connsiteY101" fmla="*/ 556260 h 3759318"/>
                <a:gd name="connsiteX102" fmla="*/ 3152792 w 4867292"/>
                <a:gd name="connsiteY102" fmla="*/ 190500 h 3759318"/>
                <a:gd name="connsiteX103" fmla="*/ 3122312 w 4867292"/>
                <a:gd name="connsiteY103" fmla="*/ 68580 h 375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4867292" h="3759318">
                  <a:moveTo>
                    <a:pt x="3183272" y="0"/>
                  </a:moveTo>
                  <a:lnTo>
                    <a:pt x="3335672" y="144780"/>
                  </a:lnTo>
                  <a:lnTo>
                    <a:pt x="3449972" y="243840"/>
                  </a:lnTo>
                  <a:lnTo>
                    <a:pt x="3678572" y="266700"/>
                  </a:lnTo>
                  <a:lnTo>
                    <a:pt x="3792872" y="320040"/>
                  </a:lnTo>
                  <a:lnTo>
                    <a:pt x="3891932" y="472440"/>
                  </a:lnTo>
                  <a:lnTo>
                    <a:pt x="3990992" y="556260"/>
                  </a:lnTo>
                  <a:lnTo>
                    <a:pt x="4021472" y="662940"/>
                  </a:lnTo>
                  <a:lnTo>
                    <a:pt x="4211972" y="769620"/>
                  </a:lnTo>
                  <a:lnTo>
                    <a:pt x="4371992" y="800100"/>
                  </a:lnTo>
                  <a:lnTo>
                    <a:pt x="4562492" y="731520"/>
                  </a:lnTo>
                  <a:lnTo>
                    <a:pt x="4707272" y="632460"/>
                  </a:lnTo>
                  <a:lnTo>
                    <a:pt x="4867292" y="472440"/>
                  </a:lnTo>
                  <a:lnTo>
                    <a:pt x="4829192" y="617220"/>
                  </a:lnTo>
                  <a:lnTo>
                    <a:pt x="4829192" y="708660"/>
                  </a:lnTo>
                  <a:lnTo>
                    <a:pt x="4760612" y="830580"/>
                  </a:lnTo>
                  <a:lnTo>
                    <a:pt x="4615832" y="1569720"/>
                  </a:lnTo>
                  <a:lnTo>
                    <a:pt x="4661552" y="1684020"/>
                  </a:lnTo>
                  <a:lnTo>
                    <a:pt x="4615832" y="2415540"/>
                  </a:lnTo>
                  <a:lnTo>
                    <a:pt x="4615832" y="2499360"/>
                  </a:lnTo>
                  <a:lnTo>
                    <a:pt x="4631072" y="2529840"/>
                  </a:lnTo>
                  <a:lnTo>
                    <a:pt x="4699652" y="3223260"/>
                  </a:lnTo>
                  <a:lnTo>
                    <a:pt x="4842148" y="3759318"/>
                  </a:lnTo>
                  <a:lnTo>
                    <a:pt x="0" y="3759318"/>
                  </a:lnTo>
                  <a:lnTo>
                    <a:pt x="59072" y="3695700"/>
                  </a:lnTo>
                  <a:lnTo>
                    <a:pt x="173372" y="3649980"/>
                  </a:lnTo>
                  <a:lnTo>
                    <a:pt x="203852" y="3581400"/>
                  </a:lnTo>
                  <a:lnTo>
                    <a:pt x="234332" y="3558540"/>
                  </a:lnTo>
                  <a:lnTo>
                    <a:pt x="287672" y="3489960"/>
                  </a:lnTo>
                  <a:lnTo>
                    <a:pt x="386732" y="3276600"/>
                  </a:lnTo>
                  <a:lnTo>
                    <a:pt x="561992" y="3162300"/>
                  </a:lnTo>
                  <a:lnTo>
                    <a:pt x="714392" y="3284220"/>
                  </a:lnTo>
                  <a:lnTo>
                    <a:pt x="843932" y="3246120"/>
                  </a:lnTo>
                  <a:lnTo>
                    <a:pt x="988712" y="3101340"/>
                  </a:lnTo>
                  <a:lnTo>
                    <a:pt x="1118252" y="3124200"/>
                  </a:lnTo>
                  <a:lnTo>
                    <a:pt x="1171592" y="3025140"/>
                  </a:lnTo>
                  <a:lnTo>
                    <a:pt x="1346852" y="2423160"/>
                  </a:lnTo>
                  <a:lnTo>
                    <a:pt x="1362092" y="1905000"/>
                  </a:lnTo>
                  <a:lnTo>
                    <a:pt x="1278272" y="1798320"/>
                  </a:lnTo>
                  <a:lnTo>
                    <a:pt x="1125872" y="1722120"/>
                  </a:lnTo>
                  <a:lnTo>
                    <a:pt x="1156352" y="1653540"/>
                  </a:lnTo>
                  <a:lnTo>
                    <a:pt x="1308752" y="1699260"/>
                  </a:lnTo>
                  <a:lnTo>
                    <a:pt x="1400192" y="1623060"/>
                  </a:lnTo>
                  <a:lnTo>
                    <a:pt x="1423052" y="1470660"/>
                  </a:lnTo>
                  <a:lnTo>
                    <a:pt x="1377332" y="1310640"/>
                  </a:lnTo>
                  <a:lnTo>
                    <a:pt x="1407812" y="1165860"/>
                  </a:lnTo>
                  <a:lnTo>
                    <a:pt x="1613552" y="1303020"/>
                  </a:lnTo>
                  <a:lnTo>
                    <a:pt x="1628792" y="1394460"/>
                  </a:lnTo>
                  <a:lnTo>
                    <a:pt x="1781192" y="1478280"/>
                  </a:lnTo>
                  <a:lnTo>
                    <a:pt x="1872632" y="1485900"/>
                  </a:lnTo>
                  <a:lnTo>
                    <a:pt x="1941212" y="1402080"/>
                  </a:lnTo>
                  <a:lnTo>
                    <a:pt x="1948832" y="1325880"/>
                  </a:lnTo>
                  <a:lnTo>
                    <a:pt x="2108852" y="1303020"/>
                  </a:lnTo>
                  <a:lnTo>
                    <a:pt x="2276492" y="1379220"/>
                  </a:lnTo>
                  <a:lnTo>
                    <a:pt x="2352692" y="1524000"/>
                  </a:lnTo>
                  <a:lnTo>
                    <a:pt x="2299352" y="1699260"/>
                  </a:lnTo>
                  <a:lnTo>
                    <a:pt x="2322212" y="1889760"/>
                  </a:lnTo>
                  <a:lnTo>
                    <a:pt x="2413652" y="2522220"/>
                  </a:lnTo>
                  <a:lnTo>
                    <a:pt x="2512712" y="2842260"/>
                  </a:lnTo>
                  <a:lnTo>
                    <a:pt x="2642252" y="2926080"/>
                  </a:lnTo>
                  <a:lnTo>
                    <a:pt x="2870852" y="2865120"/>
                  </a:lnTo>
                  <a:lnTo>
                    <a:pt x="3046112" y="2644140"/>
                  </a:lnTo>
                  <a:lnTo>
                    <a:pt x="3046112" y="2499360"/>
                  </a:lnTo>
                  <a:lnTo>
                    <a:pt x="3000392" y="2438400"/>
                  </a:lnTo>
                  <a:lnTo>
                    <a:pt x="3023252" y="2400300"/>
                  </a:lnTo>
                  <a:lnTo>
                    <a:pt x="3023252" y="2301240"/>
                  </a:lnTo>
                  <a:lnTo>
                    <a:pt x="3107072" y="2194560"/>
                  </a:lnTo>
                  <a:lnTo>
                    <a:pt x="3221372" y="2247900"/>
                  </a:lnTo>
                  <a:lnTo>
                    <a:pt x="3267092" y="2263140"/>
                  </a:lnTo>
                  <a:lnTo>
                    <a:pt x="3366152" y="2400300"/>
                  </a:lnTo>
                  <a:lnTo>
                    <a:pt x="3335672" y="2499360"/>
                  </a:lnTo>
                  <a:lnTo>
                    <a:pt x="3587132" y="2583180"/>
                  </a:lnTo>
                  <a:lnTo>
                    <a:pt x="3693812" y="2720340"/>
                  </a:lnTo>
                  <a:lnTo>
                    <a:pt x="3823352" y="2766060"/>
                  </a:lnTo>
                  <a:lnTo>
                    <a:pt x="3975752" y="2697480"/>
                  </a:lnTo>
                  <a:lnTo>
                    <a:pt x="4090052" y="2453640"/>
                  </a:lnTo>
                  <a:lnTo>
                    <a:pt x="4166252" y="2164080"/>
                  </a:lnTo>
                  <a:lnTo>
                    <a:pt x="4181492" y="1828800"/>
                  </a:lnTo>
                  <a:lnTo>
                    <a:pt x="4265312" y="1691640"/>
                  </a:lnTo>
                  <a:lnTo>
                    <a:pt x="4257692" y="1531620"/>
                  </a:lnTo>
                  <a:lnTo>
                    <a:pt x="4204352" y="1333500"/>
                  </a:lnTo>
                  <a:lnTo>
                    <a:pt x="4006232" y="1104900"/>
                  </a:lnTo>
                  <a:lnTo>
                    <a:pt x="3922412" y="1104900"/>
                  </a:lnTo>
                  <a:lnTo>
                    <a:pt x="3907172" y="1280160"/>
                  </a:lnTo>
                  <a:lnTo>
                    <a:pt x="3808112" y="1363980"/>
                  </a:lnTo>
                  <a:lnTo>
                    <a:pt x="3678572" y="1394460"/>
                  </a:lnTo>
                  <a:lnTo>
                    <a:pt x="3609992" y="1493520"/>
                  </a:lnTo>
                  <a:lnTo>
                    <a:pt x="3556652" y="1501140"/>
                  </a:lnTo>
                  <a:lnTo>
                    <a:pt x="3465212" y="1432560"/>
                  </a:lnTo>
                  <a:lnTo>
                    <a:pt x="3328052" y="1432560"/>
                  </a:lnTo>
                  <a:lnTo>
                    <a:pt x="3236612" y="1508760"/>
                  </a:lnTo>
                  <a:lnTo>
                    <a:pt x="3114692" y="1569720"/>
                  </a:lnTo>
                  <a:lnTo>
                    <a:pt x="2985152" y="1554480"/>
                  </a:lnTo>
                  <a:lnTo>
                    <a:pt x="2870852" y="1714500"/>
                  </a:lnTo>
                  <a:lnTo>
                    <a:pt x="2741312" y="1645920"/>
                  </a:lnTo>
                  <a:lnTo>
                    <a:pt x="2756552" y="1432560"/>
                  </a:lnTo>
                  <a:lnTo>
                    <a:pt x="2764172" y="1386840"/>
                  </a:lnTo>
                  <a:lnTo>
                    <a:pt x="2756552" y="1280160"/>
                  </a:lnTo>
                  <a:lnTo>
                    <a:pt x="2817512" y="1036320"/>
                  </a:lnTo>
                  <a:lnTo>
                    <a:pt x="2840372" y="891540"/>
                  </a:lnTo>
                  <a:lnTo>
                    <a:pt x="2878472" y="838200"/>
                  </a:lnTo>
                  <a:lnTo>
                    <a:pt x="2962292" y="556260"/>
                  </a:lnTo>
                  <a:lnTo>
                    <a:pt x="3152792" y="190500"/>
                  </a:lnTo>
                  <a:lnTo>
                    <a:pt x="3122312" y="685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正方形/長方形 348">
              <a:extLst>
                <a:ext uri="{FF2B5EF4-FFF2-40B4-BE49-F238E27FC236}">
                  <a16:creationId xmlns:a16="http://schemas.microsoft.com/office/drawing/2014/main" id="{B7760889-A018-42A6-8ACD-7F95D37BE806}"/>
                </a:ext>
              </a:extLst>
            </p:cNvPr>
            <p:cNvSpPr/>
            <p:nvPr/>
          </p:nvSpPr>
          <p:spPr>
            <a:xfrm>
              <a:off x="44881422" y="623893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　森</a:t>
              </a:r>
            </a:p>
          </p:txBody>
        </p: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E666ACE0-A533-4537-8EB6-C31A48D78C47}"/>
                </a:ext>
              </a:extLst>
            </p:cNvPr>
            <p:cNvGrpSpPr/>
            <p:nvPr/>
          </p:nvGrpSpPr>
          <p:grpSpPr>
            <a:xfrm>
              <a:off x="40424100" y="-11468100"/>
              <a:ext cx="29108396" cy="17618720"/>
              <a:chOff x="40424100" y="-11468100"/>
              <a:chExt cx="29108396" cy="17618720"/>
            </a:xfrm>
          </p:grpSpPr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B90B6D48-5FA1-47EA-BE14-4835EA5755D3}"/>
                  </a:ext>
                </a:extLst>
              </p:cNvPr>
              <p:cNvGrpSpPr/>
              <p:nvPr/>
            </p:nvGrpSpPr>
            <p:grpSpPr>
              <a:xfrm>
                <a:off x="40424100" y="-11468100"/>
                <a:ext cx="29108396" cy="17618720"/>
                <a:chOff x="40424100" y="-11468100"/>
                <a:chExt cx="29108396" cy="17618720"/>
              </a:xfrm>
              <a:solidFill>
                <a:schemeClr val="bg1"/>
              </a:solidFill>
            </p:grpSpPr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5CADBBC3-8050-4EE9-BD15-CAE6FE9F64BC}"/>
                    </a:ext>
                  </a:extLst>
                </p:cNvPr>
                <p:cNvSpPr/>
                <p:nvPr/>
              </p:nvSpPr>
              <p:spPr>
                <a:xfrm>
                  <a:off x="47091600" y="-11285620"/>
                  <a:ext cx="1487372" cy="1535993"/>
                </a:xfrm>
                <a:custGeom>
                  <a:avLst/>
                  <a:gdLst>
                    <a:gd name="connsiteX0" fmla="*/ 1179096 w 1487372"/>
                    <a:gd name="connsiteY0" fmla="*/ 0 h 1535993"/>
                    <a:gd name="connsiteX1" fmla="*/ 1275348 w 1487372"/>
                    <a:gd name="connsiteY1" fmla="*/ 168442 h 1535993"/>
                    <a:gd name="connsiteX2" fmla="*/ 1371600 w 1487372"/>
                    <a:gd name="connsiteY2" fmla="*/ 336884 h 1535993"/>
                    <a:gd name="connsiteX3" fmla="*/ 1443788 w 1487372"/>
                    <a:gd name="connsiteY3" fmla="*/ 505326 h 1535993"/>
                    <a:gd name="connsiteX4" fmla="*/ 1487372 w 1487372"/>
                    <a:gd name="connsiteY4" fmla="*/ 540194 h 1535993"/>
                    <a:gd name="connsiteX5" fmla="*/ 1394460 w 1487372"/>
                    <a:gd name="connsiteY5" fmla="*/ 686201 h 1535993"/>
                    <a:gd name="connsiteX6" fmla="*/ 1264920 w 1487372"/>
                    <a:gd name="connsiteY6" fmla="*/ 701441 h 1535993"/>
                    <a:gd name="connsiteX7" fmla="*/ 1211580 w 1487372"/>
                    <a:gd name="connsiteY7" fmla="*/ 815741 h 1535993"/>
                    <a:gd name="connsiteX8" fmla="*/ 1257300 w 1487372"/>
                    <a:gd name="connsiteY8" fmla="*/ 907181 h 1535993"/>
                    <a:gd name="connsiteX9" fmla="*/ 1211580 w 1487372"/>
                    <a:gd name="connsiteY9" fmla="*/ 975761 h 1535993"/>
                    <a:gd name="connsiteX10" fmla="*/ 1310640 w 1487372"/>
                    <a:gd name="connsiteY10" fmla="*/ 1036721 h 1535993"/>
                    <a:gd name="connsiteX11" fmla="*/ 1295400 w 1487372"/>
                    <a:gd name="connsiteY11" fmla="*/ 1082441 h 1535993"/>
                    <a:gd name="connsiteX12" fmla="*/ 1333500 w 1487372"/>
                    <a:gd name="connsiteY12" fmla="*/ 1128161 h 1535993"/>
                    <a:gd name="connsiteX13" fmla="*/ 1318260 w 1487372"/>
                    <a:gd name="connsiteY13" fmla="*/ 1219601 h 1535993"/>
                    <a:gd name="connsiteX14" fmla="*/ 1127760 w 1487372"/>
                    <a:gd name="connsiteY14" fmla="*/ 1265321 h 1535993"/>
                    <a:gd name="connsiteX15" fmla="*/ 1036320 w 1487372"/>
                    <a:gd name="connsiteY15" fmla="*/ 1394861 h 1535993"/>
                    <a:gd name="connsiteX16" fmla="*/ 1013460 w 1487372"/>
                    <a:gd name="connsiteY16" fmla="*/ 1486301 h 1535993"/>
                    <a:gd name="connsiteX17" fmla="*/ 861060 w 1487372"/>
                    <a:gd name="connsiteY17" fmla="*/ 1448201 h 1535993"/>
                    <a:gd name="connsiteX18" fmla="*/ 838200 w 1487372"/>
                    <a:gd name="connsiteY18" fmla="*/ 1417721 h 1535993"/>
                    <a:gd name="connsiteX19" fmla="*/ 762000 w 1487372"/>
                    <a:gd name="connsiteY19" fmla="*/ 1410101 h 1535993"/>
                    <a:gd name="connsiteX20" fmla="*/ 784860 w 1487372"/>
                    <a:gd name="connsiteY20" fmla="*/ 1356761 h 1535993"/>
                    <a:gd name="connsiteX21" fmla="*/ 731520 w 1487372"/>
                    <a:gd name="connsiteY21" fmla="*/ 1341521 h 1535993"/>
                    <a:gd name="connsiteX22" fmla="*/ 685800 w 1487372"/>
                    <a:gd name="connsiteY22" fmla="*/ 1364381 h 1535993"/>
                    <a:gd name="connsiteX23" fmla="*/ 617220 w 1487372"/>
                    <a:gd name="connsiteY23" fmla="*/ 1265321 h 1535993"/>
                    <a:gd name="connsiteX24" fmla="*/ 647700 w 1487372"/>
                    <a:gd name="connsiteY24" fmla="*/ 1211981 h 1535993"/>
                    <a:gd name="connsiteX25" fmla="*/ 617220 w 1487372"/>
                    <a:gd name="connsiteY25" fmla="*/ 1067201 h 1535993"/>
                    <a:gd name="connsiteX26" fmla="*/ 525780 w 1487372"/>
                    <a:gd name="connsiteY26" fmla="*/ 1074821 h 1535993"/>
                    <a:gd name="connsiteX27" fmla="*/ 502920 w 1487372"/>
                    <a:gd name="connsiteY27" fmla="*/ 1227221 h 1535993"/>
                    <a:gd name="connsiteX28" fmla="*/ 381000 w 1487372"/>
                    <a:gd name="connsiteY28" fmla="*/ 1189121 h 1535993"/>
                    <a:gd name="connsiteX29" fmla="*/ 289560 w 1487372"/>
                    <a:gd name="connsiteY29" fmla="*/ 1196741 h 1535993"/>
                    <a:gd name="connsiteX30" fmla="*/ 274320 w 1487372"/>
                    <a:gd name="connsiteY30" fmla="*/ 1272941 h 1535993"/>
                    <a:gd name="connsiteX31" fmla="*/ 83820 w 1487372"/>
                    <a:gd name="connsiteY31" fmla="*/ 1349141 h 1535993"/>
                    <a:gd name="connsiteX32" fmla="*/ 69068 w 1487372"/>
                    <a:gd name="connsiteY32" fmla="*/ 1535993 h 1535993"/>
                    <a:gd name="connsiteX33" fmla="*/ 0 w 1487372"/>
                    <a:gd name="connsiteY33" fmla="*/ 1323474 h 1535993"/>
                    <a:gd name="connsiteX34" fmla="*/ 144380 w 1487372"/>
                    <a:gd name="connsiteY34" fmla="*/ 938463 h 1535993"/>
                    <a:gd name="connsiteX35" fmla="*/ 264696 w 1487372"/>
                    <a:gd name="connsiteY35" fmla="*/ 697832 h 1535993"/>
                    <a:gd name="connsiteX36" fmla="*/ 216568 w 1487372"/>
                    <a:gd name="connsiteY36" fmla="*/ 433137 h 1535993"/>
                    <a:gd name="connsiteX37" fmla="*/ 264696 w 1487372"/>
                    <a:gd name="connsiteY37" fmla="*/ 288758 h 1535993"/>
                    <a:gd name="connsiteX38" fmla="*/ 433136 w 1487372"/>
                    <a:gd name="connsiteY38" fmla="*/ 505326 h 1535993"/>
                    <a:gd name="connsiteX39" fmla="*/ 529388 w 1487372"/>
                    <a:gd name="connsiteY39" fmla="*/ 457200 h 1535993"/>
                    <a:gd name="connsiteX40" fmla="*/ 721896 w 1487372"/>
                    <a:gd name="connsiteY40" fmla="*/ 505326 h 1535993"/>
                    <a:gd name="connsiteX41" fmla="*/ 938464 w 1487372"/>
                    <a:gd name="connsiteY41" fmla="*/ 264695 h 1535993"/>
                    <a:gd name="connsiteX42" fmla="*/ 986588 w 1487372"/>
                    <a:gd name="connsiteY42" fmla="*/ 24063 h 1535993"/>
                    <a:gd name="connsiteX43" fmla="*/ 1179096 w 1487372"/>
                    <a:gd name="connsiteY43" fmla="*/ 0 h 15359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487372" h="1535993">
                      <a:moveTo>
                        <a:pt x="1179096" y="0"/>
                      </a:moveTo>
                      <a:lnTo>
                        <a:pt x="1275348" y="168442"/>
                      </a:lnTo>
                      <a:lnTo>
                        <a:pt x="1371600" y="336884"/>
                      </a:lnTo>
                      <a:lnTo>
                        <a:pt x="1443788" y="505326"/>
                      </a:lnTo>
                      <a:lnTo>
                        <a:pt x="1487372" y="540194"/>
                      </a:lnTo>
                      <a:lnTo>
                        <a:pt x="1394460" y="686201"/>
                      </a:lnTo>
                      <a:lnTo>
                        <a:pt x="1264920" y="701441"/>
                      </a:lnTo>
                      <a:lnTo>
                        <a:pt x="1211580" y="815741"/>
                      </a:lnTo>
                      <a:lnTo>
                        <a:pt x="1257300" y="907181"/>
                      </a:lnTo>
                      <a:lnTo>
                        <a:pt x="1211580" y="975761"/>
                      </a:lnTo>
                      <a:lnTo>
                        <a:pt x="1310640" y="1036721"/>
                      </a:lnTo>
                      <a:lnTo>
                        <a:pt x="1295400" y="1082441"/>
                      </a:lnTo>
                      <a:lnTo>
                        <a:pt x="1333500" y="1128161"/>
                      </a:lnTo>
                      <a:lnTo>
                        <a:pt x="1318260" y="1219601"/>
                      </a:lnTo>
                      <a:lnTo>
                        <a:pt x="1127760" y="1265321"/>
                      </a:lnTo>
                      <a:lnTo>
                        <a:pt x="1036320" y="1394861"/>
                      </a:lnTo>
                      <a:lnTo>
                        <a:pt x="1013460" y="1486301"/>
                      </a:lnTo>
                      <a:lnTo>
                        <a:pt x="861060" y="1448201"/>
                      </a:lnTo>
                      <a:lnTo>
                        <a:pt x="838200" y="1417721"/>
                      </a:lnTo>
                      <a:lnTo>
                        <a:pt x="762000" y="1410101"/>
                      </a:lnTo>
                      <a:lnTo>
                        <a:pt x="784860" y="1356761"/>
                      </a:lnTo>
                      <a:lnTo>
                        <a:pt x="731520" y="1341521"/>
                      </a:lnTo>
                      <a:lnTo>
                        <a:pt x="685800" y="1364381"/>
                      </a:lnTo>
                      <a:lnTo>
                        <a:pt x="617220" y="1265321"/>
                      </a:lnTo>
                      <a:lnTo>
                        <a:pt x="647700" y="1211981"/>
                      </a:lnTo>
                      <a:lnTo>
                        <a:pt x="617220" y="1067201"/>
                      </a:lnTo>
                      <a:lnTo>
                        <a:pt x="525780" y="1074821"/>
                      </a:lnTo>
                      <a:lnTo>
                        <a:pt x="502920" y="1227221"/>
                      </a:lnTo>
                      <a:lnTo>
                        <a:pt x="381000" y="1189121"/>
                      </a:lnTo>
                      <a:lnTo>
                        <a:pt x="289560" y="1196741"/>
                      </a:lnTo>
                      <a:lnTo>
                        <a:pt x="274320" y="1272941"/>
                      </a:lnTo>
                      <a:lnTo>
                        <a:pt x="83820" y="1349141"/>
                      </a:lnTo>
                      <a:lnTo>
                        <a:pt x="69068" y="1535993"/>
                      </a:lnTo>
                      <a:lnTo>
                        <a:pt x="0" y="1323474"/>
                      </a:lnTo>
                      <a:lnTo>
                        <a:pt x="144380" y="938463"/>
                      </a:lnTo>
                      <a:lnTo>
                        <a:pt x="264696" y="697832"/>
                      </a:lnTo>
                      <a:lnTo>
                        <a:pt x="216568" y="433137"/>
                      </a:lnTo>
                      <a:lnTo>
                        <a:pt x="264696" y="288758"/>
                      </a:lnTo>
                      <a:lnTo>
                        <a:pt x="433136" y="505326"/>
                      </a:lnTo>
                      <a:lnTo>
                        <a:pt x="529388" y="457200"/>
                      </a:lnTo>
                      <a:lnTo>
                        <a:pt x="721896" y="505326"/>
                      </a:lnTo>
                      <a:lnTo>
                        <a:pt x="938464" y="264695"/>
                      </a:lnTo>
                      <a:lnTo>
                        <a:pt x="986588" y="24063"/>
                      </a:lnTo>
                      <a:lnTo>
                        <a:pt x="11790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CB6F812A-2408-47F4-9D59-8F4BA4BD5267}"/>
                    </a:ext>
                  </a:extLst>
                </p:cNvPr>
                <p:cNvSpPr/>
                <p:nvPr/>
              </p:nvSpPr>
              <p:spPr>
                <a:xfrm>
                  <a:off x="48882300" y="-9898380"/>
                  <a:ext cx="1019060" cy="967740"/>
                </a:xfrm>
                <a:custGeom>
                  <a:avLst/>
                  <a:gdLst>
                    <a:gd name="connsiteX0" fmla="*/ 312420 w 1019060"/>
                    <a:gd name="connsiteY0" fmla="*/ 0 h 967740"/>
                    <a:gd name="connsiteX1" fmla="*/ 541020 w 1019060"/>
                    <a:gd name="connsiteY1" fmla="*/ 160020 h 967740"/>
                    <a:gd name="connsiteX2" fmla="*/ 595144 w 1019060"/>
                    <a:gd name="connsiteY2" fmla="*/ 98164 h 967740"/>
                    <a:gd name="connsiteX3" fmla="*/ 928436 w 1019060"/>
                    <a:gd name="connsiteY3" fmla="*/ 561875 h 967740"/>
                    <a:gd name="connsiteX4" fmla="*/ 1019060 w 1019060"/>
                    <a:gd name="connsiteY4" fmla="*/ 685455 h 967740"/>
                    <a:gd name="connsiteX5" fmla="*/ 1005840 w 1019060"/>
                    <a:gd name="connsiteY5" fmla="*/ 822960 h 967740"/>
                    <a:gd name="connsiteX6" fmla="*/ 899160 w 1019060"/>
                    <a:gd name="connsiteY6" fmla="*/ 899160 h 967740"/>
                    <a:gd name="connsiteX7" fmla="*/ 861060 w 1019060"/>
                    <a:gd name="connsiteY7" fmla="*/ 861060 h 967740"/>
                    <a:gd name="connsiteX8" fmla="*/ 807720 w 1019060"/>
                    <a:gd name="connsiteY8" fmla="*/ 952500 h 967740"/>
                    <a:gd name="connsiteX9" fmla="*/ 731520 w 1019060"/>
                    <a:gd name="connsiteY9" fmla="*/ 937260 h 967740"/>
                    <a:gd name="connsiteX10" fmla="*/ 739140 w 1019060"/>
                    <a:gd name="connsiteY10" fmla="*/ 830580 h 967740"/>
                    <a:gd name="connsiteX11" fmla="*/ 388620 w 1019060"/>
                    <a:gd name="connsiteY11" fmla="*/ 754380 h 967740"/>
                    <a:gd name="connsiteX12" fmla="*/ 182880 w 1019060"/>
                    <a:gd name="connsiteY12" fmla="*/ 899160 h 967740"/>
                    <a:gd name="connsiteX13" fmla="*/ 182880 w 1019060"/>
                    <a:gd name="connsiteY13" fmla="*/ 967740 h 967740"/>
                    <a:gd name="connsiteX14" fmla="*/ 60960 w 1019060"/>
                    <a:gd name="connsiteY14" fmla="*/ 967740 h 967740"/>
                    <a:gd name="connsiteX15" fmla="*/ 7620 w 1019060"/>
                    <a:gd name="connsiteY15" fmla="*/ 800100 h 967740"/>
                    <a:gd name="connsiteX16" fmla="*/ 83820 w 1019060"/>
                    <a:gd name="connsiteY16" fmla="*/ 716280 h 967740"/>
                    <a:gd name="connsiteX17" fmla="*/ 0 w 1019060"/>
                    <a:gd name="connsiteY17" fmla="*/ 708660 h 967740"/>
                    <a:gd name="connsiteX18" fmla="*/ 38100 w 1019060"/>
                    <a:gd name="connsiteY18" fmla="*/ 617220 h 967740"/>
                    <a:gd name="connsiteX19" fmla="*/ 99060 w 1019060"/>
                    <a:gd name="connsiteY19" fmla="*/ 609600 h 967740"/>
                    <a:gd name="connsiteX20" fmla="*/ 91440 w 1019060"/>
                    <a:gd name="connsiteY20" fmla="*/ 472440 h 967740"/>
                    <a:gd name="connsiteX21" fmla="*/ 152400 w 1019060"/>
                    <a:gd name="connsiteY21" fmla="*/ 434340 h 967740"/>
                    <a:gd name="connsiteX22" fmla="*/ 60960 w 1019060"/>
                    <a:gd name="connsiteY22" fmla="*/ 228600 h 967740"/>
                    <a:gd name="connsiteX23" fmla="*/ 121920 w 1019060"/>
                    <a:gd name="connsiteY23" fmla="*/ 175260 h 967740"/>
                    <a:gd name="connsiteX24" fmla="*/ 182880 w 1019060"/>
                    <a:gd name="connsiteY24" fmla="*/ 76200 h 967740"/>
                    <a:gd name="connsiteX25" fmla="*/ 243840 w 1019060"/>
                    <a:gd name="connsiteY25" fmla="*/ 91440 h 967740"/>
                    <a:gd name="connsiteX26" fmla="*/ 312420 w 1019060"/>
                    <a:gd name="connsiteY26" fmla="*/ 0 h 967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019060" h="967740">
                      <a:moveTo>
                        <a:pt x="312420" y="0"/>
                      </a:moveTo>
                      <a:lnTo>
                        <a:pt x="541020" y="160020"/>
                      </a:lnTo>
                      <a:lnTo>
                        <a:pt x="595144" y="98164"/>
                      </a:lnTo>
                      <a:lnTo>
                        <a:pt x="928436" y="561875"/>
                      </a:lnTo>
                      <a:lnTo>
                        <a:pt x="1019060" y="685455"/>
                      </a:lnTo>
                      <a:lnTo>
                        <a:pt x="1005840" y="822960"/>
                      </a:lnTo>
                      <a:lnTo>
                        <a:pt x="899160" y="899160"/>
                      </a:lnTo>
                      <a:lnTo>
                        <a:pt x="861060" y="861060"/>
                      </a:lnTo>
                      <a:lnTo>
                        <a:pt x="807720" y="952500"/>
                      </a:lnTo>
                      <a:lnTo>
                        <a:pt x="731520" y="937260"/>
                      </a:lnTo>
                      <a:lnTo>
                        <a:pt x="739140" y="830580"/>
                      </a:lnTo>
                      <a:lnTo>
                        <a:pt x="388620" y="754380"/>
                      </a:lnTo>
                      <a:lnTo>
                        <a:pt x="182880" y="899160"/>
                      </a:lnTo>
                      <a:lnTo>
                        <a:pt x="182880" y="967740"/>
                      </a:lnTo>
                      <a:lnTo>
                        <a:pt x="60960" y="967740"/>
                      </a:lnTo>
                      <a:lnTo>
                        <a:pt x="7620" y="800100"/>
                      </a:lnTo>
                      <a:lnTo>
                        <a:pt x="83820" y="716280"/>
                      </a:lnTo>
                      <a:lnTo>
                        <a:pt x="0" y="708660"/>
                      </a:lnTo>
                      <a:lnTo>
                        <a:pt x="38100" y="617220"/>
                      </a:lnTo>
                      <a:lnTo>
                        <a:pt x="99060" y="609600"/>
                      </a:lnTo>
                      <a:lnTo>
                        <a:pt x="91440" y="472440"/>
                      </a:lnTo>
                      <a:lnTo>
                        <a:pt x="152400" y="434340"/>
                      </a:lnTo>
                      <a:lnTo>
                        <a:pt x="60960" y="228600"/>
                      </a:lnTo>
                      <a:lnTo>
                        <a:pt x="121920" y="175260"/>
                      </a:lnTo>
                      <a:lnTo>
                        <a:pt x="182880" y="76200"/>
                      </a:lnTo>
                      <a:lnTo>
                        <a:pt x="243840" y="91440"/>
                      </a:lnTo>
                      <a:lnTo>
                        <a:pt x="3124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0CA2933E-6FC0-4876-A8F1-B72DA49C17E2}"/>
                    </a:ext>
                  </a:extLst>
                </p:cNvPr>
                <p:cNvSpPr/>
                <p:nvPr/>
              </p:nvSpPr>
              <p:spPr>
                <a:xfrm>
                  <a:off x="47634356" y="-8343900"/>
                  <a:ext cx="1118404" cy="2087880"/>
                </a:xfrm>
                <a:custGeom>
                  <a:avLst/>
                  <a:gdLst>
                    <a:gd name="connsiteX0" fmla="*/ 348784 w 1118404"/>
                    <a:gd name="connsiteY0" fmla="*/ 0 h 2087880"/>
                    <a:gd name="connsiteX1" fmla="*/ 447844 w 1118404"/>
                    <a:gd name="connsiteY1" fmla="*/ 129540 h 2087880"/>
                    <a:gd name="connsiteX2" fmla="*/ 432604 w 1118404"/>
                    <a:gd name="connsiteY2" fmla="*/ 304800 h 2087880"/>
                    <a:gd name="connsiteX3" fmla="*/ 562144 w 1118404"/>
                    <a:gd name="connsiteY3" fmla="*/ 312420 h 2087880"/>
                    <a:gd name="connsiteX4" fmla="*/ 722164 w 1118404"/>
                    <a:gd name="connsiteY4" fmla="*/ 251460 h 2087880"/>
                    <a:gd name="connsiteX5" fmla="*/ 699304 w 1118404"/>
                    <a:gd name="connsiteY5" fmla="*/ 419100 h 2087880"/>
                    <a:gd name="connsiteX6" fmla="*/ 760264 w 1118404"/>
                    <a:gd name="connsiteY6" fmla="*/ 495300 h 2087880"/>
                    <a:gd name="connsiteX7" fmla="*/ 767884 w 1118404"/>
                    <a:gd name="connsiteY7" fmla="*/ 640080 h 2087880"/>
                    <a:gd name="connsiteX8" fmla="*/ 745024 w 1118404"/>
                    <a:gd name="connsiteY8" fmla="*/ 678180 h 2087880"/>
                    <a:gd name="connsiteX9" fmla="*/ 790744 w 1118404"/>
                    <a:gd name="connsiteY9" fmla="*/ 1074420 h 2087880"/>
                    <a:gd name="connsiteX10" fmla="*/ 874564 w 1118404"/>
                    <a:gd name="connsiteY10" fmla="*/ 1127760 h 2087880"/>
                    <a:gd name="connsiteX11" fmla="*/ 943144 w 1118404"/>
                    <a:gd name="connsiteY11" fmla="*/ 1257300 h 2087880"/>
                    <a:gd name="connsiteX12" fmla="*/ 920284 w 1118404"/>
                    <a:gd name="connsiteY12" fmla="*/ 1318260 h 2087880"/>
                    <a:gd name="connsiteX13" fmla="*/ 1011724 w 1118404"/>
                    <a:gd name="connsiteY13" fmla="*/ 1470660 h 2087880"/>
                    <a:gd name="connsiteX14" fmla="*/ 1118404 w 1118404"/>
                    <a:gd name="connsiteY14" fmla="*/ 1516380 h 2087880"/>
                    <a:gd name="connsiteX15" fmla="*/ 1110784 w 1118404"/>
                    <a:gd name="connsiteY15" fmla="*/ 1722120 h 2087880"/>
                    <a:gd name="connsiteX16" fmla="*/ 882184 w 1118404"/>
                    <a:gd name="connsiteY16" fmla="*/ 1874520 h 2087880"/>
                    <a:gd name="connsiteX17" fmla="*/ 882184 w 1118404"/>
                    <a:gd name="connsiteY17" fmla="*/ 2087880 h 2087880"/>
                    <a:gd name="connsiteX18" fmla="*/ 798364 w 1118404"/>
                    <a:gd name="connsiteY18" fmla="*/ 2049780 h 2087880"/>
                    <a:gd name="connsiteX19" fmla="*/ 752644 w 1118404"/>
                    <a:gd name="connsiteY19" fmla="*/ 1805940 h 2087880"/>
                    <a:gd name="connsiteX20" fmla="*/ 615484 w 1118404"/>
                    <a:gd name="connsiteY20" fmla="*/ 1661160 h 2087880"/>
                    <a:gd name="connsiteX21" fmla="*/ 485944 w 1118404"/>
                    <a:gd name="connsiteY21" fmla="*/ 1562100 h 2087880"/>
                    <a:gd name="connsiteX22" fmla="*/ 440224 w 1118404"/>
                    <a:gd name="connsiteY22" fmla="*/ 1424940 h 2087880"/>
                    <a:gd name="connsiteX23" fmla="*/ 516424 w 1118404"/>
                    <a:gd name="connsiteY23" fmla="*/ 1371600 h 2087880"/>
                    <a:gd name="connsiteX24" fmla="*/ 546904 w 1118404"/>
                    <a:gd name="connsiteY24" fmla="*/ 1013460 h 2087880"/>
                    <a:gd name="connsiteX25" fmla="*/ 341164 w 1118404"/>
                    <a:gd name="connsiteY25" fmla="*/ 1013460 h 2087880"/>
                    <a:gd name="connsiteX26" fmla="*/ 196384 w 1118404"/>
                    <a:gd name="connsiteY26" fmla="*/ 853440 h 2087880"/>
                    <a:gd name="connsiteX27" fmla="*/ 119096 w 1118404"/>
                    <a:gd name="connsiteY27" fmla="*/ 858427 h 2087880"/>
                    <a:gd name="connsiteX28" fmla="*/ 131012 w 1118404"/>
                    <a:gd name="connsiteY28" fmla="*/ 667753 h 2087880"/>
                    <a:gd name="connsiteX29" fmla="*/ 0 w 1118404"/>
                    <a:gd name="connsiteY29" fmla="*/ 187381 h 2087880"/>
                    <a:gd name="connsiteX30" fmla="*/ 310684 w 1118404"/>
                    <a:gd name="connsiteY30" fmla="*/ 83820 h 2087880"/>
                    <a:gd name="connsiteX31" fmla="*/ 348784 w 1118404"/>
                    <a:gd name="connsiteY31" fmla="*/ 0 h 2087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118404" h="2087880">
                      <a:moveTo>
                        <a:pt x="348784" y="0"/>
                      </a:moveTo>
                      <a:lnTo>
                        <a:pt x="447844" y="129540"/>
                      </a:lnTo>
                      <a:lnTo>
                        <a:pt x="432604" y="304800"/>
                      </a:lnTo>
                      <a:lnTo>
                        <a:pt x="562144" y="312420"/>
                      </a:lnTo>
                      <a:lnTo>
                        <a:pt x="722164" y="251460"/>
                      </a:lnTo>
                      <a:lnTo>
                        <a:pt x="699304" y="419100"/>
                      </a:lnTo>
                      <a:lnTo>
                        <a:pt x="760264" y="495300"/>
                      </a:lnTo>
                      <a:lnTo>
                        <a:pt x="767884" y="640080"/>
                      </a:lnTo>
                      <a:lnTo>
                        <a:pt x="745024" y="678180"/>
                      </a:lnTo>
                      <a:lnTo>
                        <a:pt x="790744" y="1074420"/>
                      </a:lnTo>
                      <a:lnTo>
                        <a:pt x="874564" y="1127760"/>
                      </a:lnTo>
                      <a:lnTo>
                        <a:pt x="943144" y="1257300"/>
                      </a:lnTo>
                      <a:lnTo>
                        <a:pt x="920284" y="1318260"/>
                      </a:lnTo>
                      <a:lnTo>
                        <a:pt x="1011724" y="1470660"/>
                      </a:lnTo>
                      <a:lnTo>
                        <a:pt x="1118404" y="1516380"/>
                      </a:lnTo>
                      <a:lnTo>
                        <a:pt x="1110784" y="1722120"/>
                      </a:lnTo>
                      <a:lnTo>
                        <a:pt x="882184" y="1874520"/>
                      </a:lnTo>
                      <a:lnTo>
                        <a:pt x="882184" y="2087880"/>
                      </a:lnTo>
                      <a:lnTo>
                        <a:pt x="798364" y="2049780"/>
                      </a:lnTo>
                      <a:lnTo>
                        <a:pt x="752644" y="1805940"/>
                      </a:lnTo>
                      <a:lnTo>
                        <a:pt x="615484" y="1661160"/>
                      </a:lnTo>
                      <a:lnTo>
                        <a:pt x="485944" y="1562100"/>
                      </a:lnTo>
                      <a:lnTo>
                        <a:pt x="440224" y="1424940"/>
                      </a:lnTo>
                      <a:lnTo>
                        <a:pt x="516424" y="1371600"/>
                      </a:lnTo>
                      <a:lnTo>
                        <a:pt x="546904" y="1013460"/>
                      </a:lnTo>
                      <a:lnTo>
                        <a:pt x="341164" y="1013460"/>
                      </a:lnTo>
                      <a:lnTo>
                        <a:pt x="196384" y="853440"/>
                      </a:lnTo>
                      <a:lnTo>
                        <a:pt x="119096" y="858427"/>
                      </a:lnTo>
                      <a:lnTo>
                        <a:pt x="131012" y="667753"/>
                      </a:lnTo>
                      <a:lnTo>
                        <a:pt x="0" y="187381"/>
                      </a:lnTo>
                      <a:lnTo>
                        <a:pt x="310684" y="83820"/>
                      </a:lnTo>
                      <a:lnTo>
                        <a:pt x="3487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53831471-947E-4858-AC35-85AA131668B0}"/>
                    </a:ext>
                  </a:extLst>
                </p:cNvPr>
                <p:cNvSpPr/>
                <p:nvPr/>
              </p:nvSpPr>
              <p:spPr>
                <a:xfrm>
                  <a:off x="50192940" y="-7651178"/>
                  <a:ext cx="1613076" cy="1044639"/>
                </a:xfrm>
                <a:custGeom>
                  <a:avLst/>
                  <a:gdLst>
                    <a:gd name="connsiteX0" fmla="*/ 767832 w 1613076"/>
                    <a:gd name="connsiteY0" fmla="*/ 0 h 1044639"/>
                    <a:gd name="connsiteX1" fmla="*/ 1133776 w 1613076"/>
                    <a:gd name="connsiteY1" fmla="*/ 408168 h 1044639"/>
                    <a:gd name="connsiteX2" fmla="*/ 1613076 w 1613076"/>
                    <a:gd name="connsiteY2" fmla="*/ 753941 h 1044639"/>
                    <a:gd name="connsiteX3" fmla="*/ 1539240 w 1613076"/>
                    <a:gd name="connsiteY3" fmla="*/ 876999 h 1044639"/>
                    <a:gd name="connsiteX4" fmla="*/ 1470660 w 1613076"/>
                    <a:gd name="connsiteY4" fmla="*/ 907479 h 1044639"/>
                    <a:gd name="connsiteX5" fmla="*/ 1409700 w 1613076"/>
                    <a:gd name="connsiteY5" fmla="*/ 983679 h 1044639"/>
                    <a:gd name="connsiteX6" fmla="*/ 1371600 w 1613076"/>
                    <a:gd name="connsiteY6" fmla="*/ 937959 h 1044639"/>
                    <a:gd name="connsiteX7" fmla="*/ 1310640 w 1613076"/>
                    <a:gd name="connsiteY7" fmla="*/ 945579 h 1044639"/>
                    <a:gd name="connsiteX8" fmla="*/ 1287780 w 1613076"/>
                    <a:gd name="connsiteY8" fmla="*/ 991299 h 1044639"/>
                    <a:gd name="connsiteX9" fmla="*/ 1082040 w 1613076"/>
                    <a:gd name="connsiteY9" fmla="*/ 991299 h 1044639"/>
                    <a:gd name="connsiteX10" fmla="*/ 1013460 w 1613076"/>
                    <a:gd name="connsiteY10" fmla="*/ 922719 h 1044639"/>
                    <a:gd name="connsiteX11" fmla="*/ 967740 w 1613076"/>
                    <a:gd name="connsiteY11" fmla="*/ 1014159 h 1044639"/>
                    <a:gd name="connsiteX12" fmla="*/ 845820 w 1613076"/>
                    <a:gd name="connsiteY12" fmla="*/ 1044639 h 1044639"/>
                    <a:gd name="connsiteX13" fmla="*/ 769620 w 1613076"/>
                    <a:gd name="connsiteY13" fmla="*/ 1006539 h 1044639"/>
                    <a:gd name="connsiteX14" fmla="*/ 769620 w 1613076"/>
                    <a:gd name="connsiteY14" fmla="*/ 953199 h 1044639"/>
                    <a:gd name="connsiteX15" fmla="*/ 685800 w 1613076"/>
                    <a:gd name="connsiteY15" fmla="*/ 976059 h 1044639"/>
                    <a:gd name="connsiteX16" fmla="*/ 609600 w 1613076"/>
                    <a:gd name="connsiteY16" fmla="*/ 899859 h 1044639"/>
                    <a:gd name="connsiteX17" fmla="*/ 518160 w 1613076"/>
                    <a:gd name="connsiteY17" fmla="*/ 892239 h 1044639"/>
                    <a:gd name="connsiteX18" fmla="*/ 495300 w 1613076"/>
                    <a:gd name="connsiteY18" fmla="*/ 945579 h 1044639"/>
                    <a:gd name="connsiteX19" fmla="*/ 396240 w 1613076"/>
                    <a:gd name="connsiteY19" fmla="*/ 937959 h 1044639"/>
                    <a:gd name="connsiteX20" fmla="*/ 373380 w 1613076"/>
                    <a:gd name="connsiteY20" fmla="*/ 838899 h 1044639"/>
                    <a:gd name="connsiteX21" fmla="*/ 304800 w 1613076"/>
                    <a:gd name="connsiteY21" fmla="*/ 831279 h 1044639"/>
                    <a:gd name="connsiteX22" fmla="*/ 167640 w 1613076"/>
                    <a:gd name="connsiteY22" fmla="*/ 1037019 h 1044639"/>
                    <a:gd name="connsiteX23" fmla="*/ 0 w 1613076"/>
                    <a:gd name="connsiteY23" fmla="*/ 1037019 h 1044639"/>
                    <a:gd name="connsiteX24" fmla="*/ 0 w 1613076"/>
                    <a:gd name="connsiteY24" fmla="*/ 968439 h 1044639"/>
                    <a:gd name="connsiteX25" fmla="*/ 121920 w 1613076"/>
                    <a:gd name="connsiteY25" fmla="*/ 656019 h 1044639"/>
                    <a:gd name="connsiteX26" fmla="*/ 182880 w 1613076"/>
                    <a:gd name="connsiteY26" fmla="*/ 556959 h 1044639"/>
                    <a:gd name="connsiteX27" fmla="*/ 167640 w 1613076"/>
                    <a:gd name="connsiteY27" fmla="*/ 389319 h 1044639"/>
                    <a:gd name="connsiteX28" fmla="*/ 342900 w 1613076"/>
                    <a:gd name="connsiteY28" fmla="*/ 320739 h 1044639"/>
                    <a:gd name="connsiteX29" fmla="*/ 358140 w 1613076"/>
                    <a:gd name="connsiteY29" fmla="*/ 244539 h 1044639"/>
                    <a:gd name="connsiteX30" fmla="*/ 518160 w 1613076"/>
                    <a:gd name="connsiteY30" fmla="*/ 160719 h 1044639"/>
                    <a:gd name="connsiteX31" fmla="*/ 640080 w 1613076"/>
                    <a:gd name="connsiteY31" fmla="*/ 160719 h 1044639"/>
                    <a:gd name="connsiteX32" fmla="*/ 767832 w 1613076"/>
                    <a:gd name="connsiteY32" fmla="*/ 0 h 1044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613076" h="1044639">
                      <a:moveTo>
                        <a:pt x="767832" y="0"/>
                      </a:moveTo>
                      <a:lnTo>
                        <a:pt x="1133776" y="408168"/>
                      </a:lnTo>
                      <a:lnTo>
                        <a:pt x="1613076" y="753941"/>
                      </a:lnTo>
                      <a:lnTo>
                        <a:pt x="1539240" y="876999"/>
                      </a:lnTo>
                      <a:lnTo>
                        <a:pt x="1470660" y="907479"/>
                      </a:lnTo>
                      <a:lnTo>
                        <a:pt x="1409700" y="983679"/>
                      </a:lnTo>
                      <a:lnTo>
                        <a:pt x="1371600" y="937959"/>
                      </a:lnTo>
                      <a:lnTo>
                        <a:pt x="1310640" y="945579"/>
                      </a:lnTo>
                      <a:lnTo>
                        <a:pt x="1287780" y="991299"/>
                      </a:lnTo>
                      <a:lnTo>
                        <a:pt x="1082040" y="991299"/>
                      </a:lnTo>
                      <a:lnTo>
                        <a:pt x="1013460" y="922719"/>
                      </a:lnTo>
                      <a:lnTo>
                        <a:pt x="967740" y="1014159"/>
                      </a:lnTo>
                      <a:lnTo>
                        <a:pt x="845820" y="1044639"/>
                      </a:lnTo>
                      <a:lnTo>
                        <a:pt x="769620" y="1006539"/>
                      </a:lnTo>
                      <a:lnTo>
                        <a:pt x="769620" y="953199"/>
                      </a:lnTo>
                      <a:lnTo>
                        <a:pt x="685800" y="976059"/>
                      </a:lnTo>
                      <a:lnTo>
                        <a:pt x="609600" y="899859"/>
                      </a:lnTo>
                      <a:lnTo>
                        <a:pt x="518160" y="892239"/>
                      </a:lnTo>
                      <a:lnTo>
                        <a:pt x="495300" y="945579"/>
                      </a:lnTo>
                      <a:lnTo>
                        <a:pt x="396240" y="937959"/>
                      </a:lnTo>
                      <a:lnTo>
                        <a:pt x="373380" y="838899"/>
                      </a:lnTo>
                      <a:lnTo>
                        <a:pt x="304800" y="831279"/>
                      </a:lnTo>
                      <a:lnTo>
                        <a:pt x="167640" y="1037019"/>
                      </a:lnTo>
                      <a:lnTo>
                        <a:pt x="0" y="1037019"/>
                      </a:lnTo>
                      <a:lnTo>
                        <a:pt x="0" y="968439"/>
                      </a:lnTo>
                      <a:lnTo>
                        <a:pt x="121920" y="656019"/>
                      </a:lnTo>
                      <a:lnTo>
                        <a:pt x="182880" y="556959"/>
                      </a:lnTo>
                      <a:lnTo>
                        <a:pt x="167640" y="389319"/>
                      </a:lnTo>
                      <a:lnTo>
                        <a:pt x="342900" y="320739"/>
                      </a:lnTo>
                      <a:lnTo>
                        <a:pt x="358140" y="244539"/>
                      </a:lnTo>
                      <a:lnTo>
                        <a:pt x="518160" y="160719"/>
                      </a:lnTo>
                      <a:lnTo>
                        <a:pt x="640080" y="160719"/>
                      </a:lnTo>
                      <a:lnTo>
                        <a:pt x="7678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96FE3334-ACC5-4EBC-85D7-E1F3E586E4A7}"/>
                    </a:ext>
                  </a:extLst>
                </p:cNvPr>
                <p:cNvSpPr/>
                <p:nvPr/>
              </p:nvSpPr>
              <p:spPr>
                <a:xfrm>
                  <a:off x="51747420" y="-6514380"/>
                  <a:ext cx="1428264" cy="1797601"/>
                </a:xfrm>
                <a:custGeom>
                  <a:avLst/>
                  <a:gdLst>
                    <a:gd name="connsiteX0" fmla="*/ 589296 w 1428264"/>
                    <a:gd name="connsiteY0" fmla="*/ 0 h 1797601"/>
                    <a:gd name="connsiteX1" fmla="*/ 784960 w 1428264"/>
                    <a:gd name="connsiteY1" fmla="*/ 141153 h 1797601"/>
                    <a:gd name="connsiteX2" fmla="*/ 878708 w 1428264"/>
                    <a:gd name="connsiteY2" fmla="*/ 430914 h 1797601"/>
                    <a:gd name="connsiteX3" fmla="*/ 878708 w 1428264"/>
                    <a:gd name="connsiteY3" fmla="*/ 402339 h 1797601"/>
                    <a:gd name="connsiteX4" fmla="*/ 1287780 w 1428264"/>
                    <a:gd name="connsiteY4" fmla="*/ 618907 h 1797601"/>
                    <a:gd name="connsiteX5" fmla="*/ 1428264 w 1428264"/>
                    <a:gd name="connsiteY5" fmla="*/ 683129 h 1797601"/>
                    <a:gd name="connsiteX6" fmla="*/ 967740 w 1428264"/>
                    <a:gd name="connsiteY6" fmla="*/ 1104181 h 1797601"/>
                    <a:gd name="connsiteX7" fmla="*/ 982980 w 1428264"/>
                    <a:gd name="connsiteY7" fmla="*/ 1348021 h 1797601"/>
                    <a:gd name="connsiteX8" fmla="*/ 883920 w 1428264"/>
                    <a:gd name="connsiteY8" fmla="*/ 1302301 h 1797601"/>
                    <a:gd name="connsiteX9" fmla="*/ 655320 w 1428264"/>
                    <a:gd name="connsiteY9" fmla="*/ 1668061 h 1797601"/>
                    <a:gd name="connsiteX10" fmla="*/ 464820 w 1428264"/>
                    <a:gd name="connsiteY10" fmla="*/ 1599481 h 1797601"/>
                    <a:gd name="connsiteX11" fmla="*/ 281940 w 1428264"/>
                    <a:gd name="connsiteY11" fmla="*/ 1713781 h 1797601"/>
                    <a:gd name="connsiteX12" fmla="*/ 205740 w 1428264"/>
                    <a:gd name="connsiteY12" fmla="*/ 1797601 h 1797601"/>
                    <a:gd name="connsiteX13" fmla="*/ 121920 w 1428264"/>
                    <a:gd name="connsiteY13" fmla="*/ 1744261 h 1797601"/>
                    <a:gd name="connsiteX14" fmla="*/ 152400 w 1428264"/>
                    <a:gd name="connsiteY14" fmla="*/ 1652821 h 1797601"/>
                    <a:gd name="connsiteX15" fmla="*/ 121920 w 1428264"/>
                    <a:gd name="connsiteY15" fmla="*/ 1515661 h 1797601"/>
                    <a:gd name="connsiteX16" fmla="*/ 198120 w 1428264"/>
                    <a:gd name="connsiteY16" fmla="*/ 1317541 h 1797601"/>
                    <a:gd name="connsiteX17" fmla="*/ 144780 w 1428264"/>
                    <a:gd name="connsiteY17" fmla="*/ 1210861 h 1797601"/>
                    <a:gd name="connsiteX18" fmla="*/ 152400 w 1428264"/>
                    <a:gd name="connsiteY18" fmla="*/ 1142281 h 1797601"/>
                    <a:gd name="connsiteX19" fmla="*/ 220980 w 1428264"/>
                    <a:gd name="connsiteY19" fmla="*/ 1096561 h 1797601"/>
                    <a:gd name="connsiteX20" fmla="*/ 289560 w 1428264"/>
                    <a:gd name="connsiteY20" fmla="*/ 936541 h 1797601"/>
                    <a:gd name="connsiteX21" fmla="*/ 281940 w 1428264"/>
                    <a:gd name="connsiteY21" fmla="*/ 807001 h 1797601"/>
                    <a:gd name="connsiteX22" fmla="*/ 144780 w 1428264"/>
                    <a:gd name="connsiteY22" fmla="*/ 776521 h 1797601"/>
                    <a:gd name="connsiteX23" fmla="*/ 0 w 1428264"/>
                    <a:gd name="connsiteY23" fmla="*/ 532681 h 1797601"/>
                    <a:gd name="connsiteX24" fmla="*/ 190500 w 1428264"/>
                    <a:gd name="connsiteY24" fmla="*/ 357421 h 1797601"/>
                    <a:gd name="connsiteX25" fmla="*/ 335280 w 1428264"/>
                    <a:gd name="connsiteY25" fmla="*/ 372661 h 1797601"/>
                    <a:gd name="connsiteX26" fmla="*/ 373380 w 1428264"/>
                    <a:gd name="connsiteY26" fmla="*/ 288841 h 1797601"/>
                    <a:gd name="connsiteX27" fmla="*/ 563880 w 1428264"/>
                    <a:gd name="connsiteY27" fmla="*/ 182161 h 1797601"/>
                    <a:gd name="connsiteX28" fmla="*/ 589296 w 1428264"/>
                    <a:gd name="connsiteY28" fmla="*/ 0 h 1797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8264" h="1797601">
                      <a:moveTo>
                        <a:pt x="589296" y="0"/>
                      </a:moveTo>
                      <a:lnTo>
                        <a:pt x="784960" y="141153"/>
                      </a:lnTo>
                      <a:lnTo>
                        <a:pt x="878708" y="430914"/>
                      </a:lnTo>
                      <a:lnTo>
                        <a:pt x="878708" y="402339"/>
                      </a:lnTo>
                      <a:lnTo>
                        <a:pt x="1287780" y="618907"/>
                      </a:lnTo>
                      <a:lnTo>
                        <a:pt x="1428264" y="683129"/>
                      </a:lnTo>
                      <a:lnTo>
                        <a:pt x="967740" y="1104181"/>
                      </a:lnTo>
                      <a:lnTo>
                        <a:pt x="982980" y="1348021"/>
                      </a:lnTo>
                      <a:lnTo>
                        <a:pt x="883920" y="1302301"/>
                      </a:lnTo>
                      <a:lnTo>
                        <a:pt x="655320" y="1668061"/>
                      </a:lnTo>
                      <a:lnTo>
                        <a:pt x="464820" y="1599481"/>
                      </a:lnTo>
                      <a:lnTo>
                        <a:pt x="281940" y="1713781"/>
                      </a:lnTo>
                      <a:lnTo>
                        <a:pt x="205740" y="1797601"/>
                      </a:lnTo>
                      <a:lnTo>
                        <a:pt x="121920" y="1744261"/>
                      </a:lnTo>
                      <a:lnTo>
                        <a:pt x="152400" y="1652821"/>
                      </a:lnTo>
                      <a:lnTo>
                        <a:pt x="121920" y="1515661"/>
                      </a:lnTo>
                      <a:lnTo>
                        <a:pt x="198120" y="1317541"/>
                      </a:lnTo>
                      <a:lnTo>
                        <a:pt x="144780" y="1210861"/>
                      </a:lnTo>
                      <a:lnTo>
                        <a:pt x="152400" y="1142281"/>
                      </a:lnTo>
                      <a:lnTo>
                        <a:pt x="220980" y="1096561"/>
                      </a:lnTo>
                      <a:lnTo>
                        <a:pt x="289560" y="936541"/>
                      </a:lnTo>
                      <a:lnTo>
                        <a:pt x="281940" y="807001"/>
                      </a:lnTo>
                      <a:lnTo>
                        <a:pt x="144780" y="776521"/>
                      </a:lnTo>
                      <a:lnTo>
                        <a:pt x="0" y="532681"/>
                      </a:lnTo>
                      <a:lnTo>
                        <a:pt x="190500" y="357421"/>
                      </a:lnTo>
                      <a:lnTo>
                        <a:pt x="335280" y="372661"/>
                      </a:lnTo>
                      <a:lnTo>
                        <a:pt x="373380" y="288841"/>
                      </a:lnTo>
                      <a:lnTo>
                        <a:pt x="563880" y="182161"/>
                      </a:lnTo>
                      <a:lnTo>
                        <a:pt x="5892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21E13F75-1664-4F63-BF75-9CFF51914E22}"/>
                    </a:ext>
                  </a:extLst>
                </p:cNvPr>
                <p:cNvSpPr/>
                <p:nvPr/>
              </p:nvSpPr>
              <p:spPr>
                <a:xfrm>
                  <a:off x="56231940" y="-6163106"/>
                  <a:ext cx="2372320" cy="2436926"/>
                </a:xfrm>
                <a:custGeom>
                  <a:avLst/>
                  <a:gdLst>
                    <a:gd name="connsiteX0" fmla="*/ 2372320 w 2372320"/>
                    <a:gd name="connsiteY0" fmla="*/ 0 h 2436926"/>
                    <a:gd name="connsiteX1" fmla="*/ 2358240 w 2372320"/>
                    <a:gd name="connsiteY1" fmla="*/ 356666 h 2436926"/>
                    <a:gd name="connsiteX2" fmla="*/ 2236320 w 2372320"/>
                    <a:gd name="connsiteY2" fmla="*/ 455726 h 2436926"/>
                    <a:gd name="connsiteX3" fmla="*/ 2205840 w 2372320"/>
                    <a:gd name="connsiteY3" fmla="*/ 608126 h 2436926"/>
                    <a:gd name="connsiteX4" fmla="*/ 1954380 w 2372320"/>
                    <a:gd name="connsiteY4" fmla="*/ 851966 h 2436926"/>
                    <a:gd name="connsiteX5" fmla="*/ 1680060 w 2372320"/>
                    <a:gd name="connsiteY5" fmla="*/ 1156766 h 2436926"/>
                    <a:gd name="connsiteX6" fmla="*/ 1550520 w 2372320"/>
                    <a:gd name="connsiteY6" fmla="*/ 1255826 h 2436926"/>
                    <a:gd name="connsiteX7" fmla="*/ 1520040 w 2372320"/>
                    <a:gd name="connsiteY7" fmla="*/ 1377746 h 2436926"/>
                    <a:gd name="connsiteX8" fmla="*/ 1413360 w 2372320"/>
                    <a:gd name="connsiteY8" fmla="*/ 1408226 h 2436926"/>
                    <a:gd name="connsiteX9" fmla="*/ 1329540 w 2372320"/>
                    <a:gd name="connsiteY9" fmla="*/ 1667306 h 2436926"/>
                    <a:gd name="connsiteX10" fmla="*/ 1131420 w 2372320"/>
                    <a:gd name="connsiteY10" fmla="*/ 1804466 h 2436926"/>
                    <a:gd name="connsiteX11" fmla="*/ 979020 w 2372320"/>
                    <a:gd name="connsiteY11" fmla="*/ 1964486 h 2436926"/>
                    <a:gd name="connsiteX12" fmla="*/ 1062840 w 2372320"/>
                    <a:gd name="connsiteY12" fmla="*/ 2033066 h 2436926"/>
                    <a:gd name="connsiteX13" fmla="*/ 963780 w 2372320"/>
                    <a:gd name="connsiteY13" fmla="*/ 2185466 h 2436926"/>
                    <a:gd name="connsiteX14" fmla="*/ 963780 w 2372320"/>
                    <a:gd name="connsiteY14" fmla="*/ 2307386 h 2436926"/>
                    <a:gd name="connsiteX15" fmla="*/ 857100 w 2372320"/>
                    <a:gd name="connsiteY15" fmla="*/ 2261666 h 2436926"/>
                    <a:gd name="connsiteX16" fmla="*/ 803760 w 2372320"/>
                    <a:gd name="connsiteY16" fmla="*/ 2284526 h 2436926"/>
                    <a:gd name="connsiteX17" fmla="*/ 803760 w 2372320"/>
                    <a:gd name="connsiteY17" fmla="*/ 2398826 h 2436926"/>
                    <a:gd name="connsiteX18" fmla="*/ 704700 w 2372320"/>
                    <a:gd name="connsiteY18" fmla="*/ 2436926 h 2436926"/>
                    <a:gd name="connsiteX19" fmla="*/ 521820 w 2372320"/>
                    <a:gd name="connsiteY19" fmla="*/ 2436926 h 2436926"/>
                    <a:gd name="connsiteX20" fmla="*/ 239880 w 2372320"/>
                    <a:gd name="connsiteY20" fmla="*/ 2132126 h 2436926"/>
                    <a:gd name="connsiteX21" fmla="*/ 186540 w 2372320"/>
                    <a:gd name="connsiteY21" fmla="*/ 1918766 h 2436926"/>
                    <a:gd name="connsiteX22" fmla="*/ 34140 w 2372320"/>
                    <a:gd name="connsiteY22" fmla="*/ 1918766 h 2436926"/>
                    <a:gd name="connsiteX23" fmla="*/ 0 w 2372320"/>
                    <a:gd name="connsiteY23" fmla="*/ 1735485 h 2436926"/>
                    <a:gd name="connsiteX24" fmla="*/ 340544 w 2372320"/>
                    <a:gd name="connsiteY24" fmla="*/ 1735485 h 2436926"/>
                    <a:gd name="connsiteX25" fmla="*/ 725556 w 2372320"/>
                    <a:gd name="connsiteY25" fmla="*/ 1711422 h 2436926"/>
                    <a:gd name="connsiteX26" fmla="*/ 966188 w 2372320"/>
                    <a:gd name="connsiteY26" fmla="*/ 1518917 h 2436926"/>
                    <a:gd name="connsiteX27" fmla="*/ 1206820 w 2372320"/>
                    <a:gd name="connsiteY27" fmla="*/ 1278285 h 2436926"/>
                    <a:gd name="connsiteX28" fmla="*/ 1399324 w 2372320"/>
                    <a:gd name="connsiteY28" fmla="*/ 989527 h 2436926"/>
                    <a:gd name="connsiteX29" fmla="*/ 2000900 w 2372320"/>
                    <a:gd name="connsiteY29" fmla="*/ 556390 h 2436926"/>
                    <a:gd name="connsiteX30" fmla="*/ 2049028 w 2372320"/>
                    <a:gd name="connsiteY30" fmla="*/ 387948 h 2436926"/>
                    <a:gd name="connsiteX31" fmla="*/ 2372320 w 2372320"/>
                    <a:gd name="connsiteY31" fmla="*/ 0 h 2436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372320" h="2436926">
                      <a:moveTo>
                        <a:pt x="2372320" y="0"/>
                      </a:moveTo>
                      <a:lnTo>
                        <a:pt x="2358240" y="356666"/>
                      </a:lnTo>
                      <a:lnTo>
                        <a:pt x="2236320" y="455726"/>
                      </a:lnTo>
                      <a:lnTo>
                        <a:pt x="2205840" y="608126"/>
                      </a:lnTo>
                      <a:lnTo>
                        <a:pt x="1954380" y="851966"/>
                      </a:lnTo>
                      <a:lnTo>
                        <a:pt x="1680060" y="1156766"/>
                      </a:lnTo>
                      <a:lnTo>
                        <a:pt x="1550520" y="1255826"/>
                      </a:lnTo>
                      <a:lnTo>
                        <a:pt x="1520040" y="1377746"/>
                      </a:lnTo>
                      <a:lnTo>
                        <a:pt x="1413360" y="1408226"/>
                      </a:lnTo>
                      <a:lnTo>
                        <a:pt x="1329540" y="1667306"/>
                      </a:lnTo>
                      <a:lnTo>
                        <a:pt x="1131420" y="1804466"/>
                      </a:lnTo>
                      <a:lnTo>
                        <a:pt x="979020" y="1964486"/>
                      </a:lnTo>
                      <a:lnTo>
                        <a:pt x="1062840" y="2033066"/>
                      </a:lnTo>
                      <a:lnTo>
                        <a:pt x="963780" y="2185466"/>
                      </a:lnTo>
                      <a:lnTo>
                        <a:pt x="963780" y="2307386"/>
                      </a:lnTo>
                      <a:lnTo>
                        <a:pt x="857100" y="2261666"/>
                      </a:lnTo>
                      <a:lnTo>
                        <a:pt x="803760" y="2284526"/>
                      </a:lnTo>
                      <a:lnTo>
                        <a:pt x="803760" y="2398826"/>
                      </a:lnTo>
                      <a:lnTo>
                        <a:pt x="704700" y="2436926"/>
                      </a:lnTo>
                      <a:lnTo>
                        <a:pt x="521820" y="2436926"/>
                      </a:lnTo>
                      <a:lnTo>
                        <a:pt x="239880" y="2132126"/>
                      </a:lnTo>
                      <a:lnTo>
                        <a:pt x="186540" y="1918766"/>
                      </a:lnTo>
                      <a:lnTo>
                        <a:pt x="34140" y="1918766"/>
                      </a:lnTo>
                      <a:lnTo>
                        <a:pt x="0" y="1735485"/>
                      </a:lnTo>
                      <a:lnTo>
                        <a:pt x="340544" y="1735485"/>
                      </a:lnTo>
                      <a:lnTo>
                        <a:pt x="725556" y="1711422"/>
                      </a:lnTo>
                      <a:lnTo>
                        <a:pt x="966188" y="1518917"/>
                      </a:lnTo>
                      <a:lnTo>
                        <a:pt x="1206820" y="1278285"/>
                      </a:lnTo>
                      <a:lnTo>
                        <a:pt x="1399324" y="989527"/>
                      </a:lnTo>
                      <a:lnTo>
                        <a:pt x="2000900" y="556390"/>
                      </a:lnTo>
                      <a:lnTo>
                        <a:pt x="2049028" y="387948"/>
                      </a:lnTo>
                      <a:lnTo>
                        <a:pt x="23723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EA002D12-4D7F-4562-8AF5-70774EB2B1E7}"/>
                    </a:ext>
                  </a:extLst>
                </p:cNvPr>
                <p:cNvSpPr/>
                <p:nvPr/>
              </p:nvSpPr>
              <p:spPr>
                <a:xfrm>
                  <a:off x="54620160" y="-5320738"/>
                  <a:ext cx="1274952" cy="1487878"/>
                </a:xfrm>
                <a:custGeom>
                  <a:avLst/>
                  <a:gdLst>
                    <a:gd name="connsiteX0" fmla="*/ 229588 w 1274952"/>
                    <a:gd name="connsiteY0" fmla="*/ 0 h 1487878"/>
                    <a:gd name="connsiteX1" fmla="*/ 243840 w 1274952"/>
                    <a:gd name="connsiteY1" fmla="*/ 2780 h 1487878"/>
                    <a:gd name="connsiteX2" fmla="*/ 676976 w 1274952"/>
                    <a:gd name="connsiteY2" fmla="*/ 123096 h 1487878"/>
                    <a:gd name="connsiteX3" fmla="*/ 652912 w 1274952"/>
                    <a:gd name="connsiteY3" fmla="*/ 435917 h 1487878"/>
                    <a:gd name="connsiteX4" fmla="*/ 845420 w 1274952"/>
                    <a:gd name="connsiteY4" fmla="*/ 676549 h 1487878"/>
                    <a:gd name="connsiteX5" fmla="*/ 1158240 w 1274952"/>
                    <a:gd name="connsiteY5" fmla="*/ 772801 h 1487878"/>
                    <a:gd name="connsiteX6" fmla="*/ 1274952 w 1274952"/>
                    <a:gd name="connsiteY6" fmla="*/ 814484 h 1487878"/>
                    <a:gd name="connsiteX7" fmla="*/ 1226820 w 1274952"/>
                    <a:gd name="connsiteY7" fmla="*/ 1099258 h 1487878"/>
                    <a:gd name="connsiteX8" fmla="*/ 1143000 w 1274952"/>
                    <a:gd name="connsiteY8" fmla="*/ 1198318 h 1487878"/>
                    <a:gd name="connsiteX9" fmla="*/ 1089660 w 1274952"/>
                    <a:gd name="connsiteY9" fmla="*/ 1487878 h 1487878"/>
                    <a:gd name="connsiteX10" fmla="*/ 1028700 w 1274952"/>
                    <a:gd name="connsiteY10" fmla="*/ 1327858 h 1487878"/>
                    <a:gd name="connsiteX11" fmla="*/ 1028700 w 1274952"/>
                    <a:gd name="connsiteY11" fmla="*/ 1114498 h 1487878"/>
                    <a:gd name="connsiteX12" fmla="*/ 838200 w 1274952"/>
                    <a:gd name="connsiteY12" fmla="*/ 1045918 h 1487878"/>
                    <a:gd name="connsiteX13" fmla="*/ 838200 w 1274952"/>
                    <a:gd name="connsiteY13" fmla="*/ 1129738 h 1487878"/>
                    <a:gd name="connsiteX14" fmla="*/ 723900 w 1274952"/>
                    <a:gd name="connsiteY14" fmla="*/ 1129738 h 1487878"/>
                    <a:gd name="connsiteX15" fmla="*/ 563880 w 1274952"/>
                    <a:gd name="connsiteY15" fmla="*/ 779218 h 1487878"/>
                    <a:gd name="connsiteX16" fmla="*/ 426720 w 1274952"/>
                    <a:gd name="connsiteY16" fmla="*/ 733498 h 1487878"/>
                    <a:gd name="connsiteX17" fmla="*/ 266700 w 1274952"/>
                    <a:gd name="connsiteY17" fmla="*/ 855418 h 1487878"/>
                    <a:gd name="connsiteX18" fmla="*/ 167640 w 1274952"/>
                    <a:gd name="connsiteY18" fmla="*/ 840178 h 1487878"/>
                    <a:gd name="connsiteX19" fmla="*/ 129540 w 1274952"/>
                    <a:gd name="connsiteY19" fmla="*/ 916378 h 1487878"/>
                    <a:gd name="connsiteX20" fmla="*/ 38100 w 1274952"/>
                    <a:gd name="connsiteY20" fmla="*/ 954478 h 1487878"/>
                    <a:gd name="connsiteX21" fmla="*/ 0 w 1274952"/>
                    <a:gd name="connsiteY21" fmla="*/ 733498 h 1487878"/>
                    <a:gd name="connsiteX22" fmla="*/ 91440 w 1274952"/>
                    <a:gd name="connsiteY22" fmla="*/ 596338 h 1487878"/>
                    <a:gd name="connsiteX23" fmla="*/ 30480 w 1274952"/>
                    <a:gd name="connsiteY23" fmla="*/ 398218 h 1487878"/>
                    <a:gd name="connsiteX24" fmla="*/ 229588 w 1274952"/>
                    <a:gd name="connsiteY24" fmla="*/ 0 h 1487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274952" h="1487878">
                      <a:moveTo>
                        <a:pt x="229588" y="0"/>
                      </a:moveTo>
                      <a:lnTo>
                        <a:pt x="243840" y="2780"/>
                      </a:lnTo>
                      <a:lnTo>
                        <a:pt x="676976" y="123096"/>
                      </a:lnTo>
                      <a:lnTo>
                        <a:pt x="652912" y="435917"/>
                      </a:lnTo>
                      <a:lnTo>
                        <a:pt x="845420" y="676549"/>
                      </a:lnTo>
                      <a:lnTo>
                        <a:pt x="1158240" y="772801"/>
                      </a:lnTo>
                      <a:lnTo>
                        <a:pt x="1274952" y="814484"/>
                      </a:lnTo>
                      <a:lnTo>
                        <a:pt x="1226820" y="1099258"/>
                      </a:lnTo>
                      <a:lnTo>
                        <a:pt x="1143000" y="1198318"/>
                      </a:lnTo>
                      <a:lnTo>
                        <a:pt x="1089660" y="1487878"/>
                      </a:lnTo>
                      <a:lnTo>
                        <a:pt x="1028700" y="1327858"/>
                      </a:lnTo>
                      <a:lnTo>
                        <a:pt x="1028700" y="1114498"/>
                      </a:lnTo>
                      <a:lnTo>
                        <a:pt x="838200" y="1045918"/>
                      </a:lnTo>
                      <a:lnTo>
                        <a:pt x="838200" y="1129738"/>
                      </a:lnTo>
                      <a:lnTo>
                        <a:pt x="723900" y="1129738"/>
                      </a:lnTo>
                      <a:lnTo>
                        <a:pt x="563880" y="779218"/>
                      </a:lnTo>
                      <a:lnTo>
                        <a:pt x="426720" y="733498"/>
                      </a:lnTo>
                      <a:lnTo>
                        <a:pt x="266700" y="855418"/>
                      </a:lnTo>
                      <a:lnTo>
                        <a:pt x="167640" y="840178"/>
                      </a:lnTo>
                      <a:lnTo>
                        <a:pt x="129540" y="916378"/>
                      </a:lnTo>
                      <a:lnTo>
                        <a:pt x="38100" y="954478"/>
                      </a:lnTo>
                      <a:lnTo>
                        <a:pt x="0" y="733498"/>
                      </a:lnTo>
                      <a:lnTo>
                        <a:pt x="91440" y="596338"/>
                      </a:lnTo>
                      <a:lnTo>
                        <a:pt x="30480" y="398218"/>
                      </a:lnTo>
                      <a:lnTo>
                        <a:pt x="2295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623F2068-1FDE-4511-86E5-8B4749C2B3FC}"/>
                    </a:ext>
                  </a:extLst>
                </p:cNvPr>
                <p:cNvSpPr/>
                <p:nvPr/>
              </p:nvSpPr>
              <p:spPr>
                <a:xfrm>
                  <a:off x="47210680" y="-4710928"/>
                  <a:ext cx="886760" cy="999989"/>
                </a:xfrm>
                <a:custGeom>
                  <a:avLst/>
                  <a:gdLst>
                    <a:gd name="connsiteX0" fmla="*/ 136384 w 886760"/>
                    <a:gd name="connsiteY0" fmla="*/ 0 h 999989"/>
                    <a:gd name="connsiteX1" fmla="*/ 239060 w 886760"/>
                    <a:gd name="connsiteY1" fmla="*/ 116069 h 999989"/>
                    <a:gd name="connsiteX2" fmla="*/ 330500 w 886760"/>
                    <a:gd name="connsiteY2" fmla="*/ 169409 h 999989"/>
                    <a:gd name="connsiteX3" fmla="*/ 414320 w 886760"/>
                    <a:gd name="connsiteY3" fmla="*/ 276089 h 999989"/>
                    <a:gd name="connsiteX4" fmla="*/ 551480 w 886760"/>
                    <a:gd name="connsiteY4" fmla="*/ 237989 h 999989"/>
                    <a:gd name="connsiteX5" fmla="*/ 589580 w 886760"/>
                    <a:gd name="connsiteY5" fmla="*/ 123689 h 999989"/>
                    <a:gd name="connsiteX6" fmla="*/ 749600 w 886760"/>
                    <a:gd name="connsiteY6" fmla="*/ 93209 h 999989"/>
                    <a:gd name="connsiteX7" fmla="*/ 848660 w 886760"/>
                    <a:gd name="connsiteY7" fmla="*/ 207509 h 999989"/>
                    <a:gd name="connsiteX8" fmla="*/ 848660 w 886760"/>
                    <a:gd name="connsiteY8" fmla="*/ 321809 h 999989"/>
                    <a:gd name="connsiteX9" fmla="*/ 886760 w 886760"/>
                    <a:gd name="connsiteY9" fmla="*/ 405629 h 999989"/>
                    <a:gd name="connsiteX10" fmla="*/ 810560 w 886760"/>
                    <a:gd name="connsiteY10" fmla="*/ 436109 h 999989"/>
                    <a:gd name="connsiteX11" fmla="*/ 711500 w 886760"/>
                    <a:gd name="connsiteY11" fmla="*/ 618989 h 999989"/>
                    <a:gd name="connsiteX12" fmla="*/ 589580 w 886760"/>
                    <a:gd name="connsiteY12" fmla="*/ 710429 h 999989"/>
                    <a:gd name="connsiteX13" fmla="*/ 589580 w 886760"/>
                    <a:gd name="connsiteY13" fmla="*/ 824729 h 999989"/>
                    <a:gd name="connsiteX14" fmla="*/ 505760 w 886760"/>
                    <a:gd name="connsiteY14" fmla="*/ 870449 h 999989"/>
                    <a:gd name="connsiteX15" fmla="*/ 521000 w 886760"/>
                    <a:gd name="connsiteY15" fmla="*/ 931409 h 999989"/>
                    <a:gd name="connsiteX16" fmla="*/ 452420 w 886760"/>
                    <a:gd name="connsiteY16" fmla="*/ 999989 h 999989"/>
                    <a:gd name="connsiteX17" fmla="*/ 399080 w 886760"/>
                    <a:gd name="connsiteY17" fmla="*/ 862829 h 999989"/>
                    <a:gd name="connsiteX18" fmla="*/ 269540 w 886760"/>
                    <a:gd name="connsiteY18" fmla="*/ 832349 h 999989"/>
                    <a:gd name="connsiteX19" fmla="*/ 178100 w 886760"/>
                    <a:gd name="connsiteY19" fmla="*/ 626609 h 999989"/>
                    <a:gd name="connsiteX20" fmla="*/ 109520 w 886760"/>
                    <a:gd name="connsiteY20" fmla="*/ 474209 h 999989"/>
                    <a:gd name="connsiteX21" fmla="*/ 0 w 886760"/>
                    <a:gd name="connsiteY21" fmla="*/ 409181 h 999989"/>
                    <a:gd name="connsiteX22" fmla="*/ 73424 w 886760"/>
                    <a:gd name="connsiteY22" fmla="*/ 283308 h 999989"/>
                    <a:gd name="connsiteX23" fmla="*/ 136384 w 886760"/>
                    <a:gd name="connsiteY23" fmla="*/ 0 h 999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886760" h="999989">
                      <a:moveTo>
                        <a:pt x="136384" y="0"/>
                      </a:moveTo>
                      <a:lnTo>
                        <a:pt x="239060" y="116069"/>
                      </a:lnTo>
                      <a:lnTo>
                        <a:pt x="330500" y="169409"/>
                      </a:lnTo>
                      <a:lnTo>
                        <a:pt x="414320" y="276089"/>
                      </a:lnTo>
                      <a:lnTo>
                        <a:pt x="551480" y="237989"/>
                      </a:lnTo>
                      <a:lnTo>
                        <a:pt x="589580" y="123689"/>
                      </a:lnTo>
                      <a:lnTo>
                        <a:pt x="749600" y="93209"/>
                      </a:lnTo>
                      <a:lnTo>
                        <a:pt x="848660" y="207509"/>
                      </a:lnTo>
                      <a:lnTo>
                        <a:pt x="848660" y="321809"/>
                      </a:lnTo>
                      <a:lnTo>
                        <a:pt x="886760" y="405629"/>
                      </a:lnTo>
                      <a:lnTo>
                        <a:pt x="810560" y="436109"/>
                      </a:lnTo>
                      <a:lnTo>
                        <a:pt x="711500" y="618989"/>
                      </a:lnTo>
                      <a:lnTo>
                        <a:pt x="589580" y="710429"/>
                      </a:lnTo>
                      <a:lnTo>
                        <a:pt x="589580" y="824729"/>
                      </a:lnTo>
                      <a:lnTo>
                        <a:pt x="505760" y="870449"/>
                      </a:lnTo>
                      <a:lnTo>
                        <a:pt x="521000" y="931409"/>
                      </a:lnTo>
                      <a:lnTo>
                        <a:pt x="452420" y="999989"/>
                      </a:lnTo>
                      <a:lnTo>
                        <a:pt x="399080" y="862829"/>
                      </a:lnTo>
                      <a:lnTo>
                        <a:pt x="269540" y="832349"/>
                      </a:lnTo>
                      <a:lnTo>
                        <a:pt x="178100" y="626609"/>
                      </a:lnTo>
                      <a:lnTo>
                        <a:pt x="109520" y="474209"/>
                      </a:lnTo>
                      <a:lnTo>
                        <a:pt x="0" y="409181"/>
                      </a:lnTo>
                      <a:lnTo>
                        <a:pt x="73424" y="283308"/>
                      </a:lnTo>
                      <a:lnTo>
                        <a:pt x="1363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F74004F2-4EA7-401F-8B41-DD7A6B101B97}"/>
                    </a:ext>
                  </a:extLst>
                </p:cNvPr>
                <p:cNvSpPr/>
                <p:nvPr/>
              </p:nvSpPr>
              <p:spPr>
                <a:xfrm>
                  <a:off x="54422040" y="-2766059"/>
                  <a:ext cx="1569040" cy="2459745"/>
                </a:xfrm>
                <a:custGeom>
                  <a:avLst/>
                  <a:gdLst>
                    <a:gd name="connsiteX0" fmla="*/ 556260 w 1569040"/>
                    <a:gd name="connsiteY0" fmla="*/ 0 h 2459745"/>
                    <a:gd name="connsiteX1" fmla="*/ 716280 w 1569040"/>
                    <a:gd name="connsiteY1" fmla="*/ 83820 h 2459745"/>
                    <a:gd name="connsiteX2" fmla="*/ 754380 w 1569040"/>
                    <a:gd name="connsiteY2" fmla="*/ 53340 h 2459745"/>
                    <a:gd name="connsiteX3" fmla="*/ 861060 w 1569040"/>
                    <a:gd name="connsiteY3" fmla="*/ 99060 h 2459745"/>
                    <a:gd name="connsiteX4" fmla="*/ 830580 w 1569040"/>
                    <a:gd name="connsiteY4" fmla="*/ 220980 h 2459745"/>
                    <a:gd name="connsiteX5" fmla="*/ 845820 w 1569040"/>
                    <a:gd name="connsiteY5" fmla="*/ 411480 h 2459745"/>
                    <a:gd name="connsiteX6" fmla="*/ 746760 w 1569040"/>
                    <a:gd name="connsiteY6" fmla="*/ 518160 h 2459745"/>
                    <a:gd name="connsiteX7" fmla="*/ 609600 w 1569040"/>
                    <a:gd name="connsiteY7" fmla="*/ 640080 h 2459745"/>
                    <a:gd name="connsiteX8" fmla="*/ 541020 w 1569040"/>
                    <a:gd name="connsiteY8" fmla="*/ 960120 h 2459745"/>
                    <a:gd name="connsiteX9" fmla="*/ 541020 w 1569040"/>
                    <a:gd name="connsiteY9" fmla="*/ 1059180 h 2459745"/>
                    <a:gd name="connsiteX10" fmla="*/ 762000 w 1569040"/>
                    <a:gd name="connsiteY10" fmla="*/ 1211580 h 2459745"/>
                    <a:gd name="connsiteX11" fmla="*/ 998220 w 1569040"/>
                    <a:gd name="connsiteY11" fmla="*/ 1889760 h 2459745"/>
                    <a:gd name="connsiteX12" fmla="*/ 1379220 w 1569040"/>
                    <a:gd name="connsiteY12" fmla="*/ 1958340 h 2459745"/>
                    <a:gd name="connsiteX13" fmla="*/ 1402080 w 1569040"/>
                    <a:gd name="connsiteY13" fmla="*/ 2164080 h 2459745"/>
                    <a:gd name="connsiteX14" fmla="*/ 1341120 w 1569040"/>
                    <a:gd name="connsiteY14" fmla="*/ 2240280 h 2459745"/>
                    <a:gd name="connsiteX15" fmla="*/ 1546860 w 1569040"/>
                    <a:gd name="connsiteY15" fmla="*/ 2339340 h 2459745"/>
                    <a:gd name="connsiteX16" fmla="*/ 1569040 w 1569040"/>
                    <a:gd name="connsiteY16" fmla="*/ 2459745 h 2459745"/>
                    <a:gd name="connsiteX17" fmla="*/ 1332296 w 1569040"/>
                    <a:gd name="connsiteY17" fmla="*/ 2405113 h 2459745"/>
                    <a:gd name="connsiteX18" fmla="*/ 1187920 w 1569040"/>
                    <a:gd name="connsiteY18" fmla="*/ 2236671 h 2459745"/>
                    <a:gd name="connsiteX19" fmla="*/ 923224 w 1569040"/>
                    <a:gd name="connsiteY19" fmla="*/ 2236671 h 2459745"/>
                    <a:gd name="connsiteX20" fmla="*/ 824648 w 1569040"/>
                    <a:gd name="connsiteY20" fmla="*/ 2276101 h 2459745"/>
                    <a:gd name="connsiteX21" fmla="*/ 792480 w 1569040"/>
                    <a:gd name="connsiteY21" fmla="*/ 2125980 h 2459745"/>
                    <a:gd name="connsiteX22" fmla="*/ 624840 w 1569040"/>
                    <a:gd name="connsiteY22" fmla="*/ 2118360 h 2459745"/>
                    <a:gd name="connsiteX23" fmla="*/ 624840 w 1569040"/>
                    <a:gd name="connsiteY23" fmla="*/ 2026920 h 2459745"/>
                    <a:gd name="connsiteX24" fmla="*/ 426720 w 1569040"/>
                    <a:gd name="connsiteY24" fmla="*/ 1981200 h 2459745"/>
                    <a:gd name="connsiteX25" fmla="*/ 342900 w 1569040"/>
                    <a:gd name="connsiteY25" fmla="*/ 1744980 h 2459745"/>
                    <a:gd name="connsiteX26" fmla="*/ 228600 w 1569040"/>
                    <a:gd name="connsiteY26" fmla="*/ 1668780 h 2459745"/>
                    <a:gd name="connsiteX27" fmla="*/ 182880 w 1569040"/>
                    <a:gd name="connsiteY27" fmla="*/ 1546860 h 2459745"/>
                    <a:gd name="connsiteX28" fmla="*/ 76200 w 1569040"/>
                    <a:gd name="connsiteY28" fmla="*/ 1455420 h 2459745"/>
                    <a:gd name="connsiteX29" fmla="*/ 0 w 1569040"/>
                    <a:gd name="connsiteY29" fmla="*/ 1097280 h 2459745"/>
                    <a:gd name="connsiteX30" fmla="*/ 220980 w 1569040"/>
                    <a:gd name="connsiteY30" fmla="*/ 800100 h 2459745"/>
                    <a:gd name="connsiteX31" fmla="*/ 160020 w 1569040"/>
                    <a:gd name="connsiteY31" fmla="*/ 662940 h 2459745"/>
                    <a:gd name="connsiteX32" fmla="*/ 190500 w 1569040"/>
                    <a:gd name="connsiteY32" fmla="*/ 480060 h 2459745"/>
                    <a:gd name="connsiteX33" fmla="*/ 121920 w 1569040"/>
                    <a:gd name="connsiteY33" fmla="*/ 434340 h 2459745"/>
                    <a:gd name="connsiteX34" fmla="*/ 137160 w 1569040"/>
                    <a:gd name="connsiteY34" fmla="*/ 289560 h 2459745"/>
                    <a:gd name="connsiteX35" fmla="*/ 228600 w 1569040"/>
                    <a:gd name="connsiteY35" fmla="*/ 312420 h 2459745"/>
                    <a:gd name="connsiteX36" fmla="*/ 327660 w 1569040"/>
                    <a:gd name="connsiteY36" fmla="*/ 236220 h 2459745"/>
                    <a:gd name="connsiteX37" fmla="*/ 373380 w 1569040"/>
                    <a:gd name="connsiteY37" fmla="*/ 76200 h 2459745"/>
                    <a:gd name="connsiteX38" fmla="*/ 510540 w 1569040"/>
                    <a:gd name="connsiteY38" fmla="*/ 53340 h 2459745"/>
                    <a:gd name="connsiteX39" fmla="*/ 556260 w 1569040"/>
                    <a:gd name="connsiteY39" fmla="*/ 0 h 2459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69040" h="2459745">
                      <a:moveTo>
                        <a:pt x="556260" y="0"/>
                      </a:moveTo>
                      <a:lnTo>
                        <a:pt x="716280" y="83820"/>
                      </a:lnTo>
                      <a:lnTo>
                        <a:pt x="754380" y="53340"/>
                      </a:lnTo>
                      <a:lnTo>
                        <a:pt x="861060" y="99060"/>
                      </a:lnTo>
                      <a:lnTo>
                        <a:pt x="830580" y="220980"/>
                      </a:lnTo>
                      <a:lnTo>
                        <a:pt x="845820" y="411480"/>
                      </a:lnTo>
                      <a:lnTo>
                        <a:pt x="746760" y="518160"/>
                      </a:lnTo>
                      <a:lnTo>
                        <a:pt x="609600" y="640080"/>
                      </a:lnTo>
                      <a:lnTo>
                        <a:pt x="541020" y="960120"/>
                      </a:lnTo>
                      <a:lnTo>
                        <a:pt x="541020" y="1059180"/>
                      </a:lnTo>
                      <a:lnTo>
                        <a:pt x="762000" y="1211580"/>
                      </a:lnTo>
                      <a:lnTo>
                        <a:pt x="998220" y="1889760"/>
                      </a:lnTo>
                      <a:lnTo>
                        <a:pt x="1379220" y="1958340"/>
                      </a:lnTo>
                      <a:lnTo>
                        <a:pt x="1402080" y="2164080"/>
                      </a:lnTo>
                      <a:lnTo>
                        <a:pt x="1341120" y="2240280"/>
                      </a:lnTo>
                      <a:lnTo>
                        <a:pt x="1546860" y="2339340"/>
                      </a:lnTo>
                      <a:lnTo>
                        <a:pt x="1569040" y="2459745"/>
                      </a:lnTo>
                      <a:lnTo>
                        <a:pt x="1332296" y="2405113"/>
                      </a:lnTo>
                      <a:lnTo>
                        <a:pt x="1187920" y="2236671"/>
                      </a:lnTo>
                      <a:lnTo>
                        <a:pt x="923224" y="2236671"/>
                      </a:lnTo>
                      <a:lnTo>
                        <a:pt x="824648" y="2276101"/>
                      </a:lnTo>
                      <a:lnTo>
                        <a:pt x="792480" y="2125980"/>
                      </a:lnTo>
                      <a:lnTo>
                        <a:pt x="624840" y="2118360"/>
                      </a:lnTo>
                      <a:lnTo>
                        <a:pt x="624840" y="2026920"/>
                      </a:lnTo>
                      <a:lnTo>
                        <a:pt x="426720" y="1981200"/>
                      </a:lnTo>
                      <a:lnTo>
                        <a:pt x="342900" y="1744980"/>
                      </a:lnTo>
                      <a:lnTo>
                        <a:pt x="228600" y="1668780"/>
                      </a:lnTo>
                      <a:lnTo>
                        <a:pt x="182880" y="1546860"/>
                      </a:lnTo>
                      <a:lnTo>
                        <a:pt x="76200" y="1455420"/>
                      </a:lnTo>
                      <a:lnTo>
                        <a:pt x="0" y="1097280"/>
                      </a:lnTo>
                      <a:lnTo>
                        <a:pt x="220980" y="800100"/>
                      </a:lnTo>
                      <a:lnTo>
                        <a:pt x="160020" y="662940"/>
                      </a:lnTo>
                      <a:lnTo>
                        <a:pt x="190500" y="480060"/>
                      </a:lnTo>
                      <a:lnTo>
                        <a:pt x="121920" y="434340"/>
                      </a:lnTo>
                      <a:lnTo>
                        <a:pt x="137160" y="289560"/>
                      </a:lnTo>
                      <a:lnTo>
                        <a:pt x="228600" y="312420"/>
                      </a:lnTo>
                      <a:lnTo>
                        <a:pt x="327660" y="236220"/>
                      </a:lnTo>
                      <a:lnTo>
                        <a:pt x="373380" y="76200"/>
                      </a:lnTo>
                      <a:lnTo>
                        <a:pt x="510540" y="53340"/>
                      </a:lnTo>
                      <a:lnTo>
                        <a:pt x="5562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19228CB1-8D88-4013-8D28-C586960DA574}"/>
                    </a:ext>
                  </a:extLst>
                </p:cNvPr>
                <p:cNvSpPr/>
                <p:nvPr/>
              </p:nvSpPr>
              <p:spPr>
                <a:xfrm>
                  <a:off x="58232040" y="-2141620"/>
                  <a:ext cx="1853664" cy="872973"/>
                </a:xfrm>
                <a:custGeom>
                  <a:avLst/>
                  <a:gdLst>
                    <a:gd name="connsiteX0" fmla="*/ 1324276 w 1853664"/>
                    <a:gd name="connsiteY0" fmla="*/ 0 h 872973"/>
                    <a:gd name="connsiteX1" fmla="*/ 1588972 w 1853664"/>
                    <a:gd name="connsiteY1" fmla="*/ 24063 h 872973"/>
                    <a:gd name="connsiteX2" fmla="*/ 1853664 w 1853664"/>
                    <a:gd name="connsiteY2" fmla="*/ 24063 h 872973"/>
                    <a:gd name="connsiteX3" fmla="*/ 1588972 w 1853664"/>
                    <a:gd name="connsiteY3" fmla="*/ 264695 h 872973"/>
                    <a:gd name="connsiteX4" fmla="*/ 1228024 w 1853664"/>
                    <a:gd name="connsiteY4" fmla="*/ 336884 h 872973"/>
                    <a:gd name="connsiteX5" fmla="*/ 1083644 w 1853664"/>
                    <a:gd name="connsiteY5" fmla="*/ 505326 h 872973"/>
                    <a:gd name="connsiteX6" fmla="*/ 1059580 w 1853664"/>
                    <a:gd name="connsiteY6" fmla="*/ 721895 h 872973"/>
                    <a:gd name="connsiteX7" fmla="*/ 915204 w 1853664"/>
                    <a:gd name="connsiteY7" fmla="*/ 866274 h 872973"/>
                    <a:gd name="connsiteX8" fmla="*/ 433940 w 1853664"/>
                    <a:gd name="connsiteY8" fmla="*/ 866274 h 872973"/>
                    <a:gd name="connsiteX9" fmla="*/ 411612 w 1853664"/>
                    <a:gd name="connsiteY9" fmla="*/ 872973 h 872973"/>
                    <a:gd name="connsiteX10" fmla="*/ 320040 w 1853664"/>
                    <a:gd name="connsiteY10" fmla="*/ 739541 h 872973"/>
                    <a:gd name="connsiteX11" fmla="*/ 160020 w 1853664"/>
                    <a:gd name="connsiteY11" fmla="*/ 663341 h 872973"/>
                    <a:gd name="connsiteX12" fmla="*/ 53340 w 1853664"/>
                    <a:gd name="connsiteY12" fmla="*/ 762401 h 872973"/>
                    <a:gd name="connsiteX13" fmla="*/ 0 w 1853664"/>
                    <a:gd name="connsiteY13" fmla="*/ 541421 h 872973"/>
                    <a:gd name="connsiteX14" fmla="*/ 83820 w 1853664"/>
                    <a:gd name="connsiteY14" fmla="*/ 442361 h 872973"/>
                    <a:gd name="connsiteX15" fmla="*/ 182880 w 1853664"/>
                    <a:gd name="connsiteY15" fmla="*/ 442361 h 872973"/>
                    <a:gd name="connsiteX16" fmla="*/ 175260 w 1853664"/>
                    <a:gd name="connsiteY16" fmla="*/ 267101 h 872973"/>
                    <a:gd name="connsiteX17" fmla="*/ 299808 w 1853664"/>
                    <a:gd name="connsiteY17" fmla="*/ 165906 h 872973"/>
                    <a:gd name="connsiteX18" fmla="*/ 313624 w 1853664"/>
                    <a:gd name="connsiteY18" fmla="*/ 216568 h 872973"/>
                    <a:gd name="connsiteX19" fmla="*/ 602380 w 1853664"/>
                    <a:gd name="connsiteY19" fmla="*/ 360947 h 872973"/>
                    <a:gd name="connsiteX20" fmla="*/ 939264 w 1853664"/>
                    <a:gd name="connsiteY20" fmla="*/ 457200 h 872973"/>
                    <a:gd name="connsiteX21" fmla="*/ 1083644 w 1853664"/>
                    <a:gd name="connsiteY21" fmla="*/ 240632 h 872973"/>
                    <a:gd name="connsiteX22" fmla="*/ 1324276 w 1853664"/>
                    <a:gd name="connsiteY22" fmla="*/ 0 h 872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853664" h="872973">
                      <a:moveTo>
                        <a:pt x="1324276" y="0"/>
                      </a:moveTo>
                      <a:lnTo>
                        <a:pt x="1588972" y="24063"/>
                      </a:lnTo>
                      <a:lnTo>
                        <a:pt x="1853664" y="24063"/>
                      </a:lnTo>
                      <a:lnTo>
                        <a:pt x="1588972" y="264695"/>
                      </a:lnTo>
                      <a:lnTo>
                        <a:pt x="1228024" y="336884"/>
                      </a:lnTo>
                      <a:lnTo>
                        <a:pt x="1083644" y="505326"/>
                      </a:lnTo>
                      <a:lnTo>
                        <a:pt x="1059580" y="721895"/>
                      </a:lnTo>
                      <a:lnTo>
                        <a:pt x="915204" y="866274"/>
                      </a:lnTo>
                      <a:lnTo>
                        <a:pt x="433940" y="866274"/>
                      </a:lnTo>
                      <a:lnTo>
                        <a:pt x="411612" y="872973"/>
                      </a:lnTo>
                      <a:lnTo>
                        <a:pt x="320040" y="739541"/>
                      </a:lnTo>
                      <a:lnTo>
                        <a:pt x="160020" y="663341"/>
                      </a:lnTo>
                      <a:lnTo>
                        <a:pt x="53340" y="762401"/>
                      </a:lnTo>
                      <a:lnTo>
                        <a:pt x="0" y="541421"/>
                      </a:lnTo>
                      <a:lnTo>
                        <a:pt x="83820" y="442361"/>
                      </a:lnTo>
                      <a:lnTo>
                        <a:pt x="182880" y="442361"/>
                      </a:lnTo>
                      <a:lnTo>
                        <a:pt x="175260" y="267101"/>
                      </a:lnTo>
                      <a:lnTo>
                        <a:pt x="299808" y="165906"/>
                      </a:lnTo>
                      <a:lnTo>
                        <a:pt x="313624" y="216568"/>
                      </a:lnTo>
                      <a:lnTo>
                        <a:pt x="602380" y="360947"/>
                      </a:lnTo>
                      <a:lnTo>
                        <a:pt x="939264" y="457200"/>
                      </a:lnTo>
                      <a:lnTo>
                        <a:pt x="1083644" y="240632"/>
                      </a:lnTo>
                      <a:lnTo>
                        <a:pt x="13242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25E5813B-2D5C-42A0-ABED-7CA4D93103F4}"/>
                    </a:ext>
                  </a:extLst>
                </p:cNvPr>
                <p:cNvSpPr/>
                <p:nvPr/>
              </p:nvSpPr>
              <p:spPr>
                <a:xfrm>
                  <a:off x="43309980" y="-2117558"/>
                  <a:ext cx="874184" cy="738338"/>
                </a:xfrm>
                <a:custGeom>
                  <a:avLst/>
                  <a:gdLst>
                    <a:gd name="connsiteX0" fmla="*/ 412780 w 874184"/>
                    <a:gd name="connsiteY0" fmla="*/ 0 h 738338"/>
                    <a:gd name="connsiteX1" fmla="*/ 570192 w 874184"/>
                    <a:gd name="connsiteY1" fmla="*/ 86226 h 738338"/>
                    <a:gd name="connsiteX2" fmla="*/ 701536 w 874184"/>
                    <a:gd name="connsiteY2" fmla="*/ 288758 h 738338"/>
                    <a:gd name="connsiteX3" fmla="*/ 874184 w 874184"/>
                    <a:gd name="connsiteY3" fmla="*/ 403856 h 738338"/>
                    <a:gd name="connsiteX4" fmla="*/ 817440 w 874184"/>
                    <a:gd name="connsiteY4" fmla="*/ 448778 h 738338"/>
                    <a:gd name="connsiteX5" fmla="*/ 733620 w 874184"/>
                    <a:gd name="connsiteY5" fmla="*/ 593558 h 738338"/>
                    <a:gd name="connsiteX6" fmla="*/ 604080 w 874184"/>
                    <a:gd name="connsiteY6" fmla="*/ 624038 h 738338"/>
                    <a:gd name="connsiteX7" fmla="*/ 596460 w 874184"/>
                    <a:gd name="connsiteY7" fmla="*/ 738338 h 738338"/>
                    <a:gd name="connsiteX8" fmla="*/ 413580 w 874184"/>
                    <a:gd name="connsiteY8" fmla="*/ 684998 h 738338"/>
                    <a:gd name="connsiteX9" fmla="*/ 390720 w 874184"/>
                    <a:gd name="connsiteY9" fmla="*/ 585938 h 738338"/>
                    <a:gd name="connsiteX10" fmla="*/ 284040 w 874184"/>
                    <a:gd name="connsiteY10" fmla="*/ 662138 h 738338"/>
                    <a:gd name="connsiteX11" fmla="*/ 146880 w 874184"/>
                    <a:gd name="connsiteY11" fmla="*/ 616418 h 738338"/>
                    <a:gd name="connsiteX12" fmla="*/ 85920 w 874184"/>
                    <a:gd name="connsiteY12" fmla="*/ 509738 h 738338"/>
                    <a:gd name="connsiteX13" fmla="*/ 0 w 874184"/>
                    <a:gd name="connsiteY13" fmla="*/ 448879 h 738338"/>
                    <a:gd name="connsiteX14" fmla="*/ 27768 w 874184"/>
                    <a:gd name="connsiteY14" fmla="*/ 240632 h 738338"/>
                    <a:gd name="connsiteX15" fmla="*/ 340588 w 874184"/>
                    <a:gd name="connsiteY15" fmla="*/ 192505 h 738338"/>
                    <a:gd name="connsiteX16" fmla="*/ 412780 w 874184"/>
                    <a:gd name="connsiteY16" fmla="*/ 0 h 738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74184" h="738338">
                      <a:moveTo>
                        <a:pt x="412780" y="0"/>
                      </a:moveTo>
                      <a:lnTo>
                        <a:pt x="570192" y="86226"/>
                      </a:lnTo>
                      <a:lnTo>
                        <a:pt x="701536" y="288758"/>
                      </a:lnTo>
                      <a:lnTo>
                        <a:pt x="874184" y="403856"/>
                      </a:lnTo>
                      <a:lnTo>
                        <a:pt x="817440" y="448778"/>
                      </a:lnTo>
                      <a:lnTo>
                        <a:pt x="733620" y="593558"/>
                      </a:lnTo>
                      <a:lnTo>
                        <a:pt x="604080" y="624038"/>
                      </a:lnTo>
                      <a:lnTo>
                        <a:pt x="596460" y="738338"/>
                      </a:lnTo>
                      <a:lnTo>
                        <a:pt x="413580" y="684998"/>
                      </a:lnTo>
                      <a:lnTo>
                        <a:pt x="390720" y="585938"/>
                      </a:lnTo>
                      <a:lnTo>
                        <a:pt x="284040" y="662138"/>
                      </a:lnTo>
                      <a:lnTo>
                        <a:pt x="146880" y="616418"/>
                      </a:lnTo>
                      <a:lnTo>
                        <a:pt x="85920" y="509738"/>
                      </a:lnTo>
                      <a:lnTo>
                        <a:pt x="0" y="448879"/>
                      </a:lnTo>
                      <a:lnTo>
                        <a:pt x="27768" y="240632"/>
                      </a:lnTo>
                      <a:lnTo>
                        <a:pt x="340588" y="192505"/>
                      </a:lnTo>
                      <a:lnTo>
                        <a:pt x="4127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61F16FFF-42FE-4BC0-9D25-8D3188E6A1F2}"/>
                    </a:ext>
                  </a:extLst>
                </p:cNvPr>
                <p:cNvSpPr/>
                <p:nvPr/>
              </p:nvSpPr>
              <p:spPr>
                <a:xfrm>
                  <a:off x="53660040" y="-1021080"/>
                  <a:ext cx="897912" cy="1209746"/>
                </a:xfrm>
                <a:custGeom>
                  <a:avLst/>
                  <a:gdLst>
                    <a:gd name="connsiteX0" fmla="*/ 320040 w 897912"/>
                    <a:gd name="connsiteY0" fmla="*/ 0 h 1209746"/>
                    <a:gd name="connsiteX1" fmla="*/ 373380 w 897912"/>
                    <a:gd name="connsiteY1" fmla="*/ 121920 h 1209746"/>
                    <a:gd name="connsiteX2" fmla="*/ 548640 w 897912"/>
                    <a:gd name="connsiteY2" fmla="*/ 152400 h 1209746"/>
                    <a:gd name="connsiteX3" fmla="*/ 640080 w 897912"/>
                    <a:gd name="connsiteY3" fmla="*/ 281940 h 1209746"/>
                    <a:gd name="connsiteX4" fmla="*/ 586740 w 897912"/>
                    <a:gd name="connsiteY4" fmla="*/ 480060 h 1209746"/>
                    <a:gd name="connsiteX5" fmla="*/ 647700 w 897912"/>
                    <a:gd name="connsiteY5" fmla="*/ 609600 h 1209746"/>
                    <a:gd name="connsiteX6" fmla="*/ 792480 w 897912"/>
                    <a:gd name="connsiteY6" fmla="*/ 662940 h 1209746"/>
                    <a:gd name="connsiteX7" fmla="*/ 897912 w 897912"/>
                    <a:gd name="connsiteY7" fmla="*/ 839917 h 1209746"/>
                    <a:gd name="connsiteX8" fmla="*/ 491104 w 897912"/>
                    <a:gd name="connsiteY8" fmla="*/ 1209746 h 1209746"/>
                    <a:gd name="connsiteX9" fmla="*/ 160020 w 897912"/>
                    <a:gd name="connsiteY9" fmla="*/ 944880 h 1209746"/>
                    <a:gd name="connsiteX10" fmla="*/ 160020 w 897912"/>
                    <a:gd name="connsiteY10" fmla="*/ 670560 h 1209746"/>
                    <a:gd name="connsiteX11" fmla="*/ 0 w 897912"/>
                    <a:gd name="connsiteY11" fmla="*/ 518160 h 1209746"/>
                    <a:gd name="connsiteX12" fmla="*/ 38100 w 897912"/>
                    <a:gd name="connsiteY12" fmla="*/ 297180 h 1209746"/>
                    <a:gd name="connsiteX13" fmla="*/ 137160 w 897912"/>
                    <a:gd name="connsiteY13" fmla="*/ 220980 h 1209746"/>
                    <a:gd name="connsiteX14" fmla="*/ 137160 w 897912"/>
                    <a:gd name="connsiteY14" fmla="*/ 7620 h 1209746"/>
                    <a:gd name="connsiteX15" fmla="*/ 320040 w 897912"/>
                    <a:gd name="connsiteY15" fmla="*/ 0 h 120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97912" h="1209746">
                      <a:moveTo>
                        <a:pt x="320040" y="0"/>
                      </a:moveTo>
                      <a:lnTo>
                        <a:pt x="373380" y="121920"/>
                      </a:lnTo>
                      <a:lnTo>
                        <a:pt x="548640" y="152400"/>
                      </a:lnTo>
                      <a:lnTo>
                        <a:pt x="640080" y="281940"/>
                      </a:lnTo>
                      <a:lnTo>
                        <a:pt x="586740" y="480060"/>
                      </a:lnTo>
                      <a:lnTo>
                        <a:pt x="647700" y="609600"/>
                      </a:lnTo>
                      <a:lnTo>
                        <a:pt x="792480" y="662940"/>
                      </a:lnTo>
                      <a:lnTo>
                        <a:pt x="897912" y="839917"/>
                      </a:lnTo>
                      <a:lnTo>
                        <a:pt x="491104" y="1209746"/>
                      </a:lnTo>
                      <a:lnTo>
                        <a:pt x="160020" y="944880"/>
                      </a:lnTo>
                      <a:lnTo>
                        <a:pt x="160020" y="670560"/>
                      </a:lnTo>
                      <a:lnTo>
                        <a:pt x="0" y="518160"/>
                      </a:lnTo>
                      <a:lnTo>
                        <a:pt x="38100" y="297180"/>
                      </a:lnTo>
                      <a:lnTo>
                        <a:pt x="137160" y="220980"/>
                      </a:lnTo>
                      <a:lnTo>
                        <a:pt x="137160" y="7620"/>
                      </a:lnTo>
                      <a:lnTo>
                        <a:pt x="3200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BC4DA555-134A-4F65-B26D-F502EFC533F5}"/>
                    </a:ext>
                  </a:extLst>
                </p:cNvPr>
                <p:cNvSpPr/>
                <p:nvPr/>
              </p:nvSpPr>
              <p:spPr>
                <a:xfrm>
                  <a:off x="52494180" y="-83819"/>
                  <a:ext cx="1058648" cy="1336319"/>
                </a:xfrm>
                <a:custGeom>
                  <a:avLst/>
                  <a:gdLst>
                    <a:gd name="connsiteX0" fmla="*/ 632460 w 1058648"/>
                    <a:gd name="connsiteY0" fmla="*/ 0 h 1336319"/>
                    <a:gd name="connsiteX1" fmla="*/ 754380 w 1058648"/>
                    <a:gd name="connsiteY1" fmla="*/ 91440 h 1336319"/>
                    <a:gd name="connsiteX2" fmla="*/ 716280 w 1058648"/>
                    <a:gd name="connsiteY2" fmla="*/ 190500 h 1336319"/>
                    <a:gd name="connsiteX3" fmla="*/ 746760 w 1058648"/>
                    <a:gd name="connsiteY3" fmla="*/ 388620 h 1336319"/>
                    <a:gd name="connsiteX4" fmla="*/ 822960 w 1058648"/>
                    <a:gd name="connsiteY4" fmla="*/ 434340 h 1336319"/>
                    <a:gd name="connsiteX5" fmla="*/ 754380 w 1058648"/>
                    <a:gd name="connsiteY5" fmla="*/ 579120 h 1336319"/>
                    <a:gd name="connsiteX6" fmla="*/ 815340 w 1058648"/>
                    <a:gd name="connsiteY6" fmla="*/ 822960 h 1336319"/>
                    <a:gd name="connsiteX7" fmla="*/ 1058648 w 1058648"/>
                    <a:gd name="connsiteY7" fmla="*/ 826949 h 1336319"/>
                    <a:gd name="connsiteX8" fmla="*/ 589148 w 1058648"/>
                    <a:gd name="connsiteY8" fmla="*/ 1262915 h 1336319"/>
                    <a:gd name="connsiteX9" fmla="*/ 541960 w 1058648"/>
                    <a:gd name="connsiteY9" fmla="*/ 1336319 h 1336319"/>
                    <a:gd name="connsiteX10" fmla="*/ 495300 w 1058648"/>
                    <a:gd name="connsiteY10" fmla="*/ 1196340 h 1336319"/>
                    <a:gd name="connsiteX11" fmla="*/ 274320 w 1058648"/>
                    <a:gd name="connsiteY11" fmla="*/ 929640 h 1336319"/>
                    <a:gd name="connsiteX12" fmla="*/ 167640 w 1058648"/>
                    <a:gd name="connsiteY12" fmla="*/ 1043940 h 1336319"/>
                    <a:gd name="connsiteX13" fmla="*/ 38100 w 1058648"/>
                    <a:gd name="connsiteY13" fmla="*/ 998220 h 1336319"/>
                    <a:gd name="connsiteX14" fmla="*/ 0 w 1058648"/>
                    <a:gd name="connsiteY14" fmla="*/ 815340 h 1336319"/>
                    <a:gd name="connsiteX15" fmla="*/ 38100 w 1058648"/>
                    <a:gd name="connsiteY15" fmla="*/ 723900 h 1336319"/>
                    <a:gd name="connsiteX16" fmla="*/ 45720 w 1058648"/>
                    <a:gd name="connsiteY16" fmla="*/ 480060 h 1336319"/>
                    <a:gd name="connsiteX17" fmla="*/ 167640 w 1058648"/>
                    <a:gd name="connsiteY17" fmla="*/ 350520 h 1336319"/>
                    <a:gd name="connsiteX18" fmla="*/ 198120 w 1058648"/>
                    <a:gd name="connsiteY18" fmla="*/ 167640 h 1336319"/>
                    <a:gd name="connsiteX19" fmla="*/ 167640 w 1058648"/>
                    <a:gd name="connsiteY19" fmla="*/ 99060 h 1336319"/>
                    <a:gd name="connsiteX20" fmla="*/ 502920 w 1058648"/>
                    <a:gd name="connsiteY20" fmla="*/ 76200 h 1336319"/>
                    <a:gd name="connsiteX21" fmla="*/ 632460 w 1058648"/>
                    <a:gd name="connsiteY21" fmla="*/ 0 h 1336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058648" h="1336319">
                      <a:moveTo>
                        <a:pt x="632460" y="0"/>
                      </a:moveTo>
                      <a:lnTo>
                        <a:pt x="754380" y="91440"/>
                      </a:lnTo>
                      <a:lnTo>
                        <a:pt x="716280" y="190500"/>
                      </a:lnTo>
                      <a:lnTo>
                        <a:pt x="746760" y="388620"/>
                      </a:lnTo>
                      <a:lnTo>
                        <a:pt x="822960" y="434340"/>
                      </a:lnTo>
                      <a:lnTo>
                        <a:pt x="754380" y="579120"/>
                      </a:lnTo>
                      <a:lnTo>
                        <a:pt x="815340" y="822960"/>
                      </a:lnTo>
                      <a:lnTo>
                        <a:pt x="1058648" y="826949"/>
                      </a:lnTo>
                      <a:lnTo>
                        <a:pt x="589148" y="1262915"/>
                      </a:lnTo>
                      <a:lnTo>
                        <a:pt x="541960" y="1336319"/>
                      </a:lnTo>
                      <a:lnTo>
                        <a:pt x="495300" y="1196340"/>
                      </a:lnTo>
                      <a:lnTo>
                        <a:pt x="274320" y="929640"/>
                      </a:lnTo>
                      <a:lnTo>
                        <a:pt x="167640" y="1043940"/>
                      </a:lnTo>
                      <a:lnTo>
                        <a:pt x="38100" y="998220"/>
                      </a:lnTo>
                      <a:lnTo>
                        <a:pt x="0" y="815340"/>
                      </a:lnTo>
                      <a:lnTo>
                        <a:pt x="38100" y="723900"/>
                      </a:lnTo>
                      <a:lnTo>
                        <a:pt x="45720" y="480060"/>
                      </a:lnTo>
                      <a:lnTo>
                        <a:pt x="167640" y="350520"/>
                      </a:lnTo>
                      <a:lnTo>
                        <a:pt x="198120" y="167640"/>
                      </a:lnTo>
                      <a:lnTo>
                        <a:pt x="167640" y="99060"/>
                      </a:lnTo>
                      <a:lnTo>
                        <a:pt x="502920" y="76200"/>
                      </a:lnTo>
                      <a:lnTo>
                        <a:pt x="6324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ED727D4A-D44B-4D4A-A841-8558C2B983DD}"/>
                    </a:ext>
                  </a:extLst>
                </p:cNvPr>
                <p:cNvSpPr/>
                <p:nvPr/>
              </p:nvSpPr>
              <p:spPr>
                <a:xfrm>
                  <a:off x="45605700" y="685801"/>
                  <a:ext cx="1032316" cy="1086415"/>
                </a:xfrm>
                <a:custGeom>
                  <a:avLst/>
                  <a:gdLst>
                    <a:gd name="connsiteX0" fmla="*/ 579120 w 1032316"/>
                    <a:gd name="connsiteY0" fmla="*/ 0 h 1086415"/>
                    <a:gd name="connsiteX1" fmla="*/ 800100 w 1032316"/>
                    <a:gd name="connsiteY1" fmla="*/ 144780 h 1086415"/>
                    <a:gd name="connsiteX2" fmla="*/ 807720 w 1032316"/>
                    <a:gd name="connsiteY2" fmla="*/ 381000 h 1086415"/>
                    <a:gd name="connsiteX3" fmla="*/ 982980 w 1032316"/>
                    <a:gd name="connsiteY3" fmla="*/ 502920 h 1086415"/>
                    <a:gd name="connsiteX4" fmla="*/ 1032316 w 1032316"/>
                    <a:gd name="connsiteY4" fmla="*/ 575029 h 1086415"/>
                    <a:gd name="connsiteX5" fmla="*/ 836196 w 1032316"/>
                    <a:gd name="connsiteY5" fmla="*/ 709863 h 1086415"/>
                    <a:gd name="connsiteX6" fmla="*/ 313208 w 1032316"/>
                    <a:gd name="connsiteY6" fmla="*/ 1086415 h 1086415"/>
                    <a:gd name="connsiteX7" fmla="*/ 236220 w 1032316"/>
                    <a:gd name="connsiteY7" fmla="*/ 906780 h 1086415"/>
                    <a:gd name="connsiteX8" fmla="*/ 236220 w 1032316"/>
                    <a:gd name="connsiteY8" fmla="*/ 792480 h 1086415"/>
                    <a:gd name="connsiteX9" fmla="*/ 99060 w 1032316"/>
                    <a:gd name="connsiteY9" fmla="*/ 792480 h 1086415"/>
                    <a:gd name="connsiteX10" fmla="*/ 99060 w 1032316"/>
                    <a:gd name="connsiteY10" fmla="*/ 716280 h 1086415"/>
                    <a:gd name="connsiteX11" fmla="*/ 0 w 1032316"/>
                    <a:gd name="connsiteY11" fmla="*/ 678180 h 1086415"/>
                    <a:gd name="connsiteX12" fmla="*/ 15240 w 1032316"/>
                    <a:gd name="connsiteY12" fmla="*/ 525780 h 1086415"/>
                    <a:gd name="connsiteX13" fmla="*/ 91440 w 1032316"/>
                    <a:gd name="connsiteY13" fmla="*/ 419100 h 1086415"/>
                    <a:gd name="connsiteX14" fmla="*/ 190500 w 1032316"/>
                    <a:gd name="connsiteY14" fmla="*/ 365760 h 1086415"/>
                    <a:gd name="connsiteX15" fmla="*/ 213360 w 1032316"/>
                    <a:gd name="connsiteY15" fmla="*/ 236220 h 1086415"/>
                    <a:gd name="connsiteX16" fmla="*/ 388620 w 1032316"/>
                    <a:gd name="connsiteY16" fmla="*/ 38100 h 1086415"/>
                    <a:gd name="connsiteX17" fmla="*/ 510540 w 1032316"/>
                    <a:gd name="connsiteY17" fmla="*/ 53340 h 1086415"/>
                    <a:gd name="connsiteX18" fmla="*/ 579120 w 1032316"/>
                    <a:gd name="connsiteY18" fmla="*/ 0 h 108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32316" h="1086415">
                      <a:moveTo>
                        <a:pt x="579120" y="0"/>
                      </a:moveTo>
                      <a:lnTo>
                        <a:pt x="800100" y="144780"/>
                      </a:lnTo>
                      <a:lnTo>
                        <a:pt x="807720" y="381000"/>
                      </a:lnTo>
                      <a:lnTo>
                        <a:pt x="982980" y="502920"/>
                      </a:lnTo>
                      <a:lnTo>
                        <a:pt x="1032316" y="575029"/>
                      </a:lnTo>
                      <a:lnTo>
                        <a:pt x="836196" y="709863"/>
                      </a:lnTo>
                      <a:lnTo>
                        <a:pt x="313208" y="1086415"/>
                      </a:lnTo>
                      <a:lnTo>
                        <a:pt x="236220" y="906780"/>
                      </a:lnTo>
                      <a:lnTo>
                        <a:pt x="236220" y="792480"/>
                      </a:lnTo>
                      <a:lnTo>
                        <a:pt x="99060" y="792480"/>
                      </a:lnTo>
                      <a:lnTo>
                        <a:pt x="99060" y="716280"/>
                      </a:lnTo>
                      <a:lnTo>
                        <a:pt x="0" y="678180"/>
                      </a:lnTo>
                      <a:lnTo>
                        <a:pt x="15240" y="525780"/>
                      </a:lnTo>
                      <a:lnTo>
                        <a:pt x="91440" y="419100"/>
                      </a:lnTo>
                      <a:lnTo>
                        <a:pt x="190500" y="365760"/>
                      </a:lnTo>
                      <a:lnTo>
                        <a:pt x="213360" y="236220"/>
                      </a:lnTo>
                      <a:lnTo>
                        <a:pt x="388620" y="38100"/>
                      </a:lnTo>
                      <a:lnTo>
                        <a:pt x="510540" y="53340"/>
                      </a:lnTo>
                      <a:lnTo>
                        <a:pt x="5791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3D66E19C-87B9-4BF1-81CB-3C77A90A6401}"/>
                    </a:ext>
                  </a:extLst>
                </p:cNvPr>
                <p:cNvSpPr/>
                <p:nvPr/>
              </p:nvSpPr>
              <p:spPr>
                <a:xfrm>
                  <a:off x="49413572" y="883920"/>
                  <a:ext cx="1731868" cy="1848356"/>
                </a:xfrm>
                <a:custGeom>
                  <a:avLst/>
                  <a:gdLst>
                    <a:gd name="connsiteX0" fmla="*/ 1297528 w 1731868"/>
                    <a:gd name="connsiteY0" fmla="*/ 0 h 1848356"/>
                    <a:gd name="connsiteX1" fmla="*/ 1297528 w 1731868"/>
                    <a:gd name="connsiteY1" fmla="*/ 60960 h 1848356"/>
                    <a:gd name="connsiteX2" fmla="*/ 1381348 w 1731868"/>
                    <a:gd name="connsiteY2" fmla="*/ 106680 h 1848356"/>
                    <a:gd name="connsiteX3" fmla="*/ 1381348 w 1731868"/>
                    <a:gd name="connsiteY3" fmla="*/ 205740 h 1848356"/>
                    <a:gd name="connsiteX4" fmla="*/ 1427068 w 1731868"/>
                    <a:gd name="connsiteY4" fmla="*/ 228600 h 1848356"/>
                    <a:gd name="connsiteX5" fmla="*/ 1472788 w 1731868"/>
                    <a:gd name="connsiteY5" fmla="*/ 388620 h 1848356"/>
                    <a:gd name="connsiteX6" fmla="*/ 1548988 w 1731868"/>
                    <a:gd name="connsiteY6" fmla="*/ 419100 h 1848356"/>
                    <a:gd name="connsiteX7" fmla="*/ 1564228 w 1731868"/>
                    <a:gd name="connsiteY7" fmla="*/ 502920 h 1848356"/>
                    <a:gd name="connsiteX8" fmla="*/ 1648048 w 1731868"/>
                    <a:gd name="connsiteY8" fmla="*/ 518160 h 1848356"/>
                    <a:gd name="connsiteX9" fmla="*/ 1632808 w 1731868"/>
                    <a:gd name="connsiteY9" fmla="*/ 640080 h 1848356"/>
                    <a:gd name="connsiteX10" fmla="*/ 1731868 w 1731868"/>
                    <a:gd name="connsiteY10" fmla="*/ 746760 h 1848356"/>
                    <a:gd name="connsiteX11" fmla="*/ 1663288 w 1731868"/>
                    <a:gd name="connsiteY11" fmla="*/ 868680 h 1848356"/>
                    <a:gd name="connsiteX12" fmla="*/ 1381348 w 1731868"/>
                    <a:gd name="connsiteY12" fmla="*/ 1005840 h 1848356"/>
                    <a:gd name="connsiteX13" fmla="*/ 1404208 w 1731868"/>
                    <a:gd name="connsiteY13" fmla="*/ 1158240 h 1848356"/>
                    <a:gd name="connsiteX14" fmla="*/ 1320388 w 1731868"/>
                    <a:gd name="connsiteY14" fmla="*/ 1386840 h 1848356"/>
                    <a:gd name="connsiteX15" fmla="*/ 1320388 w 1731868"/>
                    <a:gd name="connsiteY15" fmla="*/ 1455420 h 1848356"/>
                    <a:gd name="connsiteX16" fmla="*/ 1160368 w 1731868"/>
                    <a:gd name="connsiteY16" fmla="*/ 1752600 h 1848356"/>
                    <a:gd name="connsiteX17" fmla="*/ 1030828 w 1731868"/>
                    <a:gd name="connsiteY17" fmla="*/ 1790700 h 1848356"/>
                    <a:gd name="connsiteX18" fmla="*/ 977444 w 1731868"/>
                    <a:gd name="connsiteY18" fmla="*/ 1848356 h 1848356"/>
                    <a:gd name="connsiteX19" fmla="*/ 60280 w 1731868"/>
                    <a:gd name="connsiteY19" fmla="*/ 1378017 h 1848356"/>
                    <a:gd name="connsiteX20" fmla="*/ 0 w 1731868"/>
                    <a:gd name="connsiteY20" fmla="*/ 1327009 h 1848356"/>
                    <a:gd name="connsiteX21" fmla="*/ 360268 w 1731868"/>
                    <a:gd name="connsiteY21" fmla="*/ 1043940 h 1848356"/>
                    <a:gd name="connsiteX22" fmla="*/ 512668 w 1731868"/>
                    <a:gd name="connsiteY22" fmla="*/ 800100 h 1848356"/>
                    <a:gd name="connsiteX23" fmla="*/ 680308 w 1731868"/>
                    <a:gd name="connsiteY23" fmla="*/ 716280 h 1848356"/>
                    <a:gd name="connsiteX24" fmla="*/ 748888 w 1731868"/>
                    <a:gd name="connsiteY24" fmla="*/ 579120 h 1848356"/>
                    <a:gd name="connsiteX25" fmla="*/ 718408 w 1731868"/>
                    <a:gd name="connsiteY25" fmla="*/ 502920 h 1848356"/>
                    <a:gd name="connsiteX26" fmla="*/ 764128 w 1731868"/>
                    <a:gd name="connsiteY26" fmla="*/ 236220 h 1848356"/>
                    <a:gd name="connsiteX27" fmla="*/ 886048 w 1731868"/>
                    <a:gd name="connsiteY27" fmla="*/ 228600 h 1848356"/>
                    <a:gd name="connsiteX28" fmla="*/ 1107028 w 1731868"/>
                    <a:gd name="connsiteY28" fmla="*/ 22860 h 1848356"/>
                    <a:gd name="connsiteX29" fmla="*/ 1297528 w 1731868"/>
                    <a:gd name="connsiteY29" fmla="*/ 0 h 184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731868" h="1848356">
                      <a:moveTo>
                        <a:pt x="1297528" y="0"/>
                      </a:moveTo>
                      <a:lnTo>
                        <a:pt x="1297528" y="60960"/>
                      </a:lnTo>
                      <a:lnTo>
                        <a:pt x="1381348" y="106680"/>
                      </a:lnTo>
                      <a:lnTo>
                        <a:pt x="1381348" y="205740"/>
                      </a:lnTo>
                      <a:lnTo>
                        <a:pt x="1427068" y="228600"/>
                      </a:lnTo>
                      <a:lnTo>
                        <a:pt x="1472788" y="388620"/>
                      </a:lnTo>
                      <a:lnTo>
                        <a:pt x="1548988" y="419100"/>
                      </a:lnTo>
                      <a:lnTo>
                        <a:pt x="1564228" y="502920"/>
                      </a:lnTo>
                      <a:lnTo>
                        <a:pt x="1648048" y="518160"/>
                      </a:lnTo>
                      <a:lnTo>
                        <a:pt x="1632808" y="640080"/>
                      </a:lnTo>
                      <a:lnTo>
                        <a:pt x="1731868" y="746760"/>
                      </a:lnTo>
                      <a:lnTo>
                        <a:pt x="1663288" y="868680"/>
                      </a:lnTo>
                      <a:lnTo>
                        <a:pt x="1381348" y="1005840"/>
                      </a:lnTo>
                      <a:lnTo>
                        <a:pt x="1404208" y="1158240"/>
                      </a:lnTo>
                      <a:lnTo>
                        <a:pt x="1320388" y="1386840"/>
                      </a:lnTo>
                      <a:lnTo>
                        <a:pt x="1320388" y="1455420"/>
                      </a:lnTo>
                      <a:lnTo>
                        <a:pt x="1160368" y="1752600"/>
                      </a:lnTo>
                      <a:lnTo>
                        <a:pt x="1030828" y="1790700"/>
                      </a:lnTo>
                      <a:lnTo>
                        <a:pt x="977444" y="1848356"/>
                      </a:lnTo>
                      <a:lnTo>
                        <a:pt x="60280" y="1378017"/>
                      </a:lnTo>
                      <a:lnTo>
                        <a:pt x="0" y="1327009"/>
                      </a:lnTo>
                      <a:lnTo>
                        <a:pt x="360268" y="1043940"/>
                      </a:lnTo>
                      <a:lnTo>
                        <a:pt x="512668" y="800100"/>
                      </a:lnTo>
                      <a:lnTo>
                        <a:pt x="680308" y="716280"/>
                      </a:lnTo>
                      <a:lnTo>
                        <a:pt x="748888" y="579120"/>
                      </a:lnTo>
                      <a:lnTo>
                        <a:pt x="718408" y="502920"/>
                      </a:lnTo>
                      <a:lnTo>
                        <a:pt x="764128" y="236220"/>
                      </a:lnTo>
                      <a:lnTo>
                        <a:pt x="886048" y="228600"/>
                      </a:lnTo>
                      <a:lnTo>
                        <a:pt x="1107028" y="22860"/>
                      </a:lnTo>
                      <a:lnTo>
                        <a:pt x="12975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575FD7F4-5F9B-4DC1-ABEA-92ECDE0C6779}"/>
                    </a:ext>
                  </a:extLst>
                </p:cNvPr>
                <p:cNvSpPr/>
                <p:nvPr/>
              </p:nvSpPr>
              <p:spPr>
                <a:xfrm>
                  <a:off x="48331768" y="1028700"/>
                  <a:ext cx="1624952" cy="868372"/>
                </a:xfrm>
                <a:custGeom>
                  <a:avLst/>
                  <a:gdLst>
                    <a:gd name="connsiteX0" fmla="*/ 1000112 w 1624952"/>
                    <a:gd name="connsiteY0" fmla="*/ 0 h 868372"/>
                    <a:gd name="connsiteX1" fmla="*/ 1190612 w 1624952"/>
                    <a:gd name="connsiteY1" fmla="*/ 91440 h 868372"/>
                    <a:gd name="connsiteX2" fmla="*/ 1365872 w 1624952"/>
                    <a:gd name="connsiteY2" fmla="*/ 38100 h 868372"/>
                    <a:gd name="connsiteX3" fmla="*/ 1503032 w 1624952"/>
                    <a:gd name="connsiteY3" fmla="*/ 76200 h 868372"/>
                    <a:gd name="connsiteX4" fmla="*/ 1563992 w 1624952"/>
                    <a:gd name="connsiteY4" fmla="*/ 68580 h 868372"/>
                    <a:gd name="connsiteX5" fmla="*/ 1624952 w 1624952"/>
                    <a:gd name="connsiteY5" fmla="*/ 137160 h 868372"/>
                    <a:gd name="connsiteX6" fmla="*/ 1510652 w 1624952"/>
                    <a:gd name="connsiteY6" fmla="*/ 167640 h 868372"/>
                    <a:gd name="connsiteX7" fmla="*/ 1411592 w 1624952"/>
                    <a:gd name="connsiteY7" fmla="*/ 297180 h 868372"/>
                    <a:gd name="connsiteX8" fmla="*/ 1297292 w 1624952"/>
                    <a:gd name="connsiteY8" fmla="*/ 281940 h 868372"/>
                    <a:gd name="connsiteX9" fmla="*/ 1243952 w 1624952"/>
                    <a:gd name="connsiteY9" fmla="*/ 358140 h 868372"/>
                    <a:gd name="connsiteX10" fmla="*/ 1106792 w 1624952"/>
                    <a:gd name="connsiteY10" fmla="*/ 358140 h 868372"/>
                    <a:gd name="connsiteX11" fmla="*/ 1083932 w 1624952"/>
                    <a:gd name="connsiteY11" fmla="*/ 480060 h 868372"/>
                    <a:gd name="connsiteX12" fmla="*/ 1045832 w 1624952"/>
                    <a:gd name="connsiteY12" fmla="*/ 510540 h 868372"/>
                    <a:gd name="connsiteX13" fmla="*/ 1007732 w 1624952"/>
                    <a:gd name="connsiteY13" fmla="*/ 685800 h 868372"/>
                    <a:gd name="connsiteX14" fmla="*/ 954392 w 1624952"/>
                    <a:gd name="connsiteY14" fmla="*/ 815340 h 868372"/>
                    <a:gd name="connsiteX15" fmla="*/ 737440 w 1624952"/>
                    <a:gd name="connsiteY15" fmla="*/ 868372 h 868372"/>
                    <a:gd name="connsiteX16" fmla="*/ 564568 w 1624952"/>
                    <a:gd name="connsiteY16" fmla="*/ 679784 h 868372"/>
                    <a:gd name="connsiteX17" fmla="*/ 155496 w 1624952"/>
                    <a:gd name="connsiteY17" fmla="*/ 607595 h 868372"/>
                    <a:gd name="connsiteX18" fmla="*/ 0 w 1624952"/>
                    <a:gd name="connsiteY18" fmla="*/ 417543 h 868372"/>
                    <a:gd name="connsiteX19" fmla="*/ 215252 w 1624952"/>
                    <a:gd name="connsiteY19" fmla="*/ 312420 h 868372"/>
                    <a:gd name="connsiteX20" fmla="*/ 451472 w 1624952"/>
                    <a:gd name="connsiteY20" fmla="*/ 495300 h 868372"/>
                    <a:gd name="connsiteX21" fmla="*/ 779132 w 1624952"/>
                    <a:gd name="connsiteY21" fmla="*/ 60960 h 868372"/>
                    <a:gd name="connsiteX22" fmla="*/ 916292 w 1624952"/>
                    <a:gd name="connsiteY22" fmla="*/ 76200 h 868372"/>
                    <a:gd name="connsiteX23" fmla="*/ 1000112 w 1624952"/>
                    <a:gd name="connsiteY23" fmla="*/ 0 h 868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624952" h="868372">
                      <a:moveTo>
                        <a:pt x="1000112" y="0"/>
                      </a:moveTo>
                      <a:lnTo>
                        <a:pt x="1190612" y="91440"/>
                      </a:lnTo>
                      <a:lnTo>
                        <a:pt x="1365872" y="38100"/>
                      </a:lnTo>
                      <a:lnTo>
                        <a:pt x="1503032" y="76200"/>
                      </a:lnTo>
                      <a:lnTo>
                        <a:pt x="1563992" y="68580"/>
                      </a:lnTo>
                      <a:lnTo>
                        <a:pt x="1624952" y="137160"/>
                      </a:lnTo>
                      <a:lnTo>
                        <a:pt x="1510652" y="167640"/>
                      </a:lnTo>
                      <a:lnTo>
                        <a:pt x="1411592" y="297180"/>
                      </a:lnTo>
                      <a:lnTo>
                        <a:pt x="1297292" y="281940"/>
                      </a:lnTo>
                      <a:lnTo>
                        <a:pt x="1243952" y="358140"/>
                      </a:lnTo>
                      <a:lnTo>
                        <a:pt x="1106792" y="358140"/>
                      </a:lnTo>
                      <a:lnTo>
                        <a:pt x="1083932" y="480060"/>
                      </a:lnTo>
                      <a:lnTo>
                        <a:pt x="1045832" y="510540"/>
                      </a:lnTo>
                      <a:lnTo>
                        <a:pt x="1007732" y="685800"/>
                      </a:lnTo>
                      <a:lnTo>
                        <a:pt x="954392" y="815340"/>
                      </a:lnTo>
                      <a:lnTo>
                        <a:pt x="737440" y="868372"/>
                      </a:lnTo>
                      <a:lnTo>
                        <a:pt x="564568" y="679784"/>
                      </a:lnTo>
                      <a:lnTo>
                        <a:pt x="155496" y="607595"/>
                      </a:lnTo>
                      <a:lnTo>
                        <a:pt x="0" y="417543"/>
                      </a:lnTo>
                      <a:lnTo>
                        <a:pt x="215252" y="312420"/>
                      </a:lnTo>
                      <a:lnTo>
                        <a:pt x="451472" y="495300"/>
                      </a:lnTo>
                      <a:lnTo>
                        <a:pt x="779132" y="60960"/>
                      </a:lnTo>
                      <a:lnTo>
                        <a:pt x="916292" y="76200"/>
                      </a:lnTo>
                      <a:lnTo>
                        <a:pt x="10001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3BDC6828-5C3A-4626-B3A7-D8B892D347E1}"/>
                    </a:ext>
                  </a:extLst>
                </p:cNvPr>
                <p:cNvSpPr/>
                <p:nvPr/>
              </p:nvSpPr>
              <p:spPr>
                <a:xfrm>
                  <a:off x="45076936" y="1851660"/>
                  <a:ext cx="423704" cy="482466"/>
                </a:xfrm>
                <a:custGeom>
                  <a:avLst/>
                  <a:gdLst>
                    <a:gd name="connsiteX0" fmla="*/ 208724 w 423704"/>
                    <a:gd name="connsiteY0" fmla="*/ 0 h 482466"/>
                    <a:gd name="connsiteX1" fmla="*/ 307784 w 423704"/>
                    <a:gd name="connsiteY1" fmla="*/ 60960 h 482466"/>
                    <a:gd name="connsiteX2" fmla="*/ 338264 w 423704"/>
                    <a:gd name="connsiteY2" fmla="*/ 152400 h 482466"/>
                    <a:gd name="connsiteX3" fmla="*/ 423704 w 423704"/>
                    <a:gd name="connsiteY3" fmla="*/ 275532 h 482466"/>
                    <a:gd name="connsiteX4" fmla="*/ 282116 w 423704"/>
                    <a:gd name="connsiteY4" fmla="*/ 482466 h 482466"/>
                    <a:gd name="connsiteX5" fmla="*/ 41484 w 423704"/>
                    <a:gd name="connsiteY5" fmla="*/ 410277 h 482466"/>
                    <a:gd name="connsiteX6" fmla="*/ 0 w 423704"/>
                    <a:gd name="connsiteY6" fmla="*/ 182122 h 482466"/>
                    <a:gd name="connsiteX7" fmla="*/ 163004 w 423704"/>
                    <a:gd name="connsiteY7" fmla="*/ 129540 h 482466"/>
                    <a:gd name="connsiteX8" fmla="*/ 208724 w 423704"/>
                    <a:gd name="connsiteY8" fmla="*/ 0 h 482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3704" h="482466">
                      <a:moveTo>
                        <a:pt x="208724" y="0"/>
                      </a:moveTo>
                      <a:lnTo>
                        <a:pt x="307784" y="60960"/>
                      </a:lnTo>
                      <a:lnTo>
                        <a:pt x="338264" y="152400"/>
                      </a:lnTo>
                      <a:lnTo>
                        <a:pt x="423704" y="275532"/>
                      </a:lnTo>
                      <a:lnTo>
                        <a:pt x="282116" y="482466"/>
                      </a:lnTo>
                      <a:lnTo>
                        <a:pt x="41484" y="410277"/>
                      </a:lnTo>
                      <a:lnTo>
                        <a:pt x="0" y="182122"/>
                      </a:lnTo>
                      <a:lnTo>
                        <a:pt x="163004" y="129540"/>
                      </a:lnTo>
                      <a:lnTo>
                        <a:pt x="2087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C9072EA9-C37A-4612-8C51-07D37F140152}"/>
                    </a:ext>
                  </a:extLst>
                </p:cNvPr>
                <p:cNvSpPr/>
                <p:nvPr/>
              </p:nvSpPr>
              <p:spPr>
                <a:xfrm>
                  <a:off x="51719852" y="2872741"/>
                  <a:ext cx="826556" cy="1049555"/>
                </a:xfrm>
                <a:custGeom>
                  <a:avLst/>
                  <a:gdLst>
                    <a:gd name="connsiteX0" fmla="*/ 355228 w 826556"/>
                    <a:gd name="connsiteY0" fmla="*/ 0 h 1049555"/>
                    <a:gd name="connsiteX1" fmla="*/ 560968 w 826556"/>
                    <a:gd name="connsiteY1" fmla="*/ 106680 h 1049555"/>
                    <a:gd name="connsiteX2" fmla="*/ 637168 w 826556"/>
                    <a:gd name="connsiteY2" fmla="*/ 68580 h 1049555"/>
                    <a:gd name="connsiteX3" fmla="*/ 826556 w 826556"/>
                    <a:gd name="connsiteY3" fmla="*/ 143093 h 1049555"/>
                    <a:gd name="connsiteX4" fmla="*/ 737832 w 826556"/>
                    <a:gd name="connsiteY4" fmla="*/ 520165 h 1049555"/>
                    <a:gd name="connsiteX5" fmla="*/ 617516 w 826556"/>
                    <a:gd name="connsiteY5" fmla="*/ 736734 h 1049555"/>
                    <a:gd name="connsiteX6" fmla="*/ 545328 w 826556"/>
                    <a:gd name="connsiteY6" fmla="*/ 1049555 h 1049555"/>
                    <a:gd name="connsiteX7" fmla="*/ 328760 w 826556"/>
                    <a:gd name="connsiteY7" fmla="*/ 929239 h 1049555"/>
                    <a:gd name="connsiteX8" fmla="*/ 179416 w 826556"/>
                    <a:gd name="connsiteY8" fmla="*/ 679441 h 1049555"/>
                    <a:gd name="connsiteX9" fmla="*/ 0 w 826556"/>
                    <a:gd name="connsiteY9" fmla="*/ 503226 h 1049555"/>
                    <a:gd name="connsiteX10" fmla="*/ 19948 w 826556"/>
                    <a:gd name="connsiteY10" fmla="*/ 441960 h 1049555"/>
                    <a:gd name="connsiteX11" fmla="*/ 271408 w 826556"/>
                    <a:gd name="connsiteY11" fmla="*/ 449580 h 1049555"/>
                    <a:gd name="connsiteX12" fmla="*/ 378088 w 826556"/>
                    <a:gd name="connsiteY12" fmla="*/ 358140 h 1049555"/>
                    <a:gd name="connsiteX13" fmla="*/ 317128 w 826556"/>
                    <a:gd name="connsiteY13" fmla="*/ 297180 h 1049555"/>
                    <a:gd name="connsiteX14" fmla="*/ 339988 w 826556"/>
                    <a:gd name="connsiteY14" fmla="*/ 152400 h 1049555"/>
                    <a:gd name="connsiteX15" fmla="*/ 286648 w 826556"/>
                    <a:gd name="connsiteY15" fmla="*/ 91440 h 1049555"/>
                    <a:gd name="connsiteX16" fmla="*/ 355228 w 826556"/>
                    <a:gd name="connsiteY16" fmla="*/ 0 h 1049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26556" h="1049555">
                      <a:moveTo>
                        <a:pt x="355228" y="0"/>
                      </a:moveTo>
                      <a:lnTo>
                        <a:pt x="560968" y="106680"/>
                      </a:lnTo>
                      <a:lnTo>
                        <a:pt x="637168" y="68580"/>
                      </a:lnTo>
                      <a:lnTo>
                        <a:pt x="826556" y="143093"/>
                      </a:lnTo>
                      <a:lnTo>
                        <a:pt x="737832" y="520165"/>
                      </a:lnTo>
                      <a:lnTo>
                        <a:pt x="617516" y="736734"/>
                      </a:lnTo>
                      <a:lnTo>
                        <a:pt x="545328" y="1049555"/>
                      </a:lnTo>
                      <a:lnTo>
                        <a:pt x="328760" y="929239"/>
                      </a:lnTo>
                      <a:lnTo>
                        <a:pt x="179416" y="679441"/>
                      </a:lnTo>
                      <a:lnTo>
                        <a:pt x="0" y="503226"/>
                      </a:lnTo>
                      <a:lnTo>
                        <a:pt x="19948" y="441960"/>
                      </a:lnTo>
                      <a:lnTo>
                        <a:pt x="271408" y="449580"/>
                      </a:lnTo>
                      <a:lnTo>
                        <a:pt x="378088" y="358140"/>
                      </a:lnTo>
                      <a:lnTo>
                        <a:pt x="317128" y="297180"/>
                      </a:lnTo>
                      <a:lnTo>
                        <a:pt x="339988" y="152400"/>
                      </a:lnTo>
                      <a:lnTo>
                        <a:pt x="286648" y="91440"/>
                      </a:lnTo>
                      <a:lnTo>
                        <a:pt x="3552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1AB72CF1-7A0C-49BC-9571-9C56EA840D69}"/>
                    </a:ext>
                  </a:extLst>
                </p:cNvPr>
                <p:cNvSpPr/>
                <p:nvPr/>
              </p:nvSpPr>
              <p:spPr>
                <a:xfrm>
                  <a:off x="47332232" y="-6274752"/>
                  <a:ext cx="1306228" cy="1146492"/>
                </a:xfrm>
                <a:custGeom>
                  <a:avLst/>
                  <a:gdLst>
                    <a:gd name="connsiteX0" fmla="*/ 124424 w 1306228"/>
                    <a:gd name="connsiteY0" fmla="*/ 0 h 1146492"/>
                    <a:gd name="connsiteX1" fmla="*/ 368968 w 1306228"/>
                    <a:gd name="connsiteY1" fmla="*/ 331152 h 1146492"/>
                    <a:gd name="connsiteX2" fmla="*/ 704248 w 1306228"/>
                    <a:gd name="connsiteY2" fmla="*/ 392112 h 1146492"/>
                    <a:gd name="connsiteX3" fmla="*/ 1062388 w 1306228"/>
                    <a:gd name="connsiteY3" fmla="*/ 643572 h 1146492"/>
                    <a:gd name="connsiteX4" fmla="*/ 1169068 w 1306228"/>
                    <a:gd name="connsiteY4" fmla="*/ 536892 h 1146492"/>
                    <a:gd name="connsiteX5" fmla="*/ 1207168 w 1306228"/>
                    <a:gd name="connsiteY5" fmla="*/ 567372 h 1146492"/>
                    <a:gd name="connsiteX6" fmla="*/ 1199548 w 1306228"/>
                    <a:gd name="connsiteY6" fmla="*/ 643572 h 1146492"/>
                    <a:gd name="connsiteX7" fmla="*/ 1306228 w 1306228"/>
                    <a:gd name="connsiteY7" fmla="*/ 704532 h 1146492"/>
                    <a:gd name="connsiteX8" fmla="*/ 1298608 w 1306228"/>
                    <a:gd name="connsiteY8" fmla="*/ 826452 h 1146492"/>
                    <a:gd name="connsiteX9" fmla="*/ 1214788 w 1306228"/>
                    <a:gd name="connsiteY9" fmla="*/ 826452 h 1146492"/>
                    <a:gd name="connsiteX10" fmla="*/ 1176688 w 1306228"/>
                    <a:gd name="connsiteY10" fmla="*/ 910272 h 1146492"/>
                    <a:gd name="connsiteX11" fmla="*/ 932848 w 1306228"/>
                    <a:gd name="connsiteY11" fmla="*/ 910272 h 1146492"/>
                    <a:gd name="connsiteX12" fmla="*/ 925228 w 1306228"/>
                    <a:gd name="connsiteY12" fmla="*/ 1032192 h 1146492"/>
                    <a:gd name="connsiteX13" fmla="*/ 833788 w 1306228"/>
                    <a:gd name="connsiteY13" fmla="*/ 994092 h 1146492"/>
                    <a:gd name="connsiteX14" fmla="*/ 757588 w 1306228"/>
                    <a:gd name="connsiteY14" fmla="*/ 1070292 h 1146492"/>
                    <a:gd name="connsiteX15" fmla="*/ 582328 w 1306228"/>
                    <a:gd name="connsiteY15" fmla="*/ 1024572 h 1146492"/>
                    <a:gd name="connsiteX16" fmla="*/ 513748 w 1306228"/>
                    <a:gd name="connsiteY16" fmla="*/ 1146492 h 1146492"/>
                    <a:gd name="connsiteX17" fmla="*/ 361348 w 1306228"/>
                    <a:gd name="connsiteY17" fmla="*/ 1070292 h 1146492"/>
                    <a:gd name="connsiteX18" fmla="*/ 368968 w 1306228"/>
                    <a:gd name="connsiteY18" fmla="*/ 955992 h 1146492"/>
                    <a:gd name="connsiteX19" fmla="*/ 239428 w 1306228"/>
                    <a:gd name="connsiteY19" fmla="*/ 803592 h 1146492"/>
                    <a:gd name="connsiteX20" fmla="*/ 247048 w 1306228"/>
                    <a:gd name="connsiteY20" fmla="*/ 735012 h 1146492"/>
                    <a:gd name="connsiteX21" fmla="*/ 163228 w 1306228"/>
                    <a:gd name="connsiteY21" fmla="*/ 628332 h 1146492"/>
                    <a:gd name="connsiteX22" fmla="*/ 17508 w 1306228"/>
                    <a:gd name="connsiteY22" fmla="*/ 617924 h 1146492"/>
                    <a:gd name="connsiteX23" fmla="*/ 0 w 1306228"/>
                    <a:gd name="connsiteY23" fmla="*/ 162710 h 1146492"/>
                    <a:gd name="connsiteX24" fmla="*/ 124424 w 1306228"/>
                    <a:gd name="connsiteY24" fmla="*/ 0 h 1146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6228" h="1146492">
                      <a:moveTo>
                        <a:pt x="124424" y="0"/>
                      </a:moveTo>
                      <a:lnTo>
                        <a:pt x="368968" y="331152"/>
                      </a:lnTo>
                      <a:lnTo>
                        <a:pt x="704248" y="392112"/>
                      </a:lnTo>
                      <a:lnTo>
                        <a:pt x="1062388" y="643572"/>
                      </a:lnTo>
                      <a:lnTo>
                        <a:pt x="1169068" y="536892"/>
                      </a:lnTo>
                      <a:lnTo>
                        <a:pt x="1207168" y="567372"/>
                      </a:lnTo>
                      <a:lnTo>
                        <a:pt x="1199548" y="643572"/>
                      </a:lnTo>
                      <a:lnTo>
                        <a:pt x="1306228" y="704532"/>
                      </a:lnTo>
                      <a:lnTo>
                        <a:pt x="1298608" y="826452"/>
                      </a:lnTo>
                      <a:lnTo>
                        <a:pt x="1214788" y="826452"/>
                      </a:lnTo>
                      <a:lnTo>
                        <a:pt x="1176688" y="910272"/>
                      </a:lnTo>
                      <a:lnTo>
                        <a:pt x="932848" y="910272"/>
                      </a:lnTo>
                      <a:lnTo>
                        <a:pt x="925228" y="1032192"/>
                      </a:lnTo>
                      <a:lnTo>
                        <a:pt x="833788" y="994092"/>
                      </a:lnTo>
                      <a:lnTo>
                        <a:pt x="757588" y="1070292"/>
                      </a:lnTo>
                      <a:lnTo>
                        <a:pt x="582328" y="1024572"/>
                      </a:lnTo>
                      <a:lnTo>
                        <a:pt x="513748" y="1146492"/>
                      </a:lnTo>
                      <a:lnTo>
                        <a:pt x="361348" y="1070292"/>
                      </a:lnTo>
                      <a:lnTo>
                        <a:pt x="368968" y="955992"/>
                      </a:lnTo>
                      <a:lnTo>
                        <a:pt x="239428" y="803592"/>
                      </a:lnTo>
                      <a:lnTo>
                        <a:pt x="247048" y="735012"/>
                      </a:lnTo>
                      <a:lnTo>
                        <a:pt x="163228" y="628332"/>
                      </a:lnTo>
                      <a:lnTo>
                        <a:pt x="17508" y="617924"/>
                      </a:lnTo>
                      <a:lnTo>
                        <a:pt x="0" y="162710"/>
                      </a:lnTo>
                      <a:lnTo>
                        <a:pt x="1244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A1A9628F-CD4F-498C-9BB6-04F26883E193}"/>
                    </a:ext>
                  </a:extLst>
                </p:cNvPr>
                <p:cNvSpPr/>
                <p:nvPr/>
              </p:nvSpPr>
              <p:spPr>
                <a:xfrm>
                  <a:off x="41533012" y="1097281"/>
                  <a:ext cx="864668" cy="2006393"/>
                </a:xfrm>
                <a:custGeom>
                  <a:avLst/>
                  <a:gdLst>
                    <a:gd name="connsiteX0" fmla="*/ 552248 w 864668"/>
                    <a:gd name="connsiteY0" fmla="*/ 0 h 2006393"/>
                    <a:gd name="connsiteX1" fmla="*/ 529388 w 864668"/>
                    <a:gd name="connsiteY1" fmla="*/ 106680 h 2006393"/>
                    <a:gd name="connsiteX2" fmla="*/ 803708 w 864668"/>
                    <a:gd name="connsiteY2" fmla="*/ 167640 h 2006393"/>
                    <a:gd name="connsiteX3" fmla="*/ 849428 w 864668"/>
                    <a:gd name="connsiteY3" fmla="*/ 320040 h 2006393"/>
                    <a:gd name="connsiteX4" fmla="*/ 651308 w 864668"/>
                    <a:gd name="connsiteY4" fmla="*/ 457200 h 2006393"/>
                    <a:gd name="connsiteX5" fmla="*/ 727508 w 864668"/>
                    <a:gd name="connsiteY5" fmla="*/ 586740 h 2006393"/>
                    <a:gd name="connsiteX6" fmla="*/ 613208 w 864668"/>
                    <a:gd name="connsiteY6" fmla="*/ 815340 h 2006393"/>
                    <a:gd name="connsiteX7" fmla="*/ 460808 w 864668"/>
                    <a:gd name="connsiteY7" fmla="*/ 822960 h 2006393"/>
                    <a:gd name="connsiteX8" fmla="*/ 597968 w 864668"/>
                    <a:gd name="connsiteY8" fmla="*/ 929640 h 2006393"/>
                    <a:gd name="connsiteX9" fmla="*/ 575108 w 864668"/>
                    <a:gd name="connsiteY9" fmla="*/ 1043940 h 2006393"/>
                    <a:gd name="connsiteX10" fmla="*/ 628448 w 864668"/>
                    <a:gd name="connsiteY10" fmla="*/ 1097280 h 2006393"/>
                    <a:gd name="connsiteX11" fmla="*/ 712268 w 864668"/>
                    <a:gd name="connsiteY11" fmla="*/ 1402080 h 2006393"/>
                    <a:gd name="connsiteX12" fmla="*/ 780848 w 864668"/>
                    <a:gd name="connsiteY12" fmla="*/ 1440180 h 2006393"/>
                    <a:gd name="connsiteX13" fmla="*/ 864668 w 864668"/>
                    <a:gd name="connsiteY13" fmla="*/ 1615440 h 2006393"/>
                    <a:gd name="connsiteX14" fmla="*/ 773228 w 864668"/>
                    <a:gd name="connsiteY14" fmla="*/ 1623060 h 2006393"/>
                    <a:gd name="connsiteX15" fmla="*/ 750368 w 864668"/>
                    <a:gd name="connsiteY15" fmla="*/ 1706880 h 2006393"/>
                    <a:gd name="connsiteX16" fmla="*/ 643688 w 864668"/>
                    <a:gd name="connsiteY16" fmla="*/ 1676400 h 2006393"/>
                    <a:gd name="connsiteX17" fmla="*/ 529388 w 864668"/>
                    <a:gd name="connsiteY17" fmla="*/ 1752600 h 2006393"/>
                    <a:gd name="connsiteX18" fmla="*/ 432948 w 864668"/>
                    <a:gd name="connsiteY18" fmla="*/ 2006393 h 2006393"/>
                    <a:gd name="connsiteX19" fmla="*/ 288756 w 864668"/>
                    <a:gd name="connsiteY19" fmla="*/ 1645920 h 2006393"/>
                    <a:gd name="connsiteX20" fmla="*/ 72188 w 864668"/>
                    <a:gd name="connsiteY20" fmla="*/ 1525604 h 2006393"/>
                    <a:gd name="connsiteX21" fmla="*/ 0 w 864668"/>
                    <a:gd name="connsiteY21" fmla="*/ 1188720 h 2006393"/>
                    <a:gd name="connsiteX22" fmla="*/ 192504 w 864668"/>
                    <a:gd name="connsiteY22" fmla="*/ 755583 h 2006393"/>
                    <a:gd name="connsiteX23" fmla="*/ 258408 w 864668"/>
                    <a:gd name="connsiteY23" fmla="*/ 8642 h 2006393"/>
                    <a:gd name="connsiteX24" fmla="*/ 552248 w 864668"/>
                    <a:gd name="connsiteY24" fmla="*/ 0 h 2006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64668" h="2006393">
                      <a:moveTo>
                        <a:pt x="552248" y="0"/>
                      </a:moveTo>
                      <a:lnTo>
                        <a:pt x="529388" y="106680"/>
                      </a:lnTo>
                      <a:lnTo>
                        <a:pt x="803708" y="167640"/>
                      </a:lnTo>
                      <a:lnTo>
                        <a:pt x="849428" y="320040"/>
                      </a:lnTo>
                      <a:lnTo>
                        <a:pt x="651308" y="457200"/>
                      </a:lnTo>
                      <a:lnTo>
                        <a:pt x="727508" y="586740"/>
                      </a:lnTo>
                      <a:lnTo>
                        <a:pt x="613208" y="815340"/>
                      </a:lnTo>
                      <a:lnTo>
                        <a:pt x="460808" y="822960"/>
                      </a:lnTo>
                      <a:lnTo>
                        <a:pt x="597968" y="929640"/>
                      </a:lnTo>
                      <a:lnTo>
                        <a:pt x="575108" y="1043940"/>
                      </a:lnTo>
                      <a:lnTo>
                        <a:pt x="628448" y="1097280"/>
                      </a:lnTo>
                      <a:lnTo>
                        <a:pt x="712268" y="1402080"/>
                      </a:lnTo>
                      <a:lnTo>
                        <a:pt x="780848" y="1440180"/>
                      </a:lnTo>
                      <a:lnTo>
                        <a:pt x="864668" y="1615440"/>
                      </a:lnTo>
                      <a:lnTo>
                        <a:pt x="773228" y="1623060"/>
                      </a:lnTo>
                      <a:lnTo>
                        <a:pt x="750368" y="1706880"/>
                      </a:lnTo>
                      <a:lnTo>
                        <a:pt x="643688" y="1676400"/>
                      </a:lnTo>
                      <a:lnTo>
                        <a:pt x="529388" y="1752600"/>
                      </a:lnTo>
                      <a:lnTo>
                        <a:pt x="432948" y="2006393"/>
                      </a:lnTo>
                      <a:lnTo>
                        <a:pt x="288756" y="1645920"/>
                      </a:lnTo>
                      <a:lnTo>
                        <a:pt x="72188" y="1525604"/>
                      </a:lnTo>
                      <a:lnTo>
                        <a:pt x="0" y="1188720"/>
                      </a:lnTo>
                      <a:lnTo>
                        <a:pt x="192504" y="755583"/>
                      </a:lnTo>
                      <a:lnTo>
                        <a:pt x="258408" y="8642"/>
                      </a:lnTo>
                      <a:lnTo>
                        <a:pt x="5522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BD4E3096-6E0D-4965-ACCF-03F1EE485164}"/>
                    </a:ext>
                  </a:extLst>
                </p:cNvPr>
                <p:cNvSpPr/>
                <p:nvPr/>
              </p:nvSpPr>
              <p:spPr>
                <a:xfrm>
                  <a:off x="43487340" y="2925134"/>
                  <a:ext cx="1141760" cy="869627"/>
                </a:xfrm>
                <a:custGeom>
                  <a:avLst/>
                  <a:gdLst>
                    <a:gd name="connsiteX0" fmla="*/ 169536 w 1141760"/>
                    <a:gd name="connsiteY0" fmla="*/ 0 h 869627"/>
                    <a:gd name="connsiteX1" fmla="*/ 524176 w 1141760"/>
                    <a:gd name="connsiteY1" fmla="*/ 251204 h 869627"/>
                    <a:gd name="connsiteX2" fmla="*/ 981376 w 1141760"/>
                    <a:gd name="connsiteY2" fmla="*/ 179014 h 869627"/>
                    <a:gd name="connsiteX3" fmla="*/ 1125756 w 1141760"/>
                    <a:gd name="connsiteY3" fmla="*/ 275267 h 869627"/>
                    <a:gd name="connsiteX4" fmla="*/ 1141760 w 1141760"/>
                    <a:gd name="connsiteY4" fmla="*/ 315279 h 869627"/>
                    <a:gd name="connsiteX5" fmla="*/ 1089660 w 1141760"/>
                    <a:gd name="connsiteY5" fmla="*/ 328607 h 869627"/>
                    <a:gd name="connsiteX6" fmla="*/ 1043940 w 1141760"/>
                    <a:gd name="connsiteY6" fmla="*/ 412427 h 869627"/>
                    <a:gd name="connsiteX7" fmla="*/ 883920 w 1141760"/>
                    <a:gd name="connsiteY7" fmla="*/ 458147 h 869627"/>
                    <a:gd name="connsiteX8" fmla="*/ 914400 w 1141760"/>
                    <a:gd name="connsiteY8" fmla="*/ 694367 h 869627"/>
                    <a:gd name="connsiteX9" fmla="*/ 746760 w 1141760"/>
                    <a:gd name="connsiteY9" fmla="*/ 740087 h 869627"/>
                    <a:gd name="connsiteX10" fmla="*/ 601980 w 1141760"/>
                    <a:gd name="connsiteY10" fmla="*/ 686747 h 869627"/>
                    <a:gd name="connsiteX11" fmla="*/ 533400 w 1141760"/>
                    <a:gd name="connsiteY11" fmla="*/ 869627 h 869627"/>
                    <a:gd name="connsiteX12" fmla="*/ 457200 w 1141760"/>
                    <a:gd name="connsiteY12" fmla="*/ 831527 h 869627"/>
                    <a:gd name="connsiteX13" fmla="*/ 426720 w 1141760"/>
                    <a:gd name="connsiteY13" fmla="*/ 747707 h 869627"/>
                    <a:gd name="connsiteX14" fmla="*/ 365760 w 1141760"/>
                    <a:gd name="connsiteY14" fmla="*/ 724847 h 869627"/>
                    <a:gd name="connsiteX15" fmla="*/ 335280 w 1141760"/>
                    <a:gd name="connsiteY15" fmla="*/ 801047 h 869627"/>
                    <a:gd name="connsiteX16" fmla="*/ 228600 w 1141760"/>
                    <a:gd name="connsiteY16" fmla="*/ 762947 h 869627"/>
                    <a:gd name="connsiteX17" fmla="*/ 129540 w 1141760"/>
                    <a:gd name="connsiteY17" fmla="*/ 618167 h 869627"/>
                    <a:gd name="connsiteX18" fmla="*/ 106680 w 1141760"/>
                    <a:gd name="connsiteY18" fmla="*/ 305747 h 869627"/>
                    <a:gd name="connsiteX19" fmla="*/ 0 w 1141760"/>
                    <a:gd name="connsiteY19" fmla="*/ 176207 h 869627"/>
                    <a:gd name="connsiteX20" fmla="*/ 91440 w 1141760"/>
                    <a:gd name="connsiteY20" fmla="*/ 39047 h 869627"/>
                    <a:gd name="connsiteX21" fmla="*/ 169536 w 1141760"/>
                    <a:gd name="connsiteY21" fmla="*/ 0 h 869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41760" h="869627">
                      <a:moveTo>
                        <a:pt x="169536" y="0"/>
                      </a:moveTo>
                      <a:lnTo>
                        <a:pt x="524176" y="251204"/>
                      </a:lnTo>
                      <a:lnTo>
                        <a:pt x="981376" y="179014"/>
                      </a:lnTo>
                      <a:lnTo>
                        <a:pt x="1125756" y="275267"/>
                      </a:lnTo>
                      <a:lnTo>
                        <a:pt x="1141760" y="315279"/>
                      </a:lnTo>
                      <a:lnTo>
                        <a:pt x="1089660" y="328607"/>
                      </a:lnTo>
                      <a:lnTo>
                        <a:pt x="1043940" y="412427"/>
                      </a:lnTo>
                      <a:lnTo>
                        <a:pt x="883920" y="458147"/>
                      </a:lnTo>
                      <a:lnTo>
                        <a:pt x="914400" y="694367"/>
                      </a:lnTo>
                      <a:lnTo>
                        <a:pt x="746760" y="740087"/>
                      </a:lnTo>
                      <a:lnTo>
                        <a:pt x="601980" y="686747"/>
                      </a:lnTo>
                      <a:lnTo>
                        <a:pt x="533400" y="869627"/>
                      </a:lnTo>
                      <a:lnTo>
                        <a:pt x="457200" y="831527"/>
                      </a:lnTo>
                      <a:lnTo>
                        <a:pt x="426720" y="747707"/>
                      </a:lnTo>
                      <a:lnTo>
                        <a:pt x="365760" y="724847"/>
                      </a:lnTo>
                      <a:lnTo>
                        <a:pt x="335280" y="801047"/>
                      </a:lnTo>
                      <a:lnTo>
                        <a:pt x="228600" y="762947"/>
                      </a:lnTo>
                      <a:lnTo>
                        <a:pt x="129540" y="618167"/>
                      </a:lnTo>
                      <a:lnTo>
                        <a:pt x="106680" y="305747"/>
                      </a:lnTo>
                      <a:lnTo>
                        <a:pt x="0" y="176207"/>
                      </a:lnTo>
                      <a:lnTo>
                        <a:pt x="91440" y="39047"/>
                      </a:lnTo>
                      <a:lnTo>
                        <a:pt x="1695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6361E89F-C9CF-4252-8A04-1B66351672F4}"/>
                    </a:ext>
                  </a:extLst>
                </p:cNvPr>
                <p:cNvSpPr/>
                <p:nvPr/>
              </p:nvSpPr>
              <p:spPr>
                <a:xfrm>
                  <a:off x="44414964" y="3612456"/>
                  <a:ext cx="1502888" cy="1176113"/>
                </a:xfrm>
                <a:custGeom>
                  <a:avLst/>
                  <a:gdLst>
                    <a:gd name="connsiteX0" fmla="*/ 528144 w 1502888"/>
                    <a:gd name="connsiteY0" fmla="*/ 0 h 1176113"/>
                    <a:gd name="connsiteX1" fmla="*/ 655332 w 1502888"/>
                    <a:gd name="connsiteY1" fmla="*/ 93271 h 1176113"/>
                    <a:gd name="connsiteX2" fmla="*/ 727520 w 1502888"/>
                    <a:gd name="connsiteY2" fmla="*/ 333903 h 1176113"/>
                    <a:gd name="connsiteX3" fmla="*/ 1088468 w 1502888"/>
                    <a:gd name="connsiteY3" fmla="*/ 478282 h 1176113"/>
                    <a:gd name="connsiteX4" fmla="*/ 1401288 w 1502888"/>
                    <a:gd name="connsiteY4" fmla="*/ 646724 h 1176113"/>
                    <a:gd name="connsiteX5" fmla="*/ 1502888 w 1502888"/>
                    <a:gd name="connsiteY5" fmla="*/ 853362 h 1176113"/>
                    <a:gd name="connsiteX6" fmla="*/ 1280972 w 1502888"/>
                    <a:gd name="connsiteY6" fmla="*/ 959545 h 1176113"/>
                    <a:gd name="connsiteX7" fmla="*/ 1136596 w 1502888"/>
                    <a:gd name="connsiteY7" fmla="*/ 1103924 h 1176113"/>
                    <a:gd name="connsiteX8" fmla="*/ 775648 w 1502888"/>
                    <a:gd name="connsiteY8" fmla="*/ 1176113 h 1176113"/>
                    <a:gd name="connsiteX9" fmla="*/ 462824 w 1502888"/>
                    <a:gd name="connsiteY9" fmla="*/ 983608 h 1176113"/>
                    <a:gd name="connsiteX10" fmla="*/ 77816 w 1502888"/>
                    <a:gd name="connsiteY10" fmla="*/ 983608 h 1176113"/>
                    <a:gd name="connsiteX11" fmla="*/ 0 w 1502888"/>
                    <a:gd name="connsiteY11" fmla="*/ 843542 h 1176113"/>
                    <a:gd name="connsiteX12" fmla="*/ 17256 w 1502888"/>
                    <a:gd name="connsiteY12" fmla="*/ 662365 h 1176113"/>
                    <a:gd name="connsiteX13" fmla="*/ 215376 w 1502888"/>
                    <a:gd name="connsiteY13" fmla="*/ 525205 h 1176113"/>
                    <a:gd name="connsiteX14" fmla="*/ 268716 w 1502888"/>
                    <a:gd name="connsiteY14" fmla="*/ 327085 h 1176113"/>
                    <a:gd name="connsiteX15" fmla="*/ 428736 w 1502888"/>
                    <a:gd name="connsiteY15" fmla="*/ 205165 h 1176113"/>
                    <a:gd name="connsiteX16" fmla="*/ 474456 w 1502888"/>
                    <a:gd name="connsiteY16" fmla="*/ 68005 h 1176113"/>
                    <a:gd name="connsiteX17" fmla="*/ 528144 w 1502888"/>
                    <a:gd name="connsiteY17" fmla="*/ 0 h 1176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02888" h="1176113">
                      <a:moveTo>
                        <a:pt x="528144" y="0"/>
                      </a:moveTo>
                      <a:lnTo>
                        <a:pt x="655332" y="93271"/>
                      </a:lnTo>
                      <a:lnTo>
                        <a:pt x="727520" y="333903"/>
                      </a:lnTo>
                      <a:lnTo>
                        <a:pt x="1088468" y="478282"/>
                      </a:lnTo>
                      <a:lnTo>
                        <a:pt x="1401288" y="646724"/>
                      </a:lnTo>
                      <a:lnTo>
                        <a:pt x="1502888" y="853362"/>
                      </a:lnTo>
                      <a:lnTo>
                        <a:pt x="1280972" y="959545"/>
                      </a:lnTo>
                      <a:lnTo>
                        <a:pt x="1136596" y="1103924"/>
                      </a:lnTo>
                      <a:lnTo>
                        <a:pt x="775648" y="1176113"/>
                      </a:lnTo>
                      <a:lnTo>
                        <a:pt x="462824" y="983608"/>
                      </a:lnTo>
                      <a:lnTo>
                        <a:pt x="77816" y="983608"/>
                      </a:lnTo>
                      <a:lnTo>
                        <a:pt x="0" y="843542"/>
                      </a:lnTo>
                      <a:lnTo>
                        <a:pt x="17256" y="662365"/>
                      </a:lnTo>
                      <a:lnTo>
                        <a:pt x="215376" y="525205"/>
                      </a:lnTo>
                      <a:lnTo>
                        <a:pt x="268716" y="327085"/>
                      </a:lnTo>
                      <a:lnTo>
                        <a:pt x="428736" y="205165"/>
                      </a:lnTo>
                      <a:lnTo>
                        <a:pt x="474456" y="68005"/>
                      </a:lnTo>
                      <a:lnTo>
                        <a:pt x="5281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8F7C9124-CBAC-4437-9B42-3F86D8936527}"/>
                    </a:ext>
                  </a:extLst>
                </p:cNvPr>
                <p:cNvSpPr/>
                <p:nvPr/>
              </p:nvSpPr>
              <p:spPr>
                <a:xfrm>
                  <a:off x="43144440" y="4419600"/>
                  <a:ext cx="817712" cy="655320"/>
                </a:xfrm>
                <a:custGeom>
                  <a:avLst/>
                  <a:gdLst>
                    <a:gd name="connsiteX0" fmla="*/ 419100 w 817712"/>
                    <a:gd name="connsiteY0" fmla="*/ 0 h 655320"/>
                    <a:gd name="connsiteX1" fmla="*/ 495300 w 817712"/>
                    <a:gd name="connsiteY1" fmla="*/ 106680 h 655320"/>
                    <a:gd name="connsiteX2" fmla="*/ 624840 w 817712"/>
                    <a:gd name="connsiteY2" fmla="*/ 121920 h 655320"/>
                    <a:gd name="connsiteX3" fmla="*/ 817712 w 817712"/>
                    <a:gd name="connsiteY3" fmla="*/ 308572 h 655320"/>
                    <a:gd name="connsiteX4" fmla="*/ 722696 w 817712"/>
                    <a:gd name="connsiteY4" fmla="*/ 393032 h 655320"/>
                    <a:gd name="connsiteX5" fmla="*/ 433940 w 817712"/>
                    <a:gd name="connsiteY5" fmla="*/ 513347 h 655320"/>
                    <a:gd name="connsiteX6" fmla="*/ 433940 w 817712"/>
                    <a:gd name="connsiteY6" fmla="*/ 655303 h 655320"/>
                    <a:gd name="connsiteX7" fmla="*/ 274320 w 817712"/>
                    <a:gd name="connsiteY7" fmla="*/ 579120 h 655320"/>
                    <a:gd name="connsiteX8" fmla="*/ 137160 w 817712"/>
                    <a:gd name="connsiteY8" fmla="*/ 655320 h 655320"/>
                    <a:gd name="connsiteX9" fmla="*/ 0 w 817712"/>
                    <a:gd name="connsiteY9" fmla="*/ 624840 h 655320"/>
                    <a:gd name="connsiteX10" fmla="*/ 45720 w 817712"/>
                    <a:gd name="connsiteY10" fmla="*/ 426720 h 655320"/>
                    <a:gd name="connsiteX11" fmla="*/ 175260 w 817712"/>
                    <a:gd name="connsiteY11" fmla="*/ 365760 h 655320"/>
                    <a:gd name="connsiteX12" fmla="*/ 220980 w 817712"/>
                    <a:gd name="connsiteY12" fmla="*/ 83820 h 655320"/>
                    <a:gd name="connsiteX13" fmla="*/ 419100 w 817712"/>
                    <a:gd name="connsiteY13" fmla="*/ 0 h 655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17712" h="655320">
                      <a:moveTo>
                        <a:pt x="419100" y="0"/>
                      </a:moveTo>
                      <a:lnTo>
                        <a:pt x="495300" y="106680"/>
                      </a:lnTo>
                      <a:lnTo>
                        <a:pt x="624840" y="121920"/>
                      </a:lnTo>
                      <a:lnTo>
                        <a:pt x="817712" y="308572"/>
                      </a:lnTo>
                      <a:lnTo>
                        <a:pt x="722696" y="393032"/>
                      </a:lnTo>
                      <a:lnTo>
                        <a:pt x="433940" y="513347"/>
                      </a:lnTo>
                      <a:lnTo>
                        <a:pt x="433940" y="655303"/>
                      </a:lnTo>
                      <a:lnTo>
                        <a:pt x="274320" y="579120"/>
                      </a:lnTo>
                      <a:lnTo>
                        <a:pt x="137160" y="655320"/>
                      </a:lnTo>
                      <a:lnTo>
                        <a:pt x="0" y="624840"/>
                      </a:lnTo>
                      <a:lnTo>
                        <a:pt x="45720" y="426720"/>
                      </a:lnTo>
                      <a:lnTo>
                        <a:pt x="175260" y="365760"/>
                      </a:lnTo>
                      <a:lnTo>
                        <a:pt x="220980" y="83820"/>
                      </a:lnTo>
                      <a:lnTo>
                        <a:pt x="4191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CA33B036-EFD4-47B8-8E75-23A1E00CD5DF}"/>
                    </a:ext>
                  </a:extLst>
                </p:cNvPr>
                <p:cNvSpPr/>
                <p:nvPr/>
              </p:nvSpPr>
              <p:spPr>
                <a:xfrm>
                  <a:off x="42194768" y="5127987"/>
                  <a:ext cx="731496" cy="1022633"/>
                </a:xfrm>
                <a:custGeom>
                  <a:avLst/>
                  <a:gdLst>
                    <a:gd name="connsiteX0" fmla="*/ 0 w 731496"/>
                    <a:gd name="connsiteY0" fmla="*/ 0 h 1022633"/>
                    <a:gd name="connsiteX1" fmla="*/ 309592 w 731496"/>
                    <a:gd name="connsiteY1" fmla="*/ 167914 h 1022633"/>
                    <a:gd name="connsiteX2" fmla="*/ 545812 w 731496"/>
                    <a:gd name="connsiteY2" fmla="*/ 244114 h 1022633"/>
                    <a:gd name="connsiteX3" fmla="*/ 591532 w 731496"/>
                    <a:gd name="connsiteY3" fmla="*/ 457474 h 1022633"/>
                    <a:gd name="connsiteX4" fmla="*/ 576292 w 731496"/>
                    <a:gd name="connsiteY4" fmla="*/ 495574 h 1022633"/>
                    <a:gd name="connsiteX5" fmla="*/ 652492 w 731496"/>
                    <a:gd name="connsiteY5" fmla="*/ 678454 h 1022633"/>
                    <a:gd name="connsiteX6" fmla="*/ 731496 w 731496"/>
                    <a:gd name="connsiteY6" fmla="*/ 931268 h 1022633"/>
                    <a:gd name="connsiteX7" fmla="*/ 691128 w 731496"/>
                    <a:gd name="connsiteY7" fmla="*/ 1022633 h 1022633"/>
                    <a:gd name="connsiteX8" fmla="*/ 397020 w 731496"/>
                    <a:gd name="connsiteY8" fmla="*/ 887803 h 1022633"/>
                    <a:gd name="connsiteX9" fmla="*/ 204516 w 731496"/>
                    <a:gd name="connsiteY9" fmla="*/ 887803 h 1022633"/>
                    <a:gd name="connsiteX10" fmla="*/ 108264 w 731496"/>
                    <a:gd name="connsiteY10" fmla="*/ 671235 h 1022633"/>
                    <a:gd name="connsiteX11" fmla="*/ 0 w 731496"/>
                    <a:gd name="connsiteY11" fmla="*/ 0 h 1022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31496" h="1022633">
                      <a:moveTo>
                        <a:pt x="0" y="0"/>
                      </a:moveTo>
                      <a:lnTo>
                        <a:pt x="309592" y="167914"/>
                      </a:lnTo>
                      <a:lnTo>
                        <a:pt x="545812" y="244114"/>
                      </a:lnTo>
                      <a:lnTo>
                        <a:pt x="591532" y="457474"/>
                      </a:lnTo>
                      <a:lnTo>
                        <a:pt x="576292" y="495574"/>
                      </a:lnTo>
                      <a:lnTo>
                        <a:pt x="652492" y="678454"/>
                      </a:lnTo>
                      <a:lnTo>
                        <a:pt x="731496" y="931268"/>
                      </a:lnTo>
                      <a:lnTo>
                        <a:pt x="691128" y="1022633"/>
                      </a:lnTo>
                      <a:lnTo>
                        <a:pt x="397020" y="887803"/>
                      </a:lnTo>
                      <a:lnTo>
                        <a:pt x="204516" y="887803"/>
                      </a:lnTo>
                      <a:lnTo>
                        <a:pt x="108264" y="6712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E6EAF82B-5F45-434C-9971-BC4F3EE9F880}"/>
                    </a:ext>
                  </a:extLst>
                </p:cNvPr>
                <p:cNvSpPr/>
                <p:nvPr/>
              </p:nvSpPr>
              <p:spPr>
                <a:xfrm>
                  <a:off x="44392444" y="3240413"/>
                  <a:ext cx="550664" cy="711597"/>
                </a:xfrm>
                <a:custGeom>
                  <a:avLst/>
                  <a:gdLst>
                    <a:gd name="connsiteX0" fmla="*/ 236656 w 550664"/>
                    <a:gd name="connsiteY0" fmla="*/ 0 h 711597"/>
                    <a:gd name="connsiteX1" fmla="*/ 316904 w 550664"/>
                    <a:gd name="connsiteY1" fmla="*/ 200620 h 711597"/>
                    <a:gd name="connsiteX2" fmla="*/ 550664 w 550664"/>
                    <a:gd name="connsiteY2" fmla="*/ 372043 h 711597"/>
                    <a:gd name="connsiteX3" fmla="*/ 496976 w 550664"/>
                    <a:gd name="connsiteY3" fmla="*/ 440048 h 711597"/>
                    <a:gd name="connsiteX4" fmla="*/ 451256 w 550664"/>
                    <a:gd name="connsiteY4" fmla="*/ 577208 h 711597"/>
                    <a:gd name="connsiteX5" fmla="*/ 291236 w 550664"/>
                    <a:gd name="connsiteY5" fmla="*/ 699128 h 711597"/>
                    <a:gd name="connsiteX6" fmla="*/ 287880 w 550664"/>
                    <a:gd name="connsiteY6" fmla="*/ 711597 h 711597"/>
                    <a:gd name="connsiteX7" fmla="*/ 268376 w 550664"/>
                    <a:gd name="connsiteY7" fmla="*/ 584827 h 711597"/>
                    <a:gd name="connsiteX8" fmla="*/ 215036 w 550664"/>
                    <a:gd name="connsiteY8" fmla="*/ 417187 h 711597"/>
                    <a:gd name="connsiteX9" fmla="*/ 123596 w 550664"/>
                    <a:gd name="connsiteY9" fmla="*/ 394327 h 711597"/>
                    <a:gd name="connsiteX10" fmla="*/ 115976 w 550664"/>
                    <a:gd name="connsiteY10" fmla="*/ 264787 h 711597"/>
                    <a:gd name="connsiteX11" fmla="*/ 0 w 550664"/>
                    <a:gd name="connsiteY11" fmla="*/ 136815 h 711597"/>
                    <a:gd name="connsiteX12" fmla="*/ 138836 w 550664"/>
                    <a:gd name="connsiteY12" fmla="*/ 97148 h 711597"/>
                    <a:gd name="connsiteX13" fmla="*/ 184556 w 550664"/>
                    <a:gd name="connsiteY13" fmla="*/ 13328 h 711597"/>
                    <a:gd name="connsiteX14" fmla="*/ 236656 w 550664"/>
                    <a:gd name="connsiteY14" fmla="*/ 0 h 711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50664" h="711597">
                      <a:moveTo>
                        <a:pt x="236656" y="0"/>
                      </a:moveTo>
                      <a:lnTo>
                        <a:pt x="316904" y="200620"/>
                      </a:lnTo>
                      <a:lnTo>
                        <a:pt x="550664" y="372043"/>
                      </a:lnTo>
                      <a:lnTo>
                        <a:pt x="496976" y="440048"/>
                      </a:lnTo>
                      <a:lnTo>
                        <a:pt x="451256" y="577208"/>
                      </a:lnTo>
                      <a:lnTo>
                        <a:pt x="291236" y="699128"/>
                      </a:lnTo>
                      <a:lnTo>
                        <a:pt x="287880" y="711597"/>
                      </a:lnTo>
                      <a:lnTo>
                        <a:pt x="268376" y="584827"/>
                      </a:lnTo>
                      <a:lnTo>
                        <a:pt x="215036" y="417187"/>
                      </a:lnTo>
                      <a:lnTo>
                        <a:pt x="123596" y="394327"/>
                      </a:lnTo>
                      <a:lnTo>
                        <a:pt x="115976" y="264787"/>
                      </a:lnTo>
                      <a:lnTo>
                        <a:pt x="0" y="136815"/>
                      </a:lnTo>
                      <a:lnTo>
                        <a:pt x="138836" y="97148"/>
                      </a:lnTo>
                      <a:lnTo>
                        <a:pt x="184556" y="13328"/>
                      </a:lnTo>
                      <a:lnTo>
                        <a:pt x="2366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44D8F813-F48A-40E9-AB62-4ABA4CCB157A}"/>
                    </a:ext>
                  </a:extLst>
                </p:cNvPr>
                <p:cNvSpPr/>
                <p:nvPr/>
              </p:nvSpPr>
              <p:spPr>
                <a:xfrm>
                  <a:off x="43557300" y="3649981"/>
                  <a:ext cx="874600" cy="1078192"/>
                </a:xfrm>
                <a:custGeom>
                  <a:avLst/>
                  <a:gdLst>
                    <a:gd name="connsiteX0" fmla="*/ 295800 w 874600"/>
                    <a:gd name="connsiteY0" fmla="*/ 0 h 1078192"/>
                    <a:gd name="connsiteX1" fmla="*/ 356760 w 874600"/>
                    <a:gd name="connsiteY1" fmla="*/ 22860 h 1078192"/>
                    <a:gd name="connsiteX2" fmla="*/ 387240 w 874600"/>
                    <a:gd name="connsiteY2" fmla="*/ 106680 h 1078192"/>
                    <a:gd name="connsiteX3" fmla="*/ 463440 w 874600"/>
                    <a:gd name="connsiteY3" fmla="*/ 144780 h 1078192"/>
                    <a:gd name="connsiteX4" fmla="*/ 471908 w 874600"/>
                    <a:gd name="connsiteY4" fmla="*/ 122202 h 1078192"/>
                    <a:gd name="connsiteX5" fmla="*/ 478680 w 874600"/>
                    <a:gd name="connsiteY5" fmla="*/ 144779 h 1078192"/>
                    <a:gd name="connsiteX6" fmla="*/ 600600 w 874600"/>
                    <a:gd name="connsiteY6" fmla="*/ 198119 h 1078192"/>
                    <a:gd name="connsiteX7" fmla="*/ 638700 w 874600"/>
                    <a:gd name="connsiteY7" fmla="*/ 327659 h 1078192"/>
                    <a:gd name="connsiteX8" fmla="*/ 753000 w 874600"/>
                    <a:gd name="connsiteY8" fmla="*/ 373379 h 1078192"/>
                    <a:gd name="connsiteX9" fmla="*/ 783480 w 874600"/>
                    <a:gd name="connsiteY9" fmla="*/ 449579 h 1078192"/>
                    <a:gd name="connsiteX10" fmla="*/ 753000 w 874600"/>
                    <a:gd name="connsiteY10" fmla="*/ 518159 h 1078192"/>
                    <a:gd name="connsiteX11" fmla="*/ 806340 w 874600"/>
                    <a:gd name="connsiteY11" fmla="*/ 548639 h 1078192"/>
                    <a:gd name="connsiteX12" fmla="*/ 806340 w 874600"/>
                    <a:gd name="connsiteY12" fmla="*/ 609599 h 1078192"/>
                    <a:gd name="connsiteX13" fmla="*/ 874600 w 874600"/>
                    <a:gd name="connsiteY13" fmla="*/ 628215 h 1078192"/>
                    <a:gd name="connsiteX14" fmla="*/ 857664 w 874600"/>
                    <a:gd name="connsiteY14" fmla="*/ 806017 h 1078192"/>
                    <a:gd name="connsiteX15" fmla="*/ 815164 w 874600"/>
                    <a:gd name="connsiteY15" fmla="*/ 729515 h 1078192"/>
                    <a:gd name="connsiteX16" fmla="*/ 670784 w 874600"/>
                    <a:gd name="connsiteY16" fmla="*/ 777641 h 1078192"/>
                    <a:gd name="connsiteX17" fmla="*/ 526404 w 874600"/>
                    <a:gd name="connsiteY17" fmla="*/ 970146 h 1078192"/>
                    <a:gd name="connsiteX18" fmla="*/ 404852 w 874600"/>
                    <a:gd name="connsiteY18" fmla="*/ 1078192 h 1078192"/>
                    <a:gd name="connsiteX19" fmla="*/ 211980 w 874600"/>
                    <a:gd name="connsiteY19" fmla="*/ 891540 h 1078192"/>
                    <a:gd name="connsiteX20" fmla="*/ 82440 w 874600"/>
                    <a:gd name="connsiteY20" fmla="*/ 876300 h 1078192"/>
                    <a:gd name="connsiteX21" fmla="*/ 6240 w 874600"/>
                    <a:gd name="connsiteY21" fmla="*/ 769620 h 1078192"/>
                    <a:gd name="connsiteX22" fmla="*/ 0 w 874600"/>
                    <a:gd name="connsiteY22" fmla="*/ 772261 h 1078192"/>
                    <a:gd name="connsiteX23" fmla="*/ 67200 w 874600"/>
                    <a:gd name="connsiteY23" fmla="*/ 678179 h 1078192"/>
                    <a:gd name="connsiteX24" fmla="*/ 135780 w 874600"/>
                    <a:gd name="connsiteY24" fmla="*/ 617219 h 1078192"/>
                    <a:gd name="connsiteX25" fmla="*/ 90060 w 874600"/>
                    <a:gd name="connsiteY25" fmla="*/ 548639 h 1078192"/>
                    <a:gd name="connsiteX26" fmla="*/ 135780 w 874600"/>
                    <a:gd name="connsiteY26" fmla="*/ 510539 h 1078192"/>
                    <a:gd name="connsiteX27" fmla="*/ 173880 w 874600"/>
                    <a:gd name="connsiteY27" fmla="*/ 403859 h 1078192"/>
                    <a:gd name="connsiteX28" fmla="*/ 82440 w 874600"/>
                    <a:gd name="connsiteY28" fmla="*/ 228599 h 1078192"/>
                    <a:gd name="connsiteX29" fmla="*/ 143400 w 874600"/>
                    <a:gd name="connsiteY29" fmla="*/ 167639 h 1078192"/>
                    <a:gd name="connsiteX30" fmla="*/ 143400 w 874600"/>
                    <a:gd name="connsiteY30" fmla="*/ 15826 h 1078192"/>
                    <a:gd name="connsiteX31" fmla="*/ 158640 w 874600"/>
                    <a:gd name="connsiteY31" fmla="*/ 38100 h 1078192"/>
                    <a:gd name="connsiteX32" fmla="*/ 265320 w 874600"/>
                    <a:gd name="connsiteY32" fmla="*/ 76200 h 1078192"/>
                    <a:gd name="connsiteX33" fmla="*/ 295800 w 874600"/>
                    <a:gd name="connsiteY33" fmla="*/ 0 h 1078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74600" h="1078192">
                      <a:moveTo>
                        <a:pt x="295800" y="0"/>
                      </a:moveTo>
                      <a:lnTo>
                        <a:pt x="356760" y="22860"/>
                      </a:lnTo>
                      <a:lnTo>
                        <a:pt x="387240" y="106680"/>
                      </a:lnTo>
                      <a:lnTo>
                        <a:pt x="463440" y="144780"/>
                      </a:lnTo>
                      <a:lnTo>
                        <a:pt x="471908" y="122202"/>
                      </a:lnTo>
                      <a:lnTo>
                        <a:pt x="478680" y="144779"/>
                      </a:lnTo>
                      <a:lnTo>
                        <a:pt x="600600" y="198119"/>
                      </a:lnTo>
                      <a:lnTo>
                        <a:pt x="638700" y="327659"/>
                      </a:lnTo>
                      <a:lnTo>
                        <a:pt x="753000" y="373379"/>
                      </a:lnTo>
                      <a:lnTo>
                        <a:pt x="783480" y="449579"/>
                      </a:lnTo>
                      <a:lnTo>
                        <a:pt x="753000" y="518159"/>
                      </a:lnTo>
                      <a:lnTo>
                        <a:pt x="806340" y="548639"/>
                      </a:lnTo>
                      <a:lnTo>
                        <a:pt x="806340" y="609599"/>
                      </a:lnTo>
                      <a:lnTo>
                        <a:pt x="874600" y="628215"/>
                      </a:lnTo>
                      <a:lnTo>
                        <a:pt x="857664" y="806017"/>
                      </a:lnTo>
                      <a:lnTo>
                        <a:pt x="815164" y="729515"/>
                      </a:lnTo>
                      <a:lnTo>
                        <a:pt x="670784" y="777641"/>
                      </a:lnTo>
                      <a:lnTo>
                        <a:pt x="526404" y="970146"/>
                      </a:lnTo>
                      <a:lnTo>
                        <a:pt x="404852" y="1078192"/>
                      </a:lnTo>
                      <a:lnTo>
                        <a:pt x="211980" y="891540"/>
                      </a:lnTo>
                      <a:lnTo>
                        <a:pt x="82440" y="876300"/>
                      </a:lnTo>
                      <a:lnTo>
                        <a:pt x="6240" y="769620"/>
                      </a:lnTo>
                      <a:lnTo>
                        <a:pt x="0" y="772261"/>
                      </a:lnTo>
                      <a:lnTo>
                        <a:pt x="67200" y="678179"/>
                      </a:lnTo>
                      <a:lnTo>
                        <a:pt x="135780" y="617219"/>
                      </a:lnTo>
                      <a:lnTo>
                        <a:pt x="90060" y="548639"/>
                      </a:lnTo>
                      <a:lnTo>
                        <a:pt x="135780" y="510539"/>
                      </a:lnTo>
                      <a:lnTo>
                        <a:pt x="173880" y="403859"/>
                      </a:lnTo>
                      <a:lnTo>
                        <a:pt x="82440" y="228599"/>
                      </a:lnTo>
                      <a:lnTo>
                        <a:pt x="143400" y="167639"/>
                      </a:lnTo>
                      <a:lnTo>
                        <a:pt x="143400" y="15826"/>
                      </a:lnTo>
                      <a:lnTo>
                        <a:pt x="158640" y="38100"/>
                      </a:lnTo>
                      <a:lnTo>
                        <a:pt x="265320" y="76200"/>
                      </a:lnTo>
                      <a:lnTo>
                        <a:pt x="2958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256EF2CE-582F-40E3-ADDF-BE34D69518AF}"/>
                    </a:ext>
                  </a:extLst>
                </p:cNvPr>
                <p:cNvSpPr/>
                <p:nvPr/>
              </p:nvSpPr>
              <p:spPr>
                <a:xfrm>
                  <a:off x="42621020" y="3749040"/>
                  <a:ext cx="454840" cy="670560"/>
                </a:xfrm>
                <a:custGeom>
                  <a:avLst/>
                  <a:gdLst>
                    <a:gd name="connsiteX0" fmla="*/ 454840 w 454840"/>
                    <a:gd name="connsiteY0" fmla="*/ 0 h 670560"/>
                    <a:gd name="connsiteX1" fmla="*/ 378640 w 454840"/>
                    <a:gd name="connsiteY1" fmla="*/ 160020 h 670560"/>
                    <a:gd name="connsiteX2" fmla="*/ 134800 w 454840"/>
                    <a:gd name="connsiteY2" fmla="*/ 213360 h 670560"/>
                    <a:gd name="connsiteX3" fmla="*/ 134800 w 454840"/>
                    <a:gd name="connsiteY3" fmla="*/ 297180 h 670560"/>
                    <a:gd name="connsiteX4" fmla="*/ 355780 w 454840"/>
                    <a:gd name="connsiteY4" fmla="*/ 373380 h 670560"/>
                    <a:gd name="connsiteX5" fmla="*/ 271960 w 454840"/>
                    <a:gd name="connsiteY5" fmla="*/ 441960 h 670560"/>
                    <a:gd name="connsiteX6" fmla="*/ 287200 w 454840"/>
                    <a:gd name="connsiteY6" fmla="*/ 533400 h 670560"/>
                    <a:gd name="connsiteX7" fmla="*/ 332920 w 454840"/>
                    <a:gd name="connsiteY7" fmla="*/ 640080 h 670560"/>
                    <a:gd name="connsiteX8" fmla="*/ 264340 w 454840"/>
                    <a:gd name="connsiteY8" fmla="*/ 670560 h 670560"/>
                    <a:gd name="connsiteX9" fmla="*/ 0 w 454840"/>
                    <a:gd name="connsiteY9" fmla="*/ 623566 h 670560"/>
                    <a:gd name="connsiteX10" fmla="*/ 67020 w 454840"/>
                    <a:gd name="connsiteY10" fmla="*/ 534203 h 670560"/>
                    <a:gd name="connsiteX11" fmla="*/ 67020 w 454840"/>
                    <a:gd name="connsiteY11" fmla="*/ 221382 h 670560"/>
                    <a:gd name="connsiteX12" fmla="*/ 38860 w 454840"/>
                    <a:gd name="connsiteY12" fmla="*/ 66501 h 670560"/>
                    <a:gd name="connsiteX13" fmla="*/ 127180 w 454840"/>
                    <a:gd name="connsiteY13" fmla="*/ 45720 h 670560"/>
                    <a:gd name="connsiteX14" fmla="*/ 233860 w 454840"/>
                    <a:gd name="connsiteY14" fmla="*/ 76200 h 670560"/>
                    <a:gd name="connsiteX15" fmla="*/ 454840 w 454840"/>
                    <a:gd name="connsiteY15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4840" h="670560">
                      <a:moveTo>
                        <a:pt x="454840" y="0"/>
                      </a:moveTo>
                      <a:lnTo>
                        <a:pt x="378640" y="160020"/>
                      </a:lnTo>
                      <a:lnTo>
                        <a:pt x="134800" y="213360"/>
                      </a:lnTo>
                      <a:lnTo>
                        <a:pt x="134800" y="297180"/>
                      </a:lnTo>
                      <a:lnTo>
                        <a:pt x="355780" y="373380"/>
                      </a:lnTo>
                      <a:lnTo>
                        <a:pt x="271960" y="441960"/>
                      </a:lnTo>
                      <a:lnTo>
                        <a:pt x="287200" y="533400"/>
                      </a:lnTo>
                      <a:lnTo>
                        <a:pt x="332920" y="640080"/>
                      </a:lnTo>
                      <a:lnTo>
                        <a:pt x="264340" y="670560"/>
                      </a:lnTo>
                      <a:lnTo>
                        <a:pt x="0" y="623566"/>
                      </a:lnTo>
                      <a:lnTo>
                        <a:pt x="67020" y="534203"/>
                      </a:lnTo>
                      <a:lnTo>
                        <a:pt x="67020" y="221382"/>
                      </a:lnTo>
                      <a:lnTo>
                        <a:pt x="38860" y="66501"/>
                      </a:lnTo>
                      <a:lnTo>
                        <a:pt x="127180" y="45720"/>
                      </a:lnTo>
                      <a:lnTo>
                        <a:pt x="233860" y="76200"/>
                      </a:lnTo>
                      <a:lnTo>
                        <a:pt x="4548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47563579-53D6-4CA3-9B50-7D8376CA3EAE}"/>
                    </a:ext>
                  </a:extLst>
                </p:cNvPr>
                <p:cNvSpPr/>
                <p:nvPr/>
              </p:nvSpPr>
              <p:spPr>
                <a:xfrm>
                  <a:off x="42738240" y="5196840"/>
                  <a:ext cx="767608" cy="862414"/>
                </a:xfrm>
                <a:custGeom>
                  <a:avLst/>
                  <a:gdLst>
                    <a:gd name="connsiteX0" fmla="*/ 124260 w 767608"/>
                    <a:gd name="connsiteY0" fmla="*/ 0 h 862414"/>
                    <a:gd name="connsiteX1" fmla="*/ 192840 w 767608"/>
                    <a:gd name="connsiteY1" fmla="*/ 0 h 862414"/>
                    <a:gd name="connsiteX2" fmla="*/ 192840 w 767608"/>
                    <a:gd name="connsiteY2" fmla="*/ 106680 h 862414"/>
                    <a:gd name="connsiteX3" fmla="*/ 261420 w 767608"/>
                    <a:gd name="connsiteY3" fmla="*/ 160020 h 862414"/>
                    <a:gd name="connsiteX4" fmla="*/ 337620 w 767608"/>
                    <a:gd name="connsiteY4" fmla="*/ 205740 h 862414"/>
                    <a:gd name="connsiteX5" fmla="*/ 429060 w 767608"/>
                    <a:gd name="connsiteY5" fmla="*/ 175260 h 862414"/>
                    <a:gd name="connsiteX6" fmla="*/ 535740 w 767608"/>
                    <a:gd name="connsiteY6" fmla="*/ 320040 h 862414"/>
                    <a:gd name="connsiteX7" fmla="*/ 505260 w 767608"/>
                    <a:gd name="connsiteY7" fmla="*/ 381000 h 862414"/>
                    <a:gd name="connsiteX8" fmla="*/ 596700 w 767608"/>
                    <a:gd name="connsiteY8" fmla="*/ 381000 h 862414"/>
                    <a:gd name="connsiteX9" fmla="*/ 657660 w 767608"/>
                    <a:gd name="connsiteY9" fmla="*/ 320040 h 862414"/>
                    <a:gd name="connsiteX10" fmla="*/ 688140 w 767608"/>
                    <a:gd name="connsiteY10" fmla="*/ 320040 h 862414"/>
                    <a:gd name="connsiteX11" fmla="*/ 767608 w 767608"/>
                    <a:gd name="connsiteY11" fmla="*/ 447756 h 862414"/>
                    <a:gd name="connsiteX12" fmla="*/ 334812 w 767608"/>
                    <a:gd name="connsiteY12" fmla="*/ 530192 h 862414"/>
                    <a:gd name="connsiteX13" fmla="*/ 188024 w 767608"/>
                    <a:gd name="connsiteY13" fmla="*/ 862414 h 862414"/>
                    <a:gd name="connsiteX14" fmla="*/ 109020 w 767608"/>
                    <a:gd name="connsiteY14" fmla="*/ 609601 h 862414"/>
                    <a:gd name="connsiteX15" fmla="*/ 32820 w 767608"/>
                    <a:gd name="connsiteY15" fmla="*/ 426721 h 862414"/>
                    <a:gd name="connsiteX16" fmla="*/ 48060 w 767608"/>
                    <a:gd name="connsiteY16" fmla="*/ 388621 h 862414"/>
                    <a:gd name="connsiteX17" fmla="*/ 2340 w 767608"/>
                    <a:gd name="connsiteY17" fmla="*/ 175261 h 862414"/>
                    <a:gd name="connsiteX18" fmla="*/ 0 w 767608"/>
                    <a:gd name="connsiteY18" fmla="*/ 174506 h 862414"/>
                    <a:gd name="connsiteX19" fmla="*/ 101400 w 767608"/>
                    <a:gd name="connsiteY19" fmla="*/ 160020 h 862414"/>
                    <a:gd name="connsiteX20" fmla="*/ 124260 w 767608"/>
                    <a:gd name="connsiteY20" fmla="*/ 0 h 86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67608" h="862414">
                      <a:moveTo>
                        <a:pt x="124260" y="0"/>
                      </a:moveTo>
                      <a:lnTo>
                        <a:pt x="192840" y="0"/>
                      </a:lnTo>
                      <a:lnTo>
                        <a:pt x="192840" y="106680"/>
                      </a:lnTo>
                      <a:lnTo>
                        <a:pt x="261420" y="160020"/>
                      </a:lnTo>
                      <a:lnTo>
                        <a:pt x="337620" y="205740"/>
                      </a:lnTo>
                      <a:lnTo>
                        <a:pt x="429060" y="175260"/>
                      </a:lnTo>
                      <a:lnTo>
                        <a:pt x="535740" y="320040"/>
                      </a:lnTo>
                      <a:lnTo>
                        <a:pt x="505260" y="381000"/>
                      </a:lnTo>
                      <a:lnTo>
                        <a:pt x="596700" y="381000"/>
                      </a:lnTo>
                      <a:lnTo>
                        <a:pt x="657660" y="320040"/>
                      </a:lnTo>
                      <a:lnTo>
                        <a:pt x="688140" y="320040"/>
                      </a:lnTo>
                      <a:lnTo>
                        <a:pt x="767608" y="447756"/>
                      </a:lnTo>
                      <a:lnTo>
                        <a:pt x="334812" y="530192"/>
                      </a:lnTo>
                      <a:lnTo>
                        <a:pt x="188024" y="862414"/>
                      </a:lnTo>
                      <a:lnTo>
                        <a:pt x="109020" y="609601"/>
                      </a:lnTo>
                      <a:lnTo>
                        <a:pt x="32820" y="426721"/>
                      </a:lnTo>
                      <a:lnTo>
                        <a:pt x="48060" y="388621"/>
                      </a:lnTo>
                      <a:lnTo>
                        <a:pt x="2340" y="175261"/>
                      </a:lnTo>
                      <a:lnTo>
                        <a:pt x="0" y="174506"/>
                      </a:lnTo>
                      <a:lnTo>
                        <a:pt x="101400" y="160020"/>
                      </a:lnTo>
                      <a:lnTo>
                        <a:pt x="1242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219E70B7-0C50-44B7-9083-573D80166001}"/>
                    </a:ext>
                  </a:extLst>
                </p:cNvPr>
                <p:cNvSpPr/>
                <p:nvPr/>
              </p:nvSpPr>
              <p:spPr>
                <a:xfrm>
                  <a:off x="42931080" y="4998722"/>
                  <a:ext cx="647300" cy="645875"/>
                </a:xfrm>
                <a:custGeom>
                  <a:avLst/>
                  <a:gdLst>
                    <a:gd name="connsiteX0" fmla="*/ 487680 w 647300"/>
                    <a:gd name="connsiteY0" fmla="*/ 0 h 645875"/>
                    <a:gd name="connsiteX1" fmla="*/ 647300 w 647300"/>
                    <a:gd name="connsiteY1" fmla="*/ 76183 h 645875"/>
                    <a:gd name="connsiteX2" fmla="*/ 647300 w 647300"/>
                    <a:gd name="connsiteY2" fmla="*/ 511743 h 645875"/>
                    <a:gd name="connsiteX3" fmla="*/ 647300 w 647300"/>
                    <a:gd name="connsiteY3" fmla="*/ 632059 h 645875"/>
                    <a:gd name="connsiteX4" fmla="*/ 574768 w 647300"/>
                    <a:gd name="connsiteY4" fmla="*/ 645875 h 645875"/>
                    <a:gd name="connsiteX5" fmla="*/ 495300 w 647300"/>
                    <a:gd name="connsiteY5" fmla="*/ 518159 h 645875"/>
                    <a:gd name="connsiteX6" fmla="*/ 464820 w 647300"/>
                    <a:gd name="connsiteY6" fmla="*/ 518159 h 645875"/>
                    <a:gd name="connsiteX7" fmla="*/ 403860 w 647300"/>
                    <a:gd name="connsiteY7" fmla="*/ 579119 h 645875"/>
                    <a:gd name="connsiteX8" fmla="*/ 312420 w 647300"/>
                    <a:gd name="connsiteY8" fmla="*/ 579119 h 645875"/>
                    <a:gd name="connsiteX9" fmla="*/ 342900 w 647300"/>
                    <a:gd name="connsiteY9" fmla="*/ 518159 h 645875"/>
                    <a:gd name="connsiteX10" fmla="*/ 236220 w 647300"/>
                    <a:gd name="connsiteY10" fmla="*/ 373379 h 645875"/>
                    <a:gd name="connsiteX11" fmla="*/ 144780 w 647300"/>
                    <a:gd name="connsiteY11" fmla="*/ 403859 h 645875"/>
                    <a:gd name="connsiteX12" fmla="*/ 68580 w 647300"/>
                    <a:gd name="connsiteY12" fmla="*/ 358139 h 645875"/>
                    <a:gd name="connsiteX13" fmla="*/ 0 w 647300"/>
                    <a:gd name="connsiteY13" fmla="*/ 304799 h 645875"/>
                    <a:gd name="connsiteX14" fmla="*/ 0 w 647300"/>
                    <a:gd name="connsiteY14" fmla="*/ 205739 h 645875"/>
                    <a:gd name="connsiteX15" fmla="*/ 129540 w 647300"/>
                    <a:gd name="connsiteY15" fmla="*/ 144779 h 645875"/>
                    <a:gd name="connsiteX16" fmla="*/ 144780 w 647300"/>
                    <a:gd name="connsiteY16" fmla="*/ 83819 h 645875"/>
                    <a:gd name="connsiteX17" fmla="*/ 222788 w 647300"/>
                    <a:gd name="connsiteY17" fmla="*/ 47815 h 645875"/>
                    <a:gd name="connsiteX18" fmla="*/ 350520 w 647300"/>
                    <a:gd name="connsiteY18" fmla="*/ 76200 h 645875"/>
                    <a:gd name="connsiteX19" fmla="*/ 487680 w 647300"/>
                    <a:gd name="connsiteY19" fmla="*/ 0 h 645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47300" h="645875">
                      <a:moveTo>
                        <a:pt x="487680" y="0"/>
                      </a:moveTo>
                      <a:lnTo>
                        <a:pt x="647300" y="76183"/>
                      </a:lnTo>
                      <a:lnTo>
                        <a:pt x="647300" y="511743"/>
                      </a:lnTo>
                      <a:lnTo>
                        <a:pt x="647300" y="632059"/>
                      </a:lnTo>
                      <a:lnTo>
                        <a:pt x="574768" y="645875"/>
                      </a:lnTo>
                      <a:lnTo>
                        <a:pt x="495300" y="518159"/>
                      </a:lnTo>
                      <a:lnTo>
                        <a:pt x="464820" y="518159"/>
                      </a:lnTo>
                      <a:lnTo>
                        <a:pt x="403860" y="579119"/>
                      </a:lnTo>
                      <a:lnTo>
                        <a:pt x="312420" y="579119"/>
                      </a:lnTo>
                      <a:lnTo>
                        <a:pt x="342900" y="518159"/>
                      </a:lnTo>
                      <a:lnTo>
                        <a:pt x="236220" y="373379"/>
                      </a:lnTo>
                      <a:lnTo>
                        <a:pt x="144780" y="403859"/>
                      </a:lnTo>
                      <a:lnTo>
                        <a:pt x="68580" y="358139"/>
                      </a:lnTo>
                      <a:lnTo>
                        <a:pt x="0" y="304799"/>
                      </a:lnTo>
                      <a:lnTo>
                        <a:pt x="0" y="205739"/>
                      </a:lnTo>
                      <a:lnTo>
                        <a:pt x="129540" y="144779"/>
                      </a:lnTo>
                      <a:lnTo>
                        <a:pt x="144780" y="83819"/>
                      </a:lnTo>
                      <a:lnTo>
                        <a:pt x="222788" y="47815"/>
                      </a:lnTo>
                      <a:lnTo>
                        <a:pt x="350520" y="76200"/>
                      </a:lnTo>
                      <a:lnTo>
                        <a:pt x="4876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FE99061E-A6CA-41F8-9C82-0D8DAD5E86FD}"/>
                    </a:ext>
                  </a:extLst>
                </p:cNvPr>
                <p:cNvSpPr/>
                <p:nvPr/>
              </p:nvSpPr>
              <p:spPr>
                <a:xfrm>
                  <a:off x="42182716" y="4223888"/>
                  <a:ext cx="1187936" cy="1147459"/>
                </a:xfrm>
                <a:custGeom>
                  <a:avLst/>
                  <a:gdLst>
                    <a:gd name="connsiteX0" fmla="*/ 715744 w 1187936"/>
                    <a:gd name="connsiteY0" fmla="*/ 0 h 1147459"/>
                    <a:gd name="connsiteX1" fmla="*/ 885524 w 1187936"/>
                    <a:gd name="connsiteY1" fmla="*/ 50933 h 1147459"/>
                    <a:gd name="connsiteX2" fmla="*/ 1068404 w 1187936"/>
                    <a:gd name="connsiteY2" fmla="*/ 233813 h 1147459"/>
                    <a:gd name="connsiteX3" fmla="*/ 1167464 w 1187936"/>
                    <a:gd name="connsiteY3" fmla="*/ 264293 h 1147459"/>
                    <a:gd name="connsiteX4" fmla="*/ 1187936 w 1187936"/>
                    <a:gd name="connsiteY4" fmla="*/ 277321 h 1147459"/>
                    <a:gd name="connsiteX5" fmla="*/ 1182704 w 1187936"/>
                    <a:gd name="connsiteY5" fmla="*/ 279534 h 1147459"/>
                    <a:gd name="connsiteX6" fmla="*/ 1136984 w 1187936"/>
                    <a:gd name="connsiteY6" fmla="*/ 561474 h 1147459"/>
                    <a:gd name="connsiteX7" fmla="*/ 1007444 w 1187936"/>
                    <a:gd name="connsiteY7" fmla="*/ 622434 h 1147459"/>
                    <a:gd name="connsiteX8" fmla="*/ 961724 w 1187936"/>
                    <a:gd name="connsiteY8" fmla="*/ 820554 h 1147459"/>
                    <a:gd name="connsiteX9" fmla="*/ 971152 w 1187936"/>
                    <a:gd name="connsiteY9" fmla="*/ 822649 h 1147459"/>
                    <a:gd name="connsiteX10" fmla="*/ 893144 w 1187936"/>
                    <a:gd name="connsiteY10" fmla="*/ 858653 h 1147459"/>
                    <a:gd name="connsiteX11" fmla="*/ 877904 w 1187936"/>
                    <a:gd name="connsiteY11" fmla="*/ 919613 h 1147459"/>
                    <a:gd name="connsiteX12" fmla="*/ 748364 w 1187936"/>
                    <a:gd name="connsiteY12" fmla="*/ 980573 h 1147459"/>
                    <a:gd name="connsiteX13" fmla="*/ 748364 w 1187936"/>
                    <a:gd name="connsiteY13" fmla="*/ 972953 h 1147459"/>
                    <a:gd name="connsiteX14" fmla="*/ 679784 w 1187936"/>
                    <a:gd name="connsiteY14" fmla="*/ 972953 h 1147459"/>
                    <a:gd name="connsiteX15" fmla="*/ 656924 w 1187936"/>
                    <a:gd name="connsiteY15" fmla="*/ 1132973 h 1147459"/>
                    <a:gd name="connsiteX16" fmla="*/ 555524 w 1187936"/>
                    <a:gd name="connsiteY16" fmla="*/ 1147459 h 1147459"/>
                    <a:gd name="connsiteX17" fmla="*/ 321644 w 1187936"/>
                    <a:gd name="connsiteY17" fmla="*/ 1072014 h 1147459"/>
                    <a:gd name="connsiteX18" fmla="*/ 12052 w 1187936"/>
                    <a:gd name="connsiteY18" fmla="*/ 904100 h 1147459"/>
                    <a:gd name="connsiteX19" fmla="*/ 0 w 1187936"/>
                    <a:gd name="connsiteY19" fmla="*/ 829377 h 1147459"/>
                    <a:gd name="connsiteX20" fmla="*/ 360948 w 1187936"/>
                    <a:gd name="connsiteY20" fmla="*/ 251861 h 1147459"/>
                    <a:gd name="connsiteX21" fmla="*/ 438304 w 1187936"/>
                    <a:gd name="connsiteY21" fmla="*/ 148719 h 1147459"/>
                    <a:gd name="connsiteX22" fmla="*/ 702644 w 1187936"/>
                    <a:gd name="connsiteY22" fmla="*/ 195713 h 1147459"/>
                    <a:gd name="connsiteX23" fmla="*/ 771224 w 1187936"/>
                    <a:gd name="connsiteY23" fmla="*/ 165233 h 1147459"/>
                    <a:gd name="connsiteX24" fmla="*/ 725504 w 1187936"/>
                    <a:gd name="connsiteY24" fmla="*/ 58553 h 1147459"/>
                    <a:gd name="connsiteX25" fmla="*/ 715744 w 1187936"/>
                    <a:gd name="connsiteY25" fmla="*/ 0 h 114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187936" h="1147459">
                      <a:moveTo>
                        <a:pt x="715744" y="0"/>
                      </a:moveTo>
                      <a:lnTo>
                        <a:pt x="885524" y="50933"/>
                      </a:lnTo>
                      <a:lnTo>
                        <a:pt x="1068404" y="233813"/>
                      </a:lnTo>
                      <a:lnTo>
                        <a:pt x="1167464" y="264293"/>
                      </a:lnTo>
                      <a:lnTo>
                        <a:pt x="1187936" y="277321"/>
                      </a:lnTo>
                      <a:lnTo>
                        <a:pt x="1182704" y="279534"/>
                      </a:lnTo>
                      <a:lnTo>
                        <a:pt x="1136984" y="561474"/>
                      </a:lnTo>
                      <a:lnTo>
                        <a:pt x="1007444" y="622434"/>
                      </a:lnTo>
                      <a:lnTo>
                        <a:pt x="961724" y="820554"/>
                      </a:lnTo>
                      <a:lnTo>
                        <a:pt x="971152" y="822649"/>
                      </a:lnTo>
                      <a:lnTo>
                        <a:pt x="893144" y="858653"/>
                      </a:lnTo>
                      <a:lnTo>
                        <a:pt x="877904" y="919613"/>
                      </a:lnTo>
                      <a:lnTo>
                        <a:pt x="748364" y="980573"/>
                      </a:lnTo>
                      <a:lnTo>
                        <a:pt x="748364" y="972953"/>
                      </a:lnTo>
                      <a:lnTo>
                        <a:pt x="679784" y="972953"/>
                      </a:lnTo>
                      <a:lnTo>
                        <a:pt x="656924" y="1132973"/>
                      </a:lnTo>
                      <a:lnTo>
                        <a:pt x="555524" y="1147459"/>
                      </a:lnTo>
                      <a:lnTo>
                        <a:pt x="321644" y="1072014"/>
                      </a:lnTo>
                      <a:lnTo>
                        <a:pt x="12052" y="904100"/>
                      </a:lnTo>
                      <a:lnTo>
                        <a:pt x="0" y="829377"/>
                      </a:lnTo>
                      <a:lnTo>
                        <a:pt x="360948" y="251861"/>
                      </a:lnTo>
                      <a:lnTo>
                        <a:pt x="438304" y="148719"/>
                      </a:lnTo>
                      <a:lnTo>
                        <a:pt x="702644" y="195713"/>
                      </a:lnTo>
                      <a:lnTo>
                        <a:pt x="771224" y="165233"/>
                      </a:lnTo>
                      <a:lnTo>
                        <a:pt x="725504" y="58553"/>
                      </a:lnTo>
                      <a:lnTo>
                        <a:pt x="7157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B9F250B2-9D79-4CE5-8CE0-EF1065729639}"/>
                    </a:ext>
                  </a:extLst>
                </p:cNvPr>
                <p:cNvSpPr/>
                <p:nvPr/>
              </p:nvSpPr>
              <p:spPr>
                <a:xfrm>
                  <a:off x="42755820" y="3413760"/>
                  <a:ext cx="975360" cy="1087448"/>
                </a:xfrm>
                <a:custGeom>
                  <a:avLst/>
                  <a:gdLst>
                    <a:gd name="connsiteX0" fmla="*/ 487680 w 975360"/>
                    <a:gd name="connsiteY0" fmla="*/ 0 h 1087448"/>
                    <a:gd name="connsiteX1" fmla="*/ 533400 w 975360"/>
                    <a:gd name="connsiteY1" fmla="*/ 60960 h 1087448"/>
                    <a:gd name="connsiteX2" fmla="*/ 571500 w 975360"/>
                    <a:gd name="connsiteY2" fmla="*/ 60960 h 1087448"/>
                    <a:gd name="connsiteX3" fmla="*/ 609600 w 975360"/>
                    <a:gd name="connsiteY3" fmla="*/ 99060 h 1087448"/>
                    <a:gd name="connsiteX4" fmla="*/ 662940 w 975360"/>
                    <a:gd name="connsiteY4" fmla="*/ 53340 h 1087448"/>
                    <a:gd name="connsiteX5" fmla="*/ 723900 w 975360"/>
                    <a:gd name="connsiteY5" fmla="*/ 60960 h 1087448"/>
                    <a:gd name="connsiteX6" fmla="*/ 784860 w 975360"/>
                    <a:gd name="connsiteY6" fmla="*/ 129540 h 1087448"/>
                    <a:gd name="connsiteX7" fmla="*/ 860664 w 975360"/>
                    <a:gd name="connsiteY7" fmla="*/ 124126 h 1087448"/>
                    <a:gd name="connsiteX8" fmla="*/ 861060 w 975360"/>
                    <a:gd name="connsiteY8" fmla="*/ 129541 h 1087448"/>
                    <a:gd name="connsiteX9" fmla="*/ 944880 w 975360"/>
                    <a:gd name="connsiteY9" fmla="*/ 252047 h 1087448"/>
                    <a:gd name="connsiteX10" fmla="*/ 944880 w 975360"/>
                    <a:gd name="connsiteY10" fmla="*/ 403860 h 1087448"/>
                    <a:gd name="connsiteX11" fmla="*/ 883920 w 975360"/>
                    <a:gd name="connsiteY11" fmla="*/ 464820 h 1087448"/>
                    <a:gd name="connsiteX12" fmla="*/ 975360 w 975360"/>
                    <a:gd name="connsiteY12" fmla="*/ 640080 h 1087448"/>
                    <a:gd name="connsiteX13" fmla="*/ 937260 w 975360"/>
                    <a:gd name="connsiteY13" fmla="*/ 746760 h 1087448"/>
                    <a:gd name="connsiteX14" fmla="*/ 891540 w 975360"/>
                    <a:gd name="connsiteY14" fmla="*/ 784860 h 1087448"/>
                    <a:gd name="connsiteX15" fmla="*/ 937260 w 975360"/>
                    <a:gd name="connsiteY15" fmla="*/ 853440 h 1087448"/>
                    <a:gd name="connsiteX16" fmla="*/ 868680 w 975360"/>
                    <a:gd name="connsiteY16" fmla="*/ 914400 h 1087448"/>
                    <a:gd name="connsiteX17" fmla="*/ 801480 w 975360"/>
                    <a:gd name="connsiteY17" fmla="*/ 1008482 h 1087448"/>
                    <a:gd name="connsiteX18" fmla="*/ 614832 w 975360"/>
                    <a:gd name="connsiteY18" fmla="*/ 1087448 h 1087448"/>
                    <a:gd name="connsiteX19" fmla="*/ 594360 w 975360"/>
                    <a:gd name="connsiteY19" fmla="*/ 1074420 h 1087448"/>
                    <a:gd name="connsiteX20" fmla="*/ 495300 w 975360"/>
                    <a:gd name="connsiteY20" fmla="*/ 1043940 h 1087448"/>
                    <a:gd name="connsiteX21" fmla="*/ 312420 w 975360"/>
                    <a:gd name="connsiteY21" fmla="*/ 861060 h 1087448"/>
                    <a:gd name="connsiteX22" fmla="*/ 142640 w 975360"/>
                    <a:gd name="connsiteY22" fmla="*/ 810127 h 1087448"/>
                    <a:gd name="connsiteX23" fmla="*/ 137160 w 975360"/>
                    <a:gd name="connsiteY23" fmla="*/ 777240 h 1087448"/>
                    <a:gd name="connsiteX24" fmla="*/ 220980 w 975360"/>
                    <a:gd name="connsiteY24" fmla="*/ 708660 h 1087448"/>
                    <a:gd name="connsiteX25" fmla="*/ 0 w 975360"/>
                    <a:gd name="connsiteY25" fmla="*/ 632460 h 1087448"/>
                    <a:gd name="connsiteX26" fmla="*/ 0 w 975360"/>
                    <a:gd name="connsiteY26" fmla="*/ 548640 h 1087448"/>
                    <a:gd name="connsiteX27" fmla="*/ 243840 w 975360"/>
                    <a:gd name="connsiteY27" fmla="*/ 495300 h 1087448"/>
                    <a:gd name="connsiteX28" fmla="*/ 320040 w 975360"/>
                    <a:gd name="connsiteY28" fmla="*/ 335280 h 1087448"/>
                    <a:gd name="connsiteX29" fmla="*/ 313136 w 975360"/>
                    <a:gd name="connsiteY29" fmla="*/ 337661 h 1087448"/>
                    <a:gd name="connsiteX30" fmla="*/ 335280 w 975360"/>
                    <a:gd name="connsiteY30" fmla="*/ 175260 h 1087448"/>
                    <a:gd name="connsiteX31" fmla="*/ 373380 w 975360"/>
                    <a:gd name="connsiteY31" fmla="*/ 22860 h 1087448"/>
                    <a:gd name="connsiteX32" fmla="*/ 487680 w 975360"/>
                    <a:gd name="connsiteY32" fmla="*/ 0 h 1087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75360" h="1087448">
                      <a:moveTo>
                        <a:pt x="487680" y="0"/>
                      </a:moveTo>
                      <a:lnTo>
                        <a:pt x="533400" y="60960"/>
                      </a:lnTo>
                      <a:lnTo>
                        <a:pt x="571500" y="60960"/>
                      </a:lnTo>
                      <a:lnTo>
                        <a:pt x="609600" y="99060"/>
                      </a:lnTo>
                      <a:lnTo>
                        <a:pt x="662940" y="53340"/>
                      </a:lnTo>
                      <a:lnTo>
                        <a:pt x="723900" y="60960"/>
                      </a:lnTo>
                      <a:lnTo>
                        <a:pt x="784860" y="129540"/>
                      </a:lnTo>
                      <a:lnTo>
                        <a:pt x="860664" y="124126"/>
                      </a:lnTo>
                      <a:lnTo>
                        <a:pt x="861060" y="129541"/>
                      </a:lnTo>
                      <a:lnTo>
                        <a:pt x="944880" y="252047"/>
                      </a:lnTo>
                      <a:lnTo>
                        <a:pt x="944880" y="403860"/>
                      </a:lnTo>
                      <a:lnTo>
                        <a:pt x="883920" y="464820"/>
                      </a:lnTo>
                      <a:lnTo>
                        <a:pt x="975360" y="640080"/>
                      </a:lnTo>
                      <a:lnTo>
                        <a:pt x="937260" y="746760"/>
                      </a:lnTo>
                      <a:lnTo>
                        <a:pt x="891540" y="784860"/>
                      </a:lnTo>
                      <a:lnTo>
                        <a:pt x="937260" y="853440"/>
                      </a:lnTo>
                      <a:lnTo>
                        <a:pt x="868680" y="914400"/>
                      </a:lnTo>
                      <a:lnTo>
                        <a:pt x="801480" y="1008482"/>
                      </a:lnTo>
                      <a:lnTo>
                        <a:pt x="614832" y="1087448"/>
                      </a:lnTo>
                      <a:lnTo>
                        <a:pt x="594360" y="1074420"/>
                      </a:lnTo>
                      <a:lnTo>
                        <a:pt x="495300" y="1043940"/>
                      </a:lnTo>
                      <a:lnTo>
                        <a:pt x="312420" y="861060"/>
                      </a:lnTo>
                      <a:lnTo>
                        <a:pt x="142640" y="810127"/>
                      </a:lnTo>
                      <a:lnTo>
                        <a:pt x="137160" y="777240"/>
                      </a:lnTo>
                      <a:lnTo>
                        <a:pt x="220980" y="708660"/>
                      </a:lnTo>
                      <a:lnTo>
                        <a:pt x="0" y="632460"/>
                      </a:lnTo>
                      <a:lnTo>
                        <a:pt x="0" y="548640"/>
                      </a:lnTo>
                      <a:lnTo>
                        <a:pt x="243840" y="495300"/>
                      </a:lnTo>
                      <a:lnTo>
                        <a:pt x="320040" y="335280"/>
                      </a:lnTo>
                      <a:lnTo>
                        <a:pt x="313136" y="337661"/>
                      </a:lnTo>
                      <a:lnTo>
                        <a:pt x="335280" y="175260"/>
                      </a:lnTo>
                      <a:lnTo>
                        <a:pt x="373380" y="22860"/>
                      </a:lnTo>
                      <a:lnTo>
                        <a:pt x="4876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6B0DC96E-6389-4A06-B128-024D4C176283}"/>
                    </a:ext>
                  </a:extLst>
                </p:cNvPr>
                <p:cNvSpPr/>
                <p:nvPr/>
              </p:nvSpPr>
              <p:spPr>
                <a:xfrm>
                  <a:off x="42885360" y="1043940"/>
                  <a:ext cx="896140" cy="1074420"/>
                </a:xfrm>
                <a:custGeom>
                  <a:avLst/>
                  <a:gdLst>
                    <a:gd name="connsiteX0" fmla="*/ 396240 w 896140"/>
                    <a:gd name="connsiteY0" fmla="*/ 0 h 1074420"/>
                    <a:gd name="connsiteX1" fmla="*/ 510540 w 896140"/>
                    <a:gd name="connsiteY1" fmla="*/ 30480 h 1074420"/>
                    <a:gd name="connsiteX2" fmla="*/ 571500 w 896140"/>
                    <a:gd name="connsiteY2" fmla="*/ 144780 h 1074420"/>
                    <a:gd name="connsiteX3" fmla="*/ 662940 w 896140"/>
                    <a:gd name="connsiteY3" fmla="*/ 152400 h 1074420"/>
                    <a:gd name="connsiteX4" fmla="*/ 701040 w 896140"/>
                    <a:gd name="connsiteY4" fmla="*/ 91440 h 1074420"/>
                    <a:gd name="connsiteX5" fmla="*/ 830580 w 896140"/>
                    <a:gd name="connsiteY5" fmla="*/ 99060 h 1074420"/>
                    <a:gd name="connsiteX6" fmla="*/ 896140 w 896140"/>
                    <a:gd name="connsiteY6" fmla="*/ 195215 h 1074420"/>
                    <a:gd name="connsiteX7" fmla="*/ 634960 w 896140"/>
                    <a:gd name="connsiteY7" fmla="*/ 347905 h 1074420"/>
                    <a:gd name="connsiteX8" fmla="*/ 404260 w 896140"/>
                    <a:gd name="connsiteY8" fmla="*/ 784861 h 1074420"/>
                    <a:gd name="connsiteX9" fmla="*/ 305160 w 896140"/>
                    <a:gd name="connsiteY9" fmla="*/ 1071152 h 1074420"/>
                    <a:gd name="connsiteX10" fmla="*/ 213360 w 896140"/>
                    <a:gd name="connsiteY10" fmla="*/ 1021080 h 1074420"/>
                    <a:gd name="connsiteX11" fmla="*/ 114300 w 896140"/>
                    <a:gd name="connsiteY11" fmla="*/ 1074420 h 1074420"/>
                    <a:gd name="connsiteX12" fmla="*/ 83820 w 896140"/>
                    <a:gd name="connsiteY12" fmla="*/ 975360 h 1074420"/>
                    <a:gd name="connsiteX13" fmla="*/ 114300 w 896140"/>
                    <a:gd name="connsiteY13" fmla="*/ 914400 h 1074420"/>
                    <a:gd name="connsiteX14" fmla="*/ 30480 w 896140"/>
                    <a:gd name="connsiteY14" fmla="*/ 609600 h 1074420"/>
                    <a:gd name="connsiteX15" fmla="*/ 205740 w 896140"/>
                    <a:gd name="connsiteY15" fmla="*/ 365760 h 1074420"/>
                    <a:gd name="connsiteX16" fmla="*/ 137160 w 896140"/>
                    <a:gd name="connsiteY16" fmla="*/ 251460 h 1074420"/>
                    <a:gd name="connsiteX17" fmla="*/ 15240 w 896140"/>
                    <a:gd name="connsiteY17" fmla="*/ 182880 h 1074420"/>
                    <a:gd name="connsiteX18" fmla="*/ 0 w 896140"/>
                    <a:gd name="connsiteY18" fmla="*/ 83820 h 1074420"/>
                    <a:gd name="connsiteX19" fmla="*/ 76200 w 896140"/>
                    <a:gd name="connsiteY19" fmla="*/ 60960 h 1074420"/>
                    <a:gd name="connsiteX20" fmla="*/ 144780 w 896140"/>
                    <a:gd name="connsiteY20" fmla="*/ 114300 h 1074420"/>
                    <a:gd name="connsiteX21" fmla="*/ 259080 w 896140"/>
                    <a:gd name="connsiteY21" fmla="*/ 83820 h 1074420"/>
                    <a:gd name="connsiteX22" fmla="*/ 396240 w 896140"/>
                    <a:gd name="connsiteY22" fmla="*/ 0 h 1074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896140" h="1074420">
                      <a:moveTo>
                        <a:pt x="396240" y="0"/>
                      </a:moveTo>
                      <a:lnTo>
                        <a:pt x="510540" y="30480"/>
                      </a:lnTo>
                      <a:lnTo>
                        <a:pt x="571500" y="144780"/>
                      </a:lnTo>
                      <a:lnTo>
                        <a:pt x="662940" y="152400"/>
                      </a:lnTo>
                      <a:lnTo>
                        <a:pt x="701040" y="91440"/>
                      </a:lnTo>
                      <a:lnTo>
                        <a:pt x="830580" y="99060"/>
                      </a:lnTo>
                      <a:lnTo>
                        <a:pt x="896140" y="195215"/>
                      </a:lnTo>
                      <a:lnTo>
                        <a:pt x="634960" y="347905"/>
                      </a:lnTo>
                      <a:lnTo>
                        <a:pt x="404260" y="784861"/>
                      </a:lnTo>
                      <a:lnTo>
                        <a:pt x="305160" y="1071152"/>
                      </a:lnTo>
                      <a:lnTo>
                        <a:pt x="213360" y="1021080"/>
                      </a:lnTo>
                      <a:lnTo>
                        <a:pt x="114300" y="1074420"/>
                      </a:lnTo>
                      <a:lnTo>
                        <a:pt x="83820" y="975360"/>
                      </a:lnTo>
                      <a:lnTo>
                        <a:pt x="114300" y="914400"/>
                      </a:lnTo>
                      <a:lnTo>
                        <a:pt x="30480" y="609600"/>
                      </a:lnTo>
                      <a:lnTo>
                        <a:pt x="205740" y="365760"/>
                      </a:lnTo>
                      <a:lnTo>
                        <a:pt x="137160" y="251460"/>
                      </a:lnTo>
                      <a:lnTo>
                        <a:pt x="15240" y="182880"/>
                      </a:lnTo>
                      <a:lnTo>
                        <a:pt x="0" y="83820"/>
                      </a:lnTo>
                      <a:lnTo>
                        <a:pt x="76200" y="60960"/>
                      </a:lnTo>
                      <a:lnTo>
                        <a:pt x="144780" y="114300"/>
                      </a:lnTo>
                      <a:lnTo>
                        <a:pt x="259080" y="83820"/>
                      </a:lnTo>
                      <a:lnTo>
                        <a:pt x="3962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80701C73-1CCD-4D2A-AF77-2F340985A9D4}"/>
                    </a:ext>
                  </a:extLst>
                </p:cNvPr>
                <p:cNvSpPr/>
                <p:nvPr/>
              </p:nvSpPr>
              <p:spPr>
                <a:xfrm>
                  <a:off x="45262800" y="1351735"/>
                  <a:ext cx="656108" cy="775459"/>
                </a:xfrm>
                <a:custGeom>
                  <a:avLst/>
                  <a:gdLst>
                    <a:gd name="connsiteX0" fmla="*/ 344124 w 656108"/>
                    <a:gd name="connsiteY0" fmla="*/ 0 h 775459"/>
                    <a:gd name="connsiteX1" fmla="*/ 342900 w 656108"/>
                    <a:gd name="connsiteY1" fmla="*/ 12247 h 775459"/>
                    <a:gd name="connsiteX2" fmla="*/ 441960 w 656108"/>
                    <a:gd name="connsiteY2" fmla="*/ 50347 h 775459"/>
                    <a:gd name="connsiteX3" fmla="*/ 441960 w 656108"/>
                    <a:gd name="connsiteY3" fmla="*/ 126547 h 775459"/>
                    <a:gd name="connsiteX4" fmla="*/ 579120 w 656108"/>
                    <a:gd name="connsiteY4" fmla="*/ 126547 h 775459"/>
                    <a:gd name="connsiteX5" fmla="*/ 579120 w 656108"/>
                    <a:gd name="connsiteY5" fmla="*/ 240847 h 775459"/>
                    <a:gd name="connsiteX6" fmla="*/ 656108 w 656108"/>
                    <a:gd name="connsiteY6" fmla="*/ 420482 h 775459"/>
                    <a:gd name="connsiteX7" fmla="*/ 577516 w 656108"/>
                    <a:gd name="connsiteY7" fmla="*/ 477067 h 775459"/>
                    <a:gd name="connsiteX8" fmla="*/ 409072 w 656108"/>
                    <a:gd name="connsiteY8" fmla="*/ 525193 h 775459"/>
                    <a:gd name="connsiteX9" fmla="*/ 237840 w 656108"/>
                    <a:gd name="connsiteY9" fmla="*/ 775459 h 775459"/>
                    <a:gd name="connsiteX10" fmla="*/ 152400 w 656108"/>
                    <a:gd name="connsiteY10" fmla="*/ 652327 h 775459"/>
                    <a:gd name="connsiteX11" fmla="*/ 121920 w 656108"/>
                    <a:gd name="connsiteY11" fmla="*/ 560887 h 775459"/>
                    <a:gd name="connsiteX12" fmla="*/ 25740 w 656108"/>
                    <a:gd name="connsiteY12" fmla="*/ 501700 h 775459"/>
                    <a:gd name="connsiteX13" fmla="*/ 22860 w 656108"/>
                    <a:gd name="connsiteY13" fmla="*/ 492306 h 775459"/>
                    <a:gd name="connsiteX14" fmla="*/ 45720 w 656108"/>
                    <a:gd name="connsiteY14" fmla="*/ 339906 h 775459"/>
                    <a:gd name="connsiteX15" fmla="*/ 0 w 656108"/>
                    <a:gd name="connsiteY15" fmla="*/ 286566 h 775459"/>
                    <a:gd name="connsiteX16" fmla="*/ 0 w 656108"/>
                    <a:gd name="connsiteY16" fmla="*/ 202746 h 775459"/>
                    <a:gd name="connsiteX17" fmla="*/ 121920 w 656108"/>
                    <a:gd name="connsiteY17" fmla="*/ 157026 h 775459"/>
                    <a:gd name="connsiteX18" fmla="*/ 312420 w 656108"/>
                    <a:gd name="connsiteY18" fmla="*/ 111306 h 775459"/>
                    <a:gd name="connsiteX19" fmla="*/ 304800 w 656108"/>
                    <a:gd name="connsiteY19" fmla="*/ 4626 h 775459"/>
                    <a:gd name="connsiteX20" fmla="*/ 344124 w 656108"/>
                    <a:gd name="connsiteY20" fmla="*/ 0 h 775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56108" h="775459">
                      <a:moveTo>
                        <a:pt x="344124" y="0"/>
                      </a:moveTo>
                      <a:lnTo>
                        <a:pt x="342900" y="12247"/>
                      </a:lnTo>
                      <a:lnTo>
                        <a:pt x="441960" y="50347"/>
                      </a:lnTo>
                      <a:lnTo>
                        <a:pt x="441960" y="126547"/>
                      </a:lnTo>
                      <a:lnTo>
                        <a:pt x="579120" y="126547"/>
                      </a:lnTo>
                      <a:lnTo>
                        <a:pt x="579120" y="240847"/>
                      </a:lnTo>
                      <a:lnTo>
                        <a:pt x="656108" y="420482"/>
                      </a:lnTo>
                      <a:lnTo>
                        <a:pt x="577516" y="477067"/>
                      </a:lnTo>
                      <a:lnTo>
                        <a:pt x="409072" y="525193"/>
                      </a:lnTo>
                      <a:lnTo>
                        <a:pt x="237840" y="775459"/>
                      </a:lnTo>
                      <a:lnTo>
                        <a:pt x="152400" y="652327"/>
                      </a:lnTo>
                      <a:lnTo>
                        <a:pt x="121920" y="560887"/>
                      </a:lnTo>
                      <a:lnTo>
                        <a:pt x="25740" y="501700"/>
                      </a:lnTo>
                      <a:lnTo>
                        <a:pt x="22860" y="492306"/>
                      </a:lnTo>
                      <a:lnTo>
                        <a:pt x="45720" y="339906"/>
                      </a:lnTo>
                      <a:lnTo>
                        <a:pt x="0" y="286566"/>
                      </a:lnTo>
                      <a:lnTo>
                        <a:pt x="0" y="202746"/>
                      </a:lnTo>
                      <a:lnTo>
                        <a:pt x="121920" y="157026"/>
                      </a:lnTo>
                      <a:lnTo>
                        <a:pt x="312420" y="111306"/>
                      </a:lnTo>
                      <a:lnTo>
                        <a:pt x="304800" y="4626"/>
                      </a:lnTo>
                      <a:lnTo>
                        <a:pt x="3441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9D3CC65F-8AC0-425A-96B0-0AE6F2F894C6}"/>
                    </a:ext>
                  </a:extLst>
                </p:cNvPr>
                <p:cNvSpPr/>
                <p:nvPr/>
              </p:nvSpPr>
              <p:spPr>
                <a:xfrm>
                  <a:off x="51086976" y="2583181"/>
                  <a:ext cx="1010964" cy="792787"/>
                </a:xfrm>
                <a:custGeom>
                  <a:avLst/>
                  <a:gdLst>
                    <a:gd name="connsiteX0" fmla="*/ 744264 w 1010964"/>
                    <a:gd name="connsiteY0" fmla="*/ 0 h 792787"/>
                    <a:gd name="connsiteX1" fmla="*/ 858564 w 1010964"/>
                    <a:gd name="connsiteY1" fmla="*/ 60960 h 792787"/>
                    <a:gd name="connsiteX2" fmla="*/ 896664 w 1010964"/>
                    <a:gd name="connsiteY2" fmla="*/ 152400 h 792787"/>
                    <a:gd name="connsiteX3" fmla="*/ 972864 w 1010964"/>
                    <a:gd name="connsiteY3" fmla="*/ 205740 h 792787"/>
                    <a:gd name="connsiteX4" fmla="*/ 992280 w 1010964"/>
                    <a:gd name="connsiteY4" fmla="*/ 291727 h 792787"/>
                    <a:gd name="connsiteX5" fmla="*/ 988104 w 1010964"/>
                    <a:gd name="connsiteY5" fmla="*/ 289561 h 792787"/>
                    <a:gd name="connsiteX6" fmla="*/ 919524 w 1010964"/>
                    <a:gd name="connsiteY6" fmla="*/ 381001 h 792787"/>
                    <a:gd name="connsiteX7" fmla="*/ 972864 w 1010964"/>
                    <a:gd name="connsiteY7" fmla="*/ 441961 h 792787"/>
                    <a:gd name="connsiteX8" fmla="*/ 950004 w 1010964"/>
                    <a:gd name="connsiteY8" fmla="*/ 586741 h 792787"/>
                    <a:gd name="connsiteX9" fmla="*/ 1010964 w 1010964"/>
                    <a:gd name="connsiteY9" fmla="*/ 647701 h 792787"/>
                    <a:gd name="connsiteX10" fmla="*/ 904284 w 1010964"/>
                    <a:gd name="connsiteY10" fmla="*/ 739141 h 792787"/>
                    <a:gd name="connsiteX11" fmla="*/ 652824 w 1010964"/>
                    <a:gd name="connsiteY11" fmla="*/ 731521 h 792787"/>
                    <a:gd name="connsiteX12" fmla="*/ 632876 w 1010964"/>
                    <a:gd name="connsiteY12" fmla="*/ 792787 h 792787"/>
                    <a:gd name="connsiteX13" fmla="*/ 576624 w 1010964"/>
                    <a:gd name="connsiteY13" fmla="*/ 737537 h 792787"/>
                    <a:gd name="connsiteX14" fmla="*/ 167552 w 1010964"/>
                    <a:gd name="connsiteY14" fmla="*/ 545032 h 792787"/>
                    <a:gd name="connsiteX15" fmla="*/ 0 w 1010964"/>
                    <a:gd name="connsiteY15" fmla="*/ 471728 h 792787"/>
                    <a:gd name="connsiteX16" fmla="*/ 50844 w 1010964"/>
                    <a:gd name="connsiteY16" fmla="*/ 312420 h 792787"/>
                    <a:gd name="connsiteX17" fmla="*/ 188004 w 1010964"/>
                    <a:gd name="connsiteY17" fmla="*/ 198120 h 792787"/>
                    <a:gd name="connsiteX18" fmla="*/ 462324 w 1010964"/>
                    <a:gd name="connsiteY18" fmla="*/ 114300 h 792787"/>
                    <a:gd name="connsiteX19" fmla="*/ 614724 w 1010964"/>
                    <a:gd name="connsiteY19" fmla="*/ 129540 h 792787"/>
                    <a:gd name="connsiteX20" fmla="*/ 629964 w 1010964"/>
                    <a:gd name="connsiteY20" fmla="*/ 68580 h 792787"/>
                    <a:gd name="connsiteX21" fmla="*/ 744264 w 1010964"/>
                    <a:gd name="connsiteY21" fmla="*/ 0 h 792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010964" h="792787">
                      <a:moveTo>
                        <a:pt x="744264" y="0"/>
                      </a:moveTo>
                      <a:lnTo>
                        <a:pt x="858564" y="60960"/>
                      </a:lnTo>
                      <a:lnTo>
                        <a:pt x="896664" y="152400"/>
                      </a:lnTo>
                      <a:lnTo>
                        <a:pt x="972864" y="205740"/>
                      </a:lnTo>
                      <a:lnTo>
                        <a:pt x="992280" y="291727"/>
                      </a:lnTo>
                      <a:lnTo>
                        <a:pt x="988104" y="289561"/>
                      </a:lnTo>
                      <a:lnTo>
                        <a:pt x="919524" y="381001"/>
                      </a:lnTo>
                      <a:lnTo>
                        <a:pt x="972864" y="441961"/>
                      </a:lnTo>
                      <a:lnTo>
                        <a:pt x="950004" y="586741"/>
                      </a:lnTo>
                      <a:lnTo>
                        <a:pt x="1010964" y="647701"/>
                      </a:lnTo>
                      <a:lnTo>
                        <a:pt x="904284" y="739141"/>
                      </a:lnTo>
                      <a:lnTo>
                        <a:pt x="652824" y="731521"/>
                      </a:lnTo>
                      <a:lnTo>
                        <a:pt x="632876" y="792787"/>
                      </a:lnTo>
                      <a:lnTo>
                        <a:pt x="576624" y="737537"/>
                      </a:lnTo>
                      <a:lnTo>
                        <a:pt x="167552" y="545032"/>
                      </a:lnTo>
                      <a:lnTo>
                        <a:pt x="0" y="471728"/>
                      </a:lnTo>
                      <a:lnTo>
                        <a:pt x="50844" y="312420"/>
                      </a:lnTo>
                      <a:lnTo>
                        <a:pt x="188004" y="198120"/>
                      </a:lnTo>
                      <a:lnTo>
                        <a:pt x="462324" y="114300"/>
                      </a:lnTo>
                      <a:lnTo>
                        <a:pt x="614724" y="129540"/>
                      </a:lnTo>
                      <a:lnTo>
                        <a:pt x="629964" y="68580"/>
                      </a:lnTo>
                      <a:lnTo>
                        <a:pt x="7442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6765832A-4750-4731-B9DE-5E345C4A1FEE}"/>
                    </a:ext>
                  </a:extLst>
                </p:cNvPr>
                <p:cNvSpPr/>
                <p:nvPr/>
              </p:nvSpPr>
              <p:spPr>
                <a:xfrm>
                  <a:off x="42517260" y="3261360"/>
                  <a:ext cx="611604" cy="563880"/>
                </a:xfrm>
                <a:custGeom>
                  <a:avLst/>
                  <a:gdLst>
                    <a:gd name="connsiteX0" fmla="*/ 429060 w 611604"/>
                    <a:gd name="connsiteY0" fmla="*/ 0 h 563880"/>
                    <a:gd name="connsiteX1" fmla="*/ 429060 w 611604"/>
                    <a:gd name="connsiteY1" fmla="*/ 76200 h 563880"/>
                    <a:gd name="connsiteX2" fmla="*/ 611604 w 611604"/>
                    <a:gd name="connsiteY2" fmla="*/ 176600 h 563880"/>
                    <a:gd name="connsiteX3" fmla="*/ 573840 w 611604"/>
                    <a:gd name="connsiteY3" fmla="*/ 327660 h 563880"/>
                    <a:gd name="connsiteX4" fmla="*/ 551696 w 611604"/>
                    <a:gd name="connsiteY4" fmla="*/ 490061 h 563880"/>
                    <a:gd name="connsiteX5" fmla="*/ 337620 w 611604"/>
                    <a:gd name="connsiteY5" fmla="*/ 563880 h 563880"/>
                    <a:gd name="connsiteX6" fmla="*/ 230940 w 611604"/>
                    <a:gd name="connsiteY6" fmla="*/ 533400 h 563880"/>
                    <a:gd name="connsiteX7" fmla="*/ 142620 w 611604"/>
                    <a:gd name="connsiteY7" fmla="*/ 554181 h 563880"/>
                    <a:gd name="connsiteX8" fmla="*/ 74528 w 611604"/>
                    <a:gd name="connsiteY8" fmla="*/ 179673 h 563880"/>
                    <a:gd name="connsiteX9" fmla="*/ 0 w 611604"/>
                    <a:gd name="connsiteY9" fmla="*/ 117565 h 563880"/>
                    <a:gd name="connsiteX10" fmla="*/ 109020 w 611604"/>
                    <a:gd name="connsiteY10" fmla="*/ 83820 h 563880"/>
                    <a:gd name="connsiteX11" fmla="*/ 230940 w 611604"/>
                    <a:gd name="connsiteY11" fmla="*/ 99060 h 563880"/>
                    <a:gd name="connsiteX12" fmla="*/ 322380 w 611604"/>
                    <a:gd name="connsiteY12" fmla="*/ 114300 h 563880"/>
                    <a:gd name="connsiteX13" fmla="*/ 337620 w 611604"/>
                    <a:gd name="connsiteY13" fmla="*/ 45720 h 563880"/>
                    <a:gd name="connsiteX14" fmla="*/ 429060 w 611604"/>
                    <a:gd name="connsiteY14" fmla="*/ 0 h 56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1604" h="563880">
                      <a:moveTo>
                        <a:pt x="429060" y="0"/>
                      </a:moveTo>
                      <a:lnTo>
                        <a:pt x="429060" y="76200"/>
                      </a:lnTo>
                      <a:lnTo>
                        <a:pt x="611604" y="176600"/>
                      </a:lnTo>
                      <a:lnTo>
                        <a:pt x="573840" y="327660"/>
                      </a:lnTo>
                      <a:lnTo>
                        <a:pt x="551696" y="490061"/>
                      </a:lnTo>
                      <a:lnTo>
                        <a:pt x="337620" y="563880"/>
                      </a:lnTo>
                      <a:lnTo>
                        <a:pt x="230940" y="533400"/>
                      </a:lnTo>
                      <a:lnTo>
                        <a:pt x="142620" y="554181"/>
                      </a:lnTo>
                      <a:lnTo>
                        <a:pt x="74528" y="179673"/>
                      </a:lnTo>
                      <a:lnTo>
                        <a:pt x="0" y="117565"/>
                      </a:lnTo>
                      <a:lnTo>
                        <a:pt x="109020" y="83820"/>
                      </a:lnTo>
                      <a:lnTo>
                        <a:pt x="230940" y="99060"/>
                      </a:lnTo>
                      <a:lnTo>
                        <a:pt x="322380" y="114300"/>
                      </a:lnTo>
                      <a:lnTo>
                        <a:pt x="337620" y="45720"/>
                      </a:lnTo>
                      <a:lnTo>
                        <a:pt x="4290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3EDB11EE-B1F4-42A7-A9BF-D6AF3299671D}"/>
                    </a:ext>
                  </a:extLst>
                </p:cNvPr>
                <p:cNvSpPr/>
                <p:nvPr/>
              </p:nvSpPr>
              <p:spPr>
                <a:xfrm>
                  <a:off x="48009372" y="-457200"/>
                  <a:ext cx="1406328" cy="1903444"/>
                </a:xfrm>
                <a:custGeom>
                  <a:avLst/>
                  <a:gdLst>
                    <a:gd name="connsiteX0" fmla="*/ 1238688 w 1406328"/>
                    <a:gd name="connsiteY0" fmla="*/ 0 h 1903444"/>
                    <a:gd name="connsiteX1" fmla="*/ 1269168 w 1406328"/>
                    <a:gd name="connsiteY1" fmla="*/ 91440 h 1903444"/>
                    <a:gd name="connsiteX2" fmla="*/ 1238688 w 1406328"/>
                    <a:gd name="connsiteY2" fmla="*/ 175260 h 1903444"/>
                    <a:gd name="connsiteX3" fmla="*/ 1345368 w 1406328"/>
                    <a:gd name="connsiteY3" fmla="*/ 205740 h 1903444"/>
                    <a:gd name="connsiteX4" fmla="*/ 1406328 w 1406328"/>
                    <a:gd name="connsiteY4" fmla="*/ 350520 h 1903444"/>
                    <a:gd name="connsiteX5" fmla="*/ 1360608 w 1406328"/>
                    <a:gd name="connsiteY5" fmla="*/ 441960 h 1903444"/>
                    <a:gd name="connsiteX6" fmla="*/ 1292028 w 1406328"/>
                    <a:gd name="connsiteY6" fmla="*/ 906780 h 1903444"/>
                    <a:gd name="connsiteX7" fmla="*/ 1147248 w 1406328"/>
                    <a:gd name="connsiteY7" fmla="*/ 1005840 h 1903444"/>
                    <a:gd name="connsiteX8" fmla="*/ 1063428 w 1406328"/>
                    <a:gd name="connsiteY8" fmla="*/ 1013460 h 1903444"/>
                    <a:gd name="connsiteX9" fmla="*/ 811968 w 1406328"/>
                    <a:gd name="connsiteY9" fmla="*/ 1386840 h 1903444"/>
                    <a:gd name="connsiteX10" fmla="*/ 766248 w 1406328"/>
                    <a:gd name="connsiteY10" fmla="*/ 1653540 h 1903444"/>
                    <a:gd name="connsiteX11" fmla="*/ 545268 w 1406328"/>
                    <a:gd name="connsiteY11" fmla="*/ 1729740 h 1903444"/>
                    <a:gd name="connsiteX12" fmla="*/ 545268 w 1406328"/>
                    <a:gd name="connsiteY12" fmla="*/ 1798320 h 1903444"/>
                    <a:gd name="connsiteX13" fmla="*/ 543116 w 1406328"/>
                    <a:gd name="connsiteY13" fmla="*/ 1802554 h 1903444"/>
                    <a:gd name="connsiteX14" fmla="*/ 537648 w 1406328"/>
                    <a:gd name="connsiteY14" fmla="*/ 1798321 h 1903444"/>
                    <a:gd name="connsiteX15" fmla="*/ 322396 w 1406328"/>
                    <a:gd name="connsiteY15" fmla="*/ 1903444 h 1903444"/>
                    <a:gd name="connsiteX16" fmla="*/ 261324 w 1406328"/>
                    <a:gd name="connsiteY16" fmla="*/ 1828801 h 1903444"/>
                    <a:gd name="connsiteX17" fmla="*/ 0 w 1406328"/>
                    <a:gd name="connsiteY17" fmla="*/ 1679473 h 1903444"/>
                    <a:gd name="connsiteX18" fmla="*/ 149028 w 1406328"/>
                    <a:gd name="connsiteY18" fmla="*/ 1554480 h 1903444"/>
                    <a:gd name="connsiteX19" fmla="*/ 187128 w 1406328"/>
                    <a:gd name="connsiteY19" fmla="*/ 1432560 h 1903444"/>
                    <a:gd name="connsiteX20" fmla="*/ 385248 w 1406328"/>
                    <a:gd name="connsiteY20" fmla="*/ 1440180 h 1903444"/>
                    <a:gd name="connsiteX21" fmla="*/ 415728 w 1406328"/>
                    <a:gd name="connsiteY21" fmla="*/ 1371600 h 1903444"/>
                    <a:gd name="connsiteX22" fmla="*/ 385248 w 1406328"/>
                    <a:gd name="connsiteY22" fmla="*/ 1211580 h 1903444"/>
                    <a:gd name="connsiteX23" fmla="*/ 545268 w 1406328"/>
                    <a:gd name="connsiteY23" fmla="*/ 1051560 h 1903444"/>
                    <a:gd name="connsiteX24" fmla="*/ 690048 w 1406328"/>
                    <a:gd name="connsiteY24" fmla="*/ 807720 h 1903444"/>
                    <a:gd name="connsiteX25" fmla="*/ 735768 w 1406328"/>
                    <a:gd name="connsiteY25" fmla="*/ 723900 h 1903444"/>
                    <a:gd name="connsiteX26" fmla="*/ 705288 w 1406328"/>
                    <a:gd name="connsiteY26" fmla="*/ 579120 h 1903444"/>
                    <a:gd name="connsiteX27" fmla="*/ 636708 w 1406328"/>
                    <a:gd name="connsiteY27" fmla="*/ 495300 h 1903444"/>
                    <a:gd name="connsiteX28" fmla="*/ 735768 w 1406328"/>
                    <a:gd name="connsiteY28" fmla="*/ 297180 h 1903444"/>
                    <a:gd name="connsiteX29" fmla="*/ 834828 w 1406328"/>
                    <a:gd name="connsiteY29" fmla="*/ 228600 h 1903444"/>
                    <a:gd name="connsiteX30" fmla="*/ 827208 w 1406328"/>
                    <a:gd name="connsiteY30" fmla="*/ 144780 h 1903444"/>
                    <a:gd name="connsiteX31" fmla="*/ 941508 w 1406328"/>
                    <a:gd name="connsiteY31" fmla="*/ 106680 h 1903444"/>
                    <a:gd name="connsiteX32" fmla="*/ 1032948 w 1406328"/>
                    <a:gd name="connsiteY32" fmla="*/ 129540 h 1903444"/>
                    <a:gd name="connsiteX33" fmla="*/ 1170108 w 1406328"/>
                    <a:gd name="connsiteY33" fmla="*/ 76200 h 1903444"/>
                    <a:gd name="connsiteX34" fmla="*/ 1238688 w 1406328"/>
                    <a:gd name="connsiteY34" fmla="*/ 0 h 1903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406328" h="1903444">
                      <a:moveTo>
                        <a:pt x="1238688" y="0"/>
                      </a:moveTo>
                      <a:lnTo>
                        <a:pt x="1269168" y="91440"/>
                      </a:lnTo>
                      <a:lnTo>
                        <a:pt x="1238688" y="175260"/>
                      </a:lnTo>
                      <a:lnTo>
                        <a:pt x="1345368" y="205740"/>
                      </a:lnTo>
                      <a:lnTo>
                        <a:pt x="1406328" y="350520"/>
                      </a:lnTo>
                      <a:lnTo>
                        <a:pt x="1360608" y="441960"/>
                      </a:lnTo>
                      <a:lnTo>
                        <a:pt x="1292028" y="906780"/>
                      </a:lnTo>
                      <a:lnTo>
                        <a:pt x="1147248" y="1005840"/>
                      </a:lnTo>
                      <a:lnTo>
                        <a:pt x="1063428" y="1013460"/>
                      </a:lnTo>
                      <a:lnTo>
                        <a:pt x="811968" y="1386840"/>
                      </a:lnTo>
                      <a:lnTo>
                        <a:pt x="766248" y="1653540"/>
                      </a:lnTo>
                      <a:lnTo>
                        <a:pt x="545268" y="1729740"/>
                      </a:lnTo>
                      <a:lnTo>
                        <a:pt x="545268" y="1798320"/>
                      </a:lnTo>
                      <a:lnTo>
                        <a:pt x="543116" y="1802554"/>
                      </a:lnTo>
                      <a:lnTo>
                        <a:pt x="537648" y="1798321"/>
                      </a:lnTo>
                      <a:lnTo>
                        <a:pt x="322396" y="1903444"/>
                      </a:lnTo>
                      <a:lnTo>
                        <a:pt x="261324" y="1828801"/>
                      </a:lnTo>
                      <a:lnTo>
                        <a:pt x="0" y="1679473"/>
                      </a:lnTo>
                      <a:lnTo>
                        <a:pt x="149028" y="1554480"/>
                      </a:lnTo>
                      <a:lnTo>
                        <a:pt x="187128" y="1432560"/>
                      </a:lnTo>
                      <a:lnTo>
                        <a:pt x="385248" y="1440180"/>
                      </a:lnTo>
                      <a:lnTo>
                        <a:pt x="415728" y="1371600"/>
                      </a:lnTo>
                      <a:lnTo>
                        <a:pt x="385248" y="1211580"/>
                      </a:lnTo>
                      <a:lnTo>
                        <a:pt x="545268" y="1051560"/>
                      </a:lnTo>
                      <a:lnTo>
                        <a:pt x="690048" y="807720"/>
                      </a:lnTo>
                      <a:lnTo>
                        <a:pt x="735768" y="723900"/>
                      </a:lnTo>
                      <a:lnTo>
                        <a:pt x="705288" y="579120"/>
                      </a:lnTo>
                      <a:lnTo>
                        <a:pt x="636708" y="495300"/>
                      </a:lnTo>
                      <a:lnTo>
                        <a:pt x="735768" y="297180"/>
                      </a:lnTo>
                      <a:lnTo>
                        <a:pt x="834828" y="228600"/>
                      </a:lnTo>
                      <a:lnTo>
                        <a:pt x="827208" y="144780"/>
                      </a:lnTo>
                      <a:lnTo>
                        <a:pt x="941508" y="106680"/>
                      </a:lnTo>
                      <a:lnTo>
                        <a:pt x="1032948" y="129540"/>
                      </a:lnTo>
                      <a:lnTo>
                        <a:pt x="1170108" y="76200"/>
                      </a:lnTo>
                      <a:lnTo>
                        <a:pt x="12386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0D661F08-FA0C-4010-985A-8DF209144AE1}"/>
                    </a:ext>
                  </a:extLst>
                </p:cNvPr>
                <p:cNvSpPr/>
                <p:nvPr/>
              </p:nvSpPr>
              <p:spPr>
                <a:xfrm>
                  <a:off x="49069208" y="594360"/>
                  <a:ext cx="1672372" cy="1616570"/>
                </a:xfrm>
                <a:custGeom>
                  <a:avLst/>
                  <a:gdLst>
                    <a:gd name="connsiteX0" fmla="*/ 1215172 w 1672372"/>
                    <a:gd name="connsiteY0" fmla="*/ 0 h 1616570"/>
                    <a:gd name="connsiteX1" fmla="*/ 1253272 w 1672372"/>
                    <a:gd name="connsiteY1" fmla="*/ 38100 h 1616570"/>
                    <a:gd name="connsiteX2" fmla="*/ 1352332 w 1672372"/>
                    <a:gd name="connsiteY2" fmla="*/ 30480 h 1616570"/>
                    <a:gd name="connsiteX3" fmla="*/ 1436152 w 1672372"/>
                    <a:gd name="connsiteY3" fmla="*/ 83820 h 1616570"/>
                    <a:gd name="connsiteX4" fmla="*/ 1459012 w 1672372"/>
                    <a:gd name="connsiteY4" fmla="*/ 0 h 1616570"/>
                    <a:gd name="connsiteX5" fmla="*/ 1565692 w 1672372"/>
                    <a:gd name="connsiteY5" fmla="*/ 7620 h 1616570"/>
                    <a:gd name="connsiteX6" fmla="*/ 1580932 w 1672372"/>
                    <a:gd name="connsiteY6" fmla="*/ 76200 h 1616570"/>
                    <a:gd name="connsiteX7" fmla="*/ 1672372 w 1672372"/>
                    <a:gd name="connsiteY7" fmla="*/ 76200 h 1616570"/>
                    <a:gd name="connsiteX8" fmla="*/ 1672372 w 1672372"/>
                    <a:gd name="connsiteY8" fmla="*/ 220980 h 1616570"/>
                    <a:gd name="connsiteX9" fmla="*/ 1641892 w 1672372"/>
                    <a:gd name="connsiteY9" fmla="*/ 306324 h 1616570"/>
                    <a:gd name="connsiteX10" fmla="*/ 1641892 w 1672372"/>
                    <a:gd name="connsiteY10" fmla="*/ 289561 h 1616570"/>
                    <a:gd name="connsiteX11" fmla="*/ 1451392 w 1672372"/>
                    <a:gd name="connsiteY11" fmla="*/ 312421 h 1616570"/>
                    <a:gd name="connsiteX12" fmla="*/ 1230412 w 1672372"/>
                    <a:gd name="connsiteY12" fmla="*/ 518161 h 1616570"/>
                    <a:gd name="connsiteX13" fmla="*/ 1108492 w 1672372"/>
                    <a:gd name="connsiteY13" fmla="*/ 525781 h 1616570"/>
                    <a:gd name="connsiteX14" fmla="*/ 1062772 w 1672372"/>
                    <a:gd name="connsiteY14" fmla="*/ 792481 h 1616570"/>
                    <a:gd name="connsiteX15" fmla="*/ 1093252 w 1672372"/>
                    <a:gd name="connsiteY15" fmla="*/ 868681 h 1616570"/>
                    <a:gd name="connsiteX16" fmla="*/ 1024672 w 1672372"/>
                    <a:gd name="connsiteY16" fmla="*/ 1005841 h 1616570"/>
                    <a:gd name="connsiteX17" fmla="*/ 857032 w 1672372"/>
                    <a:gd name="connsiteY17" fmla="*/ 1089661 h 1616570"/>
                    <a:gd name="connsiteX18" fmla="*/ 704632 w 1672372"/>
                    <a:gd name="connsiteY18" fmla="*/ 1333501 h 1616570"/>
                    <a:gd name="connsiteX19" fmla="*/ 344364 w 1672372"/>
                    <a:gd name="connsiteY19" fmla="*/ 1616570 h 1616570"/>
                    <a:gd name="connsiteX20" fmla="*/ 91824 w 1672372"/>
                    <a:gd name="connsiteY20" fmla="*/ 1402883 h 1616570"/>
                    <a:gd name="connsiteX21" fmla="*/ 0 w 1672372"/>
                    <a:gd name="connsiteY21" fmla="*/ 1302713 h 1616570"/>
                    <a:gd name="connsiteX22" fmla="*/ 216952 w 1672372"/>
                    <a:gd name="connsiteY22" fmla="*/ 1249681 h 1616570"/>
                    <a:gd name="connsiteX23" fmla="*/ 270292 w 1672372"/>
                    <a:gd name="connsiteY23" fmla="*/ 1120141 h 1616570"/>
                    <a:gd name="connsiteX24" fmla="*/ 308392 w 1672372"/>
                    <a:gd name="connsiteY24" fmla="*/ 944881 h 1616570"/>
                    <a:gd name="connsiteX25" fmla="*/ 346492 w 1672372"/>
                    <a:gd name="connsiteY25" fmla="*/ 914401 h 1616570"/>
                    <a:gd name="connsiteX26" fmla="*/ 369352 w 1672372"/>
                    <a:gd name="connsiteY26" fmla="*/ 792481 h 1616570"/>
                    <a:gd name="connsiteX27" fmla="*/ 506512 w 1672372"/>
                    <a:gd name="connsiteY27" fmla="*/ 792481 h 1616570"/>
                    <a:gd name="connsiteX28" fmla="*/ 559852 w 1672372"/>
                    <a:gd name="connsiteY28" fmla="*/ 716281 h 1616570"/>
                    <a:gd name="connsiteX29" fmla="*/ 674152 w 1672372"/>
                    <a:gd name="connsiteY29" fmla="*/ 731521 h 1616570"/>
                    <a:gd name="connsiteX30" fmla="*/ 773212 w 1672372"/>
                    <a:gd name="connsiteY30" fmla="*/ 601981 h 1616570"/>
                    <a:gd name="connsiteX31" fmla="*/ 887512 w 1672372"/>
                    <a:gd name="connsiteY31" fmla="*/ 571501 h 1616570"/>
                    <a:gd name="connsiteX32" fmla="*/ 826552 w 1672372"/>
                    <a:gd name="connsiteY32" fmla="*/ 502921 h 1616570"/>
                    <a:gd name="connsiteX33" fmla="*/ 810296 w 1672372"/>
                    <a:gd name="connsiteY33" fmla="*/ 504953 h 1616570"/>
                    <a:gd name="connsiteX34" fmla="*/ 841792 w 1672372"/>
                    <a:gd name="connsiteY34" fmla="*/ 441960 h 1616570"/>
                    <a:gd name="connsiteX35" fmla="*/ 986572 w 1672372"/>
                    <a:gd name="connsiteY35" fmla="*/ 411480 h 1616570"/>
                    <a:gd name="connsiteX36" fmla="*/ 1001812 w 1672372"/>
                    <a:gd name="connsiteY36" fmla="*/ 320040 h 1616570"/>
                    <a:gd name="connsiteX37" fmla="*/ 1039912 w 1672372"/>
                    <a:gd name="connsiteY37" fmla="*/ 91440 h 1616570"/>
                    <a:gd name="connsiteX38" fmla="*/ 1093252 w 1672372"/>
                    <a:gd name="connsiteY38" fmla="*/ 7620 h 1616570"/>
                    <a:gd name="connsiteX39" fmla="*/ 1215172 w 1672372"/>
                    <a:gd name="connsiteY39" fmla="*/ 0 h 1616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672372" h="1616570">
                      <a:moveTo>
                        <a:pt x="1215172" y="0"/>
                      </a:moveTo>
                      <a:lnTo>
                        <a:pt x="1253272" y="38100"/>
                      </a:lnTo>
                      <a:lnTo>
                        <a:pt x="1352332" y="30480"/>
                      </a:lnTo>
                      <a:lnTo>
                        <a:pt x="1436152" y="83820"/>
                      </a:lnTo>
                      <a:lnTo>
                        <a:pt x="1459012" y="0"/>
                      </a:lnTo>
                      <a:lnTo>
                        <a:pt x="1565692" y="7620"/>
                      </a:lnTo>
                      <a:lnTo>
                        <a:pt x="1580932" y="76200"/>
                      </a:lnTo>
                      <a:lnTo>
                        <a:pt x="1672372" y="76200"/>
                      </a:lnTo>
                      <a:lnTo>
                        <a:pt x="1672372" y="220980"/>
                      </a:lnTo>
                      <a:lnTo>
                        <a:pt x="1641892" y="306324"/>
                      </a:lnTo>
                      <a:lnTo>
                        <a:pt x="1641892" y="289561"/>
                      </a:lnTo>
                      <a:lnTo>
                        <a:pt x="1451392" y="312421"/>
                      </a:lnTo>
                      <a:lnTo>
                        <a:pt x="1230412" y="518161"/>
                      </a:lnTo>
                      <a:lnTo>
                        <a:pt x="1108492" y="525781"/>
                      </a:lnTo>
                      <a:lnTo>
                        <a:pt x="1062772" y="792481"/>
                      </a:lnTo>
                      <a:lnTo>
                        <a:pt x="1093252" y="868681"/>
                      </a:lnTo>
                      <a:lnTo>
                        <a:pt x="1024672" y="1005841"/>
                      </a:lnTo>
                      <a:lnTo>
                        <a:pt x="857032" y="1089661"/>
                      </a:lnTo>
                      <a:lnTo>
                        <a:pt x="704632" y="1333501"/>
                      </a:lnTo>
                      <a:lnTo>
                        <a:pt x="344364" y="1616570"/>
                      </a:lnTo>
                      <a:lnTo>
                        <a:pt x="91824" y="1402883"/>
                      </a:lnTo>
                      <a:lnTo>
                        <a:pt x="0" y="1302713"/>
                      </a:lnTo>
                      <a:lnTo>
                        <a:pt x="216952" y="1249681"/>
                      </a:lnTo>
                      <a:lnTo>
                        <a:pt x="270292" y="1120141"/>
                      </a:lnTo>
                      <a:lnTo>
                        <a:pt x="308392" y="944881"/>
                      </a:lnTo>
                      <a:lnTo>
                        <a:pt x="346492" y="914401"/>
                      </a:lnTo>
                      <a:lnTo>
                        <a:pt x="369352" y="792481"/>
                      </a:lnTo>
                      <a:lnTo>
                        <a:pt x="506512" y="792481"/>
                      </a:lnTo>
                      <a:lnTo>
                        <a:pt x="559852" y="716281"/>
                      </a:lnTo>
                      <a:lnTo>
                        <a:pt x="674152" y="731521"/>
                      </a:lnTo>
                      <a:lnTo>
                        <a:pt x="773212" y="601981"/>
                      </a:lnTo>
                      <a:lnTo>
                        <a:pt x="887512" y="571501"/>
                      </a:lnTo>
                      <a:lnTo>
                        <a:pt x="826552" y="502921"/>
                      </a:lnTo>
                      <a:lnTo>
                        <a:pt x="810296" y="504953"/>
                      </a:lnTo>
                      <a:lnTo>
                        <a:pt x="841792" y="441960"/>
                      </a:lnTo>
                      <a:lnTo>
                        <a:pt x="986572" y="411480"/>
                      </a:lnTo>
                      <a:lnTo>
                        <a:pt x="1001812" y="320040"/>
                      </a:lnTo>
                      <a:lnTo>
                        <a:pt x="1039912" y="91440"/>
                      </a:lnTo>
                      <a:lnTo>
                        <a:pt x="1093252" y="7620"/>
                      </a:lnTo>
                      <a:lnTo>
                        <a:pt x="12151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60053414-136D-4E28-96EB-D950F17948C8}"/>
                    </a:ext>
                  </a:extLst>
                </p:cNvPr>
                <p:cNvSpPr/>
                <p:nvPr/>
              </p:nvSpPr>
              <p:spPr>
                <a:xfrm>
                  <a:off x="50391016" y="1699312"/>
                  <a:ext cx="1449296" cy="1355597"/>
                </a:xfrm>
                <a:custGeom>
                  <a:avLst/>
                  <a:gdLst>
                    <a:gd name="connsiteX0" fmla="*/ 715820 w 1449296"/>
                    <a:gd name="connsiteY0" fmla="*/ 0 h 1355597"/>
                    <a:gd name="connsiteX1" fmla="*/ 853484 w 1449296"/>
                    <a:gd name="connsiteY1" fmla="*/ 175209 h 1355597"/>
                    <a:gd name="connsiteX2" fmla="*/ 967784 w 1449296"/>
                    <a:gd name="connsiteY2" fmla="*/ 205689 h 1355597"/>
                    <a:gd name="connsiteX3" fmla="*/ 1021124 w 1449296"/>
                    <a:gd name="connsiteY3" fmla="*/ 358089 h 1355597"/>
                    <a:gd name="connsiteX4" fmla="*/ 1097324 w 1449296"/>
                    <a:gd name="connsiteY4" fmla="*/ 434289 h 1355597"/>
                    <a:gd name="connsiteX5" fmla="*/ 1135424 w 1449296"/>
                    <a:gd name="connsiteY5" fmla="*/ 518109 h 1355597"/>
                    <a:gd name="connsiteX6" fmla="*/ 1211624 w 1449296"/>
                    <a:gd name="connsiteY6" fmla="*/ 586689 h 1355597"/>
                    <a:gd name="connsiteX7" fmla="*/ 1234484 w 1449296"/>
                    <a:gd name="connsiteY7" fmla="*/ 655269 h 1355597"/>
                    <a:gd name="connsiteX8" fmla="*/ 1295444 w 1449296"/>
                    <a:gd name="connsiteY8" fmla="*/ 685749 h 1355597"/>
                    <a:gd name="connsiteX9" fmla="*/ 1303064 w 1449296"/>
                    <a:gd name="connsiteY9" fmla="*/ 769569 h 1355597"/>
                    <a:gd name="connsiteX10" fmla="*/ 1424984 w 1449296"/>
                    <a:gd name="connsiteY10" fmla="*/ 807669 h 1355597"/>
                    <a:gd name="connsiteX11" fmla="*/ 1449296 w 1449296"/>
                    <a:gd name="connsiteY11" fmla="*/ 888707 h 1355597"/>
                    <a:gd name="connsiteX12" fmla="*/ 1440224 w 1449296"/>
                    <a:gd name="connsiteY12" fmla="*/ 883869 h 1355597"/>
                    <a:gd name="connsiteX13" fmla="*/ 1325924 w 1449296"/>
                    <a:gd name="connsiteY13" fmla="*/ 952449 h 1355597"/>
                    <a:gd name="connsiteX14" fmla="*/ 1310684 w 1449296"/>
                    <a:gd name="connsiteY14" fmla="*/ 1013409 h 1355597"/>
                    <a:gd name="connsiteX15" fmla="*/ 1158284 w 1449296"/>
                    <a:gd name="connsiteY15" fmla="*/ 998169 h 1355597"/>
                    <a:gd name="connsiteX16" fmla="*/ 883964 w 1449296"/>
                    <a:gd name="connsiteY16" fmla="*/ 1081989 h 1355597"/>
                    <a:gd name="connsiteX17" fmla="*/ 746804 w 1449296"/>
                    <a:gd name="connsiteY17" fmla="*/ 1196289 h 1355597"/>
                    <a:gd name="connsiteX18" fmla="*/ 695960 w 1449296"/>
                    <a:gd name="connsiteY18" fmla="*/ 1355597 h 1355597"/>
                    <a:gd name="connsiteX19" fmla="*/ 478500 w 1449296"/>
                    <a:gd name="connsiteY19" fmla="*/ 1260458 h 1355597"/>
                    <a:gd name="connsiteX20" fmla="*/ 21300 w 1449296"/>
                    <a:gd name="connsiteY20" fmla="*/ 1043890 h 1355597"/>
                    <a:gd name="connsiteX21" fmla="*/ 0 w 1449296"/>
                    <a:gd name="connsiteY21" fmla="*/ 1032966 h 1355597"/>
                    <a:gd name="connsiteX22" fmla="*/ 53384 w 1449296"/>
                    <a:gd name="connsiteY22" fmla="*/ 975310 h 1355597"/>
                    <a:gd name="connsiteX23" fmla="*/ 182924 w 1449296"/>
                    <a:gd name="connsiteY23" fmla="*/ 937210 h 1355597"/>
                    <a:gd name="connsiteX24" fmla="*/ 342944 w 1449296"/>
                    <a:gd name="connsiteY24" fmla="*/ 640030 h 1355597"/>
                    <a:gd name="connsiteX25" fmla="*/ 342944 w 1449296"/>
                    <a:gd name="connsiteY25" fmla="*/ 571450 h 1355597"/>
                    <a:gd name="connsiteX26" fmla="*/ 426764 w 1449296"/>
                    <a:gd name="connsiteY26" fmla="*/ 342850 h 1355597"/>
                    <a:gd name="connsiteX27" fmla="*/ 403904 w 1449296"/>
                    <a:gd name="connsiteY27" fmla="*/ 190450 h 1355597"/>
                    <a:gd name="connsiteX28" fmla="*/ 685844 w 1449296"/>
                    <a:gd name="connsiteY28" fmla="*/ 53290 h 1355597"/>
                    <a:gd name="connsiteX29" fmla="*/ 715820 w 1449296"/>
                    <a:gd name="connsiteY29" fmla="*/ 0 h 1355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449296" h="1355597">
                      <a:moveTo>
                        <a:pt x="715820" y="0"/>
                      </a:moveTo>
                      <a:lnTo>
                        <a:pt x="853484" y="175209"/>
                      </a:lnTo>
                      <a:lnTo>
                        <a:pt x="967784" y="205689"/>
                      </a:lnTo>
                      <a:lnTo>
                        <a:pt x="1021124" y="358089"/>
                      </a:lnTo>
                      <a:lnTo>
                        <a:pt x="1097324" y="434289"/>
                      </a:lnTo>
                      <a:lnTo>
                        <a:pt x="1135424" y="518109"/>
                      </a:lnTo>
                      <a:lnTo>
                        <a:pt x="1211624" y="586689"/>
                      </a:lnTo>
                      <a:lnTo>
                        <a:pt x="1234484" y="655269"/>
                      </a:lnTo>
                      <a:lnTo>
                        <a:pt x="1295444" y="685749"/>
                      </a:lnTo>
                      <a:lnTo>
                        <a:pt x="1303064" y="769569"/>
                      </a:lnTo>
                      <a:lnTo>
                        <a:pt x="1424984" y="807669"/>
                      </a:lnTo>
                      <a:lnTo>
                        <a:pt x="1449296" y="888707"/>
                      </a:lnTo>
                      <a:lnTo>
                        <a:pt x="1440224" y="883869"/>
                      </a:lnTo>
                      <a:lnTo>
                        <a:pt x="1325924" y="952449"/>
                      </a:lnTo>
                      <a:lnTo>
                        <a:pt x="1310684" y="1013409"/>
                      </a:lnTo>
                      <a:lnTo>
                        <a:pt x="1158284" y="998169"/>
                      </a:lnTo>
                      <a:lnTo>
                        <a:pt x="883964" y="1081989"/>
                      </a:lnTo>
                      <a:lnTo>
                        <a:pt x="746804" y="1196289"/>
                      </a:lnTo>
                      <a:lnTo>
                        <a:pt x="695960" y="1355597"/>
                      </a:lnTo>
                      <a:lnTo>
                        <a:pt x="478500" y="1260458"/>
                      </a:lnTo>
                      <a:lnTo>
                        <a:pt x="21300" y="1043890"/>
                      </a:lnTo>
                      <a:lnTo>
                        <a:pt x="0" y="1032966"/>
                      </a:lnTo>
                      <a:lnTo>
                        <a:pt x="53384" y="975310"/>
                      </a:lnTo>
                      <a:lnTo>
                        <a:pt x="182924" y="937210"/>
                      </a:lnTo>
                      <a:lnTo>
                        <a:pt x="342944" y="640030"/>
                      </a:lnTo>
                      <a:lnTo>
                        <a:pt x="342944" y="571450"/>
                      </a:lnTo>
                      <a:lnTo>
                        <a:pt x="426764" y="342850"/>
                      </a:lnTo>
                      <a:lnTo>
                        <a:pt x="403904" y="190450"/>
                      </a:lnTo>
                      <a:lnTo>
                        <a:pt x="685844" y="53290"/>
                      </a:lnTo>
                      <a:lnTo>
                        <a:pt x="7158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2CA7D319-D1CF-4B1E-A4CE-B06091D909DC}"/>
                    </a:ext>
                  </a:extLst>
                </p:cNvPr>
                <p:cNvSpPr/>
                <p:nvPr/>
              </p:nvSpPr>
              <p:spPr>
                <a:xfrm>
                  <a:off x="41965960" y="2039020"/>
                  <a:ext cx="1690916" cy="1504281"/>
                </a:xfrm>
                <a:custGeom>
                  <a:avLst/>
                  <a:gdLst>
                    <a:gd name="connsiteX0" fmla="*/ 1009288 w 1690916"/>
                    <a:gd name="connsiteY0" fmla="*/ 0 h 1504281"/>
                    <a:gd name="connsiteX1" fmla="*/ 1033700 w 1690916"/>
                    <a:gd name="connsiteY1" fmla="*/ 79341 h 1504281"/>
                    <a:gd name="connsiteX2" fmla="*/ 1132760 w 1690916"/>
                    <a:gd name="connsiteY2" fmla="*/ 26001 h 1504281"/>
                    <a:gd name="connsiteX3" fmla="*/ 1224560 w 1690916"/>
                    <a:gd name="connsiteY3" fmla="*/ 76073 h 1504281"/>
                    <a:gd name="connsiteX4" fmla="*/ 1107092 w 1690916"/>
                    <a:gd name="connsiteY4" fmla="*/ 415424 h 1504281"/>
                    <a:gd name="connsiteX5" fmla="*/ 1227408 w 1690916"/>
                    <a:gd name="connsiteY5" fmla="*/ 631993 h 1504281"/>
                    <a:gd name="connsiteX6" fmla="*/ 1468040 w 1690916"/>
                    <a:gd name="connsiteY6" fmla="*/ 728245 h 1504281"/>
                    <a:gd name="connsiteX7" fmla="*/ 1690916 w 1690916"/>
                    <a:gd name="connsiteY7" fmla="*/ 886115 h 1504281"/>
                    <a:gd name="connsiteX8" fmla="*/ 1612820 w 1690916"/>
                    <a:gd name="connsiteY8" fmla="*/ 925162 h 1504281"/>
                    <a:gd name="connsiteX9" fmla="*/ 1521380 w 1690916"/>
                    <a:gd name="connsiteY9" fmla="*/ 1062322 h 1504281"/>
                    <a:gd name="connsiteX10" fmla="*/ 1628060 w 1690916"/>
                    <a:gd name="connsiteY10" fmla="*/ 1191862 h 1504281"/>
                    <a:gd name="connsiteX11" fmla="*/ 1650524 w 1690916"/>
                    <a:gd name="connsiteY11" fmla="*/ 1498867 h 1504281"/>
                    <a:gd name="connsiteX12" fmla="*/ 1574720 w 1690916"/>
                    <a:gd name="connsiteY12" fmla="*/ 1504281 h 1504281"/>
                    <a:gd name="connsiteX13" fmla="*/ 1513760 w 1690916"/>
                    <a:gd name="connsiteY13" fmla="*/ 1435701 h 1504281"/>
                    <a:gd name="connsiteX14" fmla="*/ 1452800 w 1690916"/>
                    <a:gd name="connsiteY14" fmla="*/ 1428081 h 1504281"/>
                    <a:gd name="connsiteX15" fmla="*/ 1399460 w 1690916"/>
                    <a:gd name="connsiteY15" fmla="*/ 1473801 h 1504281"/>
                    <a:gd name="connsiteX16" fmla="*/ 1361360 w 1690916"/>
                    <a:gd name="connsiteY16" fmla="*/ 1435701 h 1504281"/>
                    <a:gd name="connsiteX17" fmla="*/ 1323260 w 1690916"/>
                    <a:gd name="connsiteY17" fmla="*/ 1435701 h 1504281"/>
                    <a:gd name="connsiteX18" fmla="*/ 1277540 w 1690916"/>
                    <a:gd name="connsiteY18" fmla="*/ 1374741 h 1504281"/>
                    <a:gd name="connsiteX19" fmla="*/ 1163240 w 1690916"/>
                    <a:gd name="connsiteY19" fmla="*/ 1397601 h 1504281"/>
                    <a:gd name="connsiteX20" fmla="*/ 1162904 w 1690916"/>
                    <a:gd name="connsiteY20" fmla="*/ 1398941 h 1504281"/>
                    <a:gd name="connsiteX21" fmla="*/ 980360 w 1690916"/>
                    <a:gd name="connsiteY21" fmla="*/ 1298541 h 1504281"/>
                    <a:gd name="connsiteX22" fmla="*/ 980360 w 1690916"/>
                    <a:gd name="connsiteY22" fmla="*/ 1222341 h 1504281"/>
                    <a:gd name="connsiteX23" fmla="*/ 888920 w 1690916"/>
                    <a:gd name="connsiteY23" fmla="*/ 1268061 h 1504281"/>
                    <a:gd name="connsiteX24" fmla="*/ 873680 w 1690916"/>
                    <a:gd name="connsiteY24" fmla="*/ 1336641 h 1504281"/>
                    <a:gd name="connsiteX25" fmla="*/ 782240 w 1690916"/>
                    <a:gd name="connsiteY25" fmla="*/ 1321401 h 1504281"/>
                    <a:gd name="connsiteX26" fmla="*/ 660320 w 1690916"/>
                    <a:gd name="connsiteY26" fmla="*/ 1306161 h 1504281"/>
                    <a:gd name="connsiteX27" fmla="*/ 551300 w 1690916"/>
                    <a:gd name="connsiteY27" fmla="*/ 1339906 h 1504281"/>
                    <a:gd name="connsiteX28" fmla="*/ 337072 w 1690916"/>
                    <a:gd name="connsiteY28" fmla="*/ 1161382 h 1504281"/>
                    <a:gd name="connsiteX29" fmla="*/ 188 w 1690916"/>
                    <a:gd name="connsiteY29" fmla="*/ 1065129 h 1504281"/>
                    <a:gd name="connsiteX30" fmla="*/ 0 w 1690916"/>
                    <a:gd name="connsiteY30" fmla="*/ 1064655 h 1504281"/>
                    <a:gd name="connsiteX31" fmla="*/ 96440 w 1690916"/>
                    <a:gd name="connsiteY31" fmla="*/ 810862 h 1504281"/>
                    <a:gd name="connsiteX32" fmla="*/ 210740 w 1690916"/>
                    <a:gd name="connsiteY32" fmla="*/ 734662 h 1504281"/>
                    <a:gd name="connsiteX33" fmla="*/ 317420 w 1690916"/>
                    <a:gd name="connsiteY33" fmla="*/ 765142 h 1504281"/>
                    <a:gd name="connsiteX34" fmla="*/ 340280 w 1690916"/>
                    <a:gd name="connsiteY34" fmla="*/ 681322 h 1504281"/>
                    <a:gd name="connsiteX35" fmla="*/ 431720 w 1690916"/>
                    <a:gd name="connsiteY35" fmla="*/ 673702 h 1504281"/>
                    <a:gd name="connsiteX36" fmla="*/ 347900 w 1690916"/>
                    <a:gd name="connsiteY36" fmla="*/ 498442 h 1504281"/>
                    <a:gd name="connsiteX37" fmla="*/ 310492 w 1690916"/>
                    <a:gd name="connsiteY37" fmla="*/ 477660 h 1504281"/>
                    <a:gd name="connsiteX38" fmla="*/ 347900 w 1690916"/>
                    <a:gd name="connsiteY38" fmla="*/ 452721 h 1504281"/>
                    <a:gd name="connsiteX39" fmla="*/ 492680 w 1690916"/>
                    <a:gd name="connsiteY39" fmla="*/ 475581 h 1504281"/>
                    <a:gd name="connsiteX40" fmla="*/ 599360 w 1690916"/>
                    <a:gd name="connsiteY40" fmla="*/ 338421 h 1504281"/>
                    <a:gd name="connsiteX41" fmla="*/ 576500 w 1690916"/>
                    <a:gd name="connsiteY41" fmla="*/ 246981 h 1504281"/>
                    <a:gd name="connsiteX42" fmla="*/ 698420 w 1690916"/>
                    <a:gd name="connsiteY42" fmla="*/ 178401 h 1504281"/>
                    <a:gd name="connsiteX43" fmla="*/ 782240 w 1690916"/>
                    <a:gd name="connsiteY43" fmla="*/ 94581 h 1504281"/>
                    <a:gd name="connsiteX44" fmla="*/ 850820 w 1690916"/>
                    <a:gd name="connsiteY44" fmla="*/ 79341 h 1504281"/>
                    <a:gd name="connsiteX45" fmla="*/ 995600 w 1690916"/>
                    <a:gd name="connsiteY45" fmla="*/ 3141 h 1504281"/>
                    <a:gd name="connsiteX46" fmla="*/ 1009288 w 1690916"/>
                    <a:gd name="connsiteY46" fmla="*/ 0 h 1504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690916" h="1504281">
                      <a:moveTo>
                        <a:pt x="1009288" y="0"/>
                      </a:moveTo>
                      <a:lnTo>
                        <a:pt x="1033700" y="79341"/>
                      </a:lnTo>
                      <a:lnTo>
                        <a:pt x="1132760" y="26001"/>
                      </a:lnTo>
                      <a:lnTo>
                        <a:pt x="1224560" y="76073"/>
                      </a:lnTo>
                      <a:lnTo>
                        <a:pt x="1107092" y="415424"/>
                      </a:lnTo>
                      <a:lnTo>
                        <a:pt x="1227408" y="631993"/>
                      </a:lnTo>
                      <a:lnTo>
                        <a:pt x="1468040" y="728245"/>
                      </a:lnTo>
                      <a:lnTo>
                        <a:pt x="1690916" y="886115"/>
                      </a:lnTo>
                      <a:lnTo>
                        <a:pt x="1612820" y="925162"/>
                      </a:lnTo>
                      <a:lnTo>
                        <a:pt x="1521380" y="1062322"/>
                      </a:lnTo>
                      <a:lnTo>
                        <a:pt x="1628060" y="1191862"/>
                      </a:lnTo>
                      <a:lnTo>
                        <a:pt x="1650524" y="1498867"/>
                      </a:lnTo>
                      <a:lnTo>
                        <a:pt x="1574720" y="1504281"/>
                      </a:lnTo>
                      <a:lnTo>
                        <a:pt x="1513760" y="1435701"/>
                      </a:lnTo>
                      <a:lnTo>
                        <a:pt x="1452800" y="1428081"/>
                      </a:lnTo>
                      <a:lnTo>
                        <a:pt x="1399460" y="1473801"/>
                      </a:lnTo>
                      <a:lnTo>
                        <a:pt x="1361360" y="1435701"/>
                      </a:lnTo>
                      <a:lnTo>
                        <a:pt x="1323260" y="1435701"/>
                      </a:lnTo>
                      <a:lnTo>
                        <a:pt x="1277540" y="1374741"/>
                      </a:lnTo>
                      <a:lnTo>
                        <a:pt x="1163240" y="1397601"/>
                      </a:lnTo>
                      <a:lnTo>
                        <a:pt x="1162904" y="1398941"/>
                      </a:lnTo>
                      <a:lnTo>
                        <a:pt x="980360" y="1298541"/>
                      </a:lnTo>
                      <a:lnTo>
                        <a:pt x="980360" y="1222341"/>
                      </a:lnTo>
                      <a:lnTo>
                        <a:pt x="888920" y="1268061"/>
                      </a:lnTo>
                      <a:lnTo>
                        <a:pt x="873680" y="1336641"/>
                      </a:lnTo>
                      <a:lnTo>
                        <a:pt x="782240" y="1321401"/>
                      </a:lnTo>
                      <a:lnTo>
                        <a:pt x="660320" y="1306161"/>
                      </a:lnTo>
                      <a:lnTo>
                        <a:pt x="551300" y="1339906"/>
                      </a:lnTo>
                      <a:lnTo>
                        <a:pt x="337072" y="1161382"/>
                      </a:lnTo>
                      <a:lnTo>
                        <a:pt x="188" y="1065129"/>
                      </a:lnTo>
                      <a:lnTo>
                        <a:pt x="0" y="1064655"/>
                      </a:lnTo>
                      <a:lnTo>
                        <a:pt x="96440" y="810862"/>
                      </a:lnTo>
                      <a:lnTo>
                        <a:pt x="210740" y="734662"/>
                      </a:lnTo>
                      <a:lnTo>
                        <a:pt x="317420" y="765142"/>
                      </a:lnTo>
                      <a:lnTo>
                        <a:pt x="340280" y="681322"/>
                      </a:lnTo>
                      <a:lnTo>
                        <a:pt x="431720" y="673702"/>
                      </a:lnTo>
                      <a:lnTo>
                        <a:pt x="347900" y="498442"/>
                      </a:lnTo>
                      <a:lnTo>
                        <a:pt x="310492" y="477660"/>
                      </a:lnTo>
                      <a:lnTo>
                        <a:pt x="347900" y="452721"/>
                      </a:lnTo>
                      <a:lnTo>
                        <a:pt x="492680" y="475581"/>
                      </a:lnTo>
                      <a:lnTo>
                        <a:pt x="599360" y="338421"/>
                      </a:lnTo>
                      <a:lnTo>
                        <a:pt x="576500" y="246981"/>
                      </a:lnTo>
                      <a:lnTo>
                        <a:pt x="698420" y="178401"/>
                      </a:lnTo>
                      <a:lnTo>
                        <a:pt x="782240" y="94581"/>
                      </a:lnTo>
                      <a:lnTo>
                        <a:pt x="850820" y="79341"/>
                      </a:lnTo>
                      <a:lnTo>
                        <a:pt x="995600" y="3141"/>
                      </a:lnTo>
                      <a:lnTo>
                        <a:pt x="10092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4DC91018-9787-4832-8DAA-ECAA25A9B48F}"/>
                    </a:ext>
                  </a:extLst>
                </p:cNvPr>
                <p:cNvSpPr/>
                <p:nvPr/>
              </p:nvSpPr>
              <p:spPr>
                <a:xfrm>
                  <a:off x="50855880" y="3733800"/>
                  <a:ext cx="43712" cy="38100"/>
                </a:xfrm>
                <a:custGeom>
                  <a:avLst/>
                  <a:gdLst>
                    <a:gd name="connsiteX0" fmla="*/ 0 w 43712"/>
                    <a:gd name="connsiteY0" fmla="*/ 0 h 38100"/>
                    <a:gd name="connsiteX1" fmla="*/ 43712 w 43712"/>
                    <a:gd name="connsiteY1" fmla="*/ 32056 h 38100"/>
                    <a:gd name="connsiteX2" fmla="*/ 38100 w 43712"/>
                    <a:gd name="connsiteY2" fmla="*/ 38100 h 38100"/>
                    <a:gd name="connsiteX3" fmla="*/ 0 w 43712"/>
                    <a:gd name="connsiteY3" fmla="*/ 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712" h="38100">
                      <a:moveTo>
                        <a:pt x="0" y="0"/>
                      </a:moveTo>
                      <a:lnTo>
                        <a:pt x="43712" y="32056"/>
                      </a:lnTo>
                      <a:lnTo>
                        <a:pt x="38100" y="38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FE9F4D3C-FE63-4556-88E5-7EB43D486ECF}"/>
                    </a:ext>
                  </a:extLst>
                </p:cNvPr>
                <p:cNvSpPr/>
                <p:nvPr/>
              </p:nvSpPr>
              <p:spPr>
                <a:xfrm>
                  <a:off x="51451508" y="1797050"/>
                  <a:ext cx="1175184" cy="1218785"/>
                </a:xfrm>
                <a:custGeom>
                  <a:avLst/>
                  <a:gdLst>
                    <a:gd name="connsiteX0" fmla="*/ 878844 w 1175184"/>
                    <a:gd name="connsiteY0" fmla="*/ 0 h 1218785"/>
                    <a:gd name="connsiteX1" fmla="*/ 1037592 w 1175184"/>
                    <a:gd name="connsiteY1" fmla="*/ 25400 h 1218785"/>
                    <a:gd name="connsiteX2" fmla="*/ 1175184 w 1175184"/>
                    <a:gd name="connsiteY2" fmla="*/ 126301 h 1218785"/>
                    <a:gd name="connsiteX3" fmla="*/ 982112 w 1175184"/>
                    <a:gd name="connsiteY3" fmla="*/ 705520 h 1218785"/>
                    <a:gd name="connsiteX4" fmla="*/ 1102428 w 1175184"/>
                    <a:gd name="connsiteY4" fmla="*/ 1186784 h 1218785"/>
                    <a:gd name="connsiteX5" fmla="*/ 1094900 w 1175184"/>
                    <a:gd name="connsiteY5" fmla="*/ 1218785 h 1218785"/>
                    <a:gd name="connsiteX6" fmla="*/ 905512 w 1175184"/>
                    <a:gd name="connsiteY6" fmla="*/ 1144272 h 1218785"/>
                    <a:gd name="connsiteX7" fmla="*/ 829312 w 1175184"/>
                    <a:gd name="connsiteY7" fmla="*/ 1182372 h 1218785"/>
                    <a:gd name="connsiteX8" fmla="*/ 627748 w 1175184"/>
                    <a:gd name="connsiteY8" fmla="*/ 1077858 h 1218785"/>
                    <a:gd name="connsiteX9" fmla="*/ 608332 w 1175184"/>
                    <a:gd name="connsiteY9" fmla="*/ 991871 h 1218785"/>
                    <a:gd name="connsiteX10" fmla="*/ 532132 w 1175184"/>
                    <a:gd name="connsiteY10" fmla="*/ 938531 h 1218785"/>
                    <a:gd name="connsiteX11" fmla="*/ 494032 w 1175184"/>
                    <a:gd name="connsiteY11" fmla="*/ 847091 h 1218785"/>
                    <a:gd name="connsiteX12" fmla="*/ 388804 w 1175184"/>
                    <a:gd name="connsiteY12" fmla="*/ 790969 h 1218785"/>
                    <a:gd name="connsiteX13" fmla="*/ 364492 w 1175184"/>
                    <a:gd name="connsiteY13" fmla="*/ 709931 h 1218785"/>
                    <a:gd name="connsiteX14" fmla="*/ 242572 w 1175184"/>
                    <a:gd name="connsiteY14" fmla="*/ 671831 h 1218785"/>
                    <a:gd name="connsiteX15" fmla="*/ 234952 w 1175184"/>
                    <a:gd name="connsiteY15" fmla="*/ 588011 h 1218785"/>
                    <a:gd name="connsiteX16" fmla="*/ 173992 w 1175184"/>
                    <a:gd name="connsiteY16" fmla="*/ 557531 h 1218785"/>
                    <a:gd name="connsiteX17" fmla="*/ 151132 w 1175184"/>
                    <a:gd name="connsiteY17" fmla="*/ 488951 h 1218785"/>
                    <a:gd name="connsiteX18" fmla="*/ 74932 w 1175184"/>
                    <a:gd name="connsiteY18" fmla="*/ 420371 h 1218785"/>
                    <a:gd name="connsiteX19" fmla="*/ 36832 w 1175184"/>
                    <a:gd name="connsiteY19" fmla="*/ 336551 h 1218785"/>
                    <a:gd name="connsiteX20" fmla="*/ 0 w 1175184"/>
                    <a:gd name="connsiteY20" fmla="*/ 299721 h 1218785"/>
                    <a:gd name="connsiteX21" fmla="*/ 116844 w 1175184"/>
                    <a:gd name="connsiteY21" fmla="*/ 228600 h 1218785"/>
                    <a:gd name="connsiteX22" fmla="*/ 142244 w 1175184"/>
                    <a:gd name="connsiteY22" fmla="*/ 120650 h 1218785"/>
                    <a:gd name="connsiteX23" fmla="*/ 212092 w 1175184"/>
                    <a:gd name="connsiteY23" fmla="*/ 63500 h 1218785"/>
                    <a:gd name="connsiteX24" fmla="*/ 605792 w 1175184"/>
                    <a:gd name="connsiteY24" fmla="*/ 63500 h 1218785"/>
                    <a:gd name="connsiteX25" fmla="*/ 878844 w 1175184"/>
                    <a:gd name="connsiteY25" fmla="*/ 0 h 1218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175184" h="1218785">
                      <a:moveTo>
                        <a:pt x="878844" y="0"/>
                      </a:moveTo>
                      <a:lnTo>
                        <a:pt x="1037592" y="25400"/>
                      </a:lnTo>
                      <a:lnTo>
                        <a:pt x="1175184" y="126301"/>
                      </a:lnTo>
                      <a:lnTo>
                        <a:pt x="982112" y="705520"/>
                      </a:lnTo>
                      <a:lnTo>
                        <a:pt x="1102428" y="1186784"/>
                      </a:lnTo>
                      <a:lnTo>
                        <a:pt x="1094900" y="1218785"/>
                      </a:lnTo>
                      <a:lnTo>
                        <a:pt x="905512" y="1144272"/>
                      </a:lnTo>
                      <a:lnTo>
                        <a:pt x="829312" y="1182372"/>
                      </a:lnTo>
                      <a:lnTo>
                        <a:pt x="627748" y="1077858"/>
                      </a:lnTo>
                      <a:lnTo>
                        <a:pt x="608332" y="991871"/>
                      </a:lnTo>
                      <a:lnTo>
                        <a:pt x="532132" y="938531"/>
                      </a:lnTo>
                      <a:lnTo>
                        <a:pt x="494032" y="847091"/>
                      </a:lnTo>
                      <a:lnTo>
                        <a:pt x="388804" y="790969"/>
                      </a:lnTo>
                      <a:lnTo>
                        <a:pt x="364492" y="709931"/>
                      </a:lnTo>
                      <a:lnTo>
                        <a:pt x="242572" y="671831"/>
                      </a:lnTo>
                      <a:lnTo>
                        <a:pt x="234952" y="588011"/>
                      </a:lnTo>
                      <a:lnTo>
                        <a:pt x="173992" y="557531"/>
                      </a:lnTo>
                      <a:lnTo>
                        <a:pt x="151132" y="488951"/>
                      </a:lnTo>
                      <a:lnTo>
                        <a:pt x="74932" y="420371"/>
                      </a:lnTo>
                      <a:lnTo>
                        <a:pt x="36832" y="336551"/>
                      </a:lnTo>
                      <a:lnTo>
                        <a:pt x="0" y="299721"/>
                      </a:lnTo>
                      <a:lnTo>
                        <a:pt x="116844" y="228600"/>
                      </a:lnTo>
                      <a:lnTo>
                        <a:pt x="142244" y="120650"/>
                      </a:lnTo>
                      <a:lnTo>
                        <a:pt x="212092" y="63500"/>
                      </a:lnTo>
                      <a:lnTo>
                        <a:pt x="605792" y="63500"/>
                      </a:lnTo>
                      <a:lnTo>
                        <a:pt x="8788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1DE024E3-CE64-4427-8AD4-6563E2A96493}"/>
                    </a:ext>
                  </a:extLst>
                </p:cNvPr>
                <p:cNvSpPr/>
                <p:nvPr/>
              </p:nvSpPr>
              <p:spPr>
                <a:xfrm>
                  <a:off x="50909880" y="845822"/>
                  <a:ext cx="2126260" cy="1250949"/>
                </a:xfrm>
                <a:custGeom>
                  <a:avLst/>
                  <a:gdLst>
                    <a:gd name="connsiteX0" fmla="*/ 1858620 w 2126260"/>
                    <a:gd name="connsiteY0" fmla="*/ 0 h 1250949"/>
                    <a:gd name="connsiteX1" fmla="*/ 2079600 w 2126260"/>
                    <a:gd name="connsiteY1" fmla="*/ 266700 h 1250949"/>
                    <a:gd name="connsiteX2" fmla="*/ 2126260 w 2126260"/>
                    <a:gd name="connsiteY2" fmla="*/ 406679 h 1250949"/>
                    <a:gd name="connsiteX3" fmla="*/ 1740308 w 2126260"/>
                    <a:gd name="connsiteY3" fmla="*/ 1007043 h 1250949"/>
                    <a:gd name="connsiteX4" fmla="*/ 1716812 w 2126260"/>
                    <a:gd name="connsiteY4" fmla="*/ 1077529 h 1250949"/>
                    <a:gd name="connsiteX5" fmla="*/ 1579220 w 2126260"/>
                    <a:gd name="connsiteY5" fmla="*/ 976628 h 1250949"/>
                    <a:gd name="connsiteX6" fmla="*/ 1420472 w 2126260"/>
                    <a:gd name="connsiteY6" fmla="*/ 951228 h 1250949"/>
                    <a:gd name="connsiteX7" fmla="*/ 1147420 w 2126260"/>
                    <a:gd name="connsiteY7" fmla="*/ 1014728 h 1250949"/>
                    <a:gd name="connsiteX8" fmla="*/ 753720 w 2126260"/>
                    <a:gd name="connsiteY8" fmla="*/ 1014728 h 1250949"/>
                    <a:gd name="connsiteX9" fmla="*/ 683872 w 2126260"/>
                    <a:gd name="connsiteY9" fmla="*/ 1071878 h 1250949"/>
                    <a:gd name="connsiteX10" fmla="*/ 658472 w 2126260"/>
                    <a:gd name="connsiteY10" fmla="*/ 1179828 h 1250949"/>
                    <a:gd name="connsiteX11" fmla="*/ 541628 w 2126260"/>
                    <a:gd name="connsiteY11" fmla="*/ 1250949 h 1250949"/>
                    <a:gd name="connsiteX12" fmla="*/ 502260 w 2126260"/>
                    <a:gd name="connsiteY12" fmla="*/ 1211579 h 1250949"/>
                    <a:gd name="connsiteX13" fmla="*/ 448920 w 2126260"/>
                    <a:gd name="connsiteY13" fmla="*/ 1059179 h 1250949"/>
                    <a:gd name="connsiteX14" fmla="*/ 334620 w 2126260"/>
                    <a:gd name="connsiteY14" fmla="*/ 1028699 h 1250949"/>
                    <a:gd name="connsiteX15" fmla="*/ 196956 w 2126260"/>
                    <a:gd name="connsiteY15" fmla="*/ 853490 h 1250949"/>
                    <a:gd name="connsiteX16" fmla="*/ 235560 w 2126260"/>
                    <a:gd name="connsiteY16" fmla="*/ 784860 h 1250949"/>
                    <a:gd name="connsiteX17" fmla="*/ 136500 w 2126260"/>
                    <a:gd name="connsiteY17" fmla="*/ 678180 h 1250949"/>
                    <a:gd name="connsiteX18" fmla="*/ 151740 w 2126260"/>
                    <a:gd name="connsiteY18" fmla="*/ 556260 h 1250949"/>
                    <a:gd name="connsiteX19" fmla="*/ 67920 w 2126260"/>
                    <a:gd name="connsiteY19" fmla="*/ 541020 h 1250949"/>
                    <a:gd name="connsiteX20" fmla="*/ 52680 w 2126260"/>
                    <a:gd name="connsiteY20" fmla="*/ 457200 h 1250949"/>
                    <a:gd name="connsiteX21" fmla="*/ 0 w 2126260"/>
                    <a:gd name="connsiteY21" fmla="*/ 436127 h 1250949"/>
                    <a:gd name="connsiteX22" fmla="*/ 137768 w 2126260"/>
                    <a:gd name="connsiteY22" fmla="*/ 405129 h 1250949"/>
                    <a:gd name="connsiteX23" fmla="*/ 360020 w 2126260"/>
                    <a:gd name="connsiteY23" fmla="*/ 481329 h 1250949"/>
                    <a:gd name="connsiteX24" fmla="*/ 417168 w 2126260"/>
                    <a:gd name="connsiteY24" fmla="*/ 398779 h 1250949"/>
                    <a:gd name="connsiteX25" fmla="*/ 506072 w 2126260"/>
                    <a:gd name="connsiteY25" fmla="*/ 398779 h 1250949"/>
                    <a:gd name="connsiteX26" fmla="*/ 683872 w 2126260"/>
                    <a:gd name="connsiteY26" fmla="*/ 347979 h 1250949"/>
                    <a:gd name="connsiteX27" fmla="*/ 829920 w 2126260"/>
                    <a:gd name="connsiteY27" fmla="*/ 411479 h 1250949"/>
                    <a:gd name="connsiteX28" fmla="*/ 1255368 w 2126260"/>
                    <a:gd name="connsiteY28" fmla="*/ 430529 h 1250949"/>
                    <a:gd name="connsiteX29" fmla="*/ 1306168 w 2126260"/>
                    <a:gd name="connsiteY29" fmla="*/ 551179 h 1250949"/>
                    <a:gd name="connsiteX30" fmla="*/ 1496672 w 2126260"/>
                    <a:gd name="connsiteY30" fmla="*/ 601979 h 1250949"/>
                    <a:gd name="connsiteX31" fmla="*/ 1579220 w 2126260"/>
                    <a:gd name="connsiteY31" fmla="*/ 582929 h 1250949"/>
                    <a:gd name="connsiteX32" fmla="*/ 1706220 w 2126260"/>
                    <a:gd name="connsiteY32" fmla="*/ 608329 h 1250949"/>
                    <a:gd name="connsiteX33" fmla="*/ 1718920 w 2126260"/>
                    <a:gd name="connsiteY33" fmla="*/ 684529 h 1250949"/>
                    <a:gd name="connsiteX34" fmla="*/ 1922120 w 2126260"/>
                    <a:gd name="connsiteY34" fmla="*/ 582929 h 1250949"/>
                    <a:gd name="connsiteX35" fmla="*/ 1820520 w 2126260"/>
                    <a:gd name="connsiteY35" fmla="*/ 443229 h 1250949"/>
                    <a:gd name="connsiteX36" fmla="*/ 1801472 w 2126260"/>
                    <a:gd name="connsiteY36" fmla="*/ 341629 h 1250949"/>
                    <a:gd name="connsiteX37" fmla="*/ 1718920 w 2126260"/>
                    <a:gd name="connsiteY37" fmla="*/ 335279 h 1250949"/>
                    <a:gd name="connsiteX38" fmla="*/ 1718920 w 2126260"/>
                    <a:gd name="connsiteY38" fmla="*/ 278129 h 1250949"/>
                    <a:gd name="connsiteX39" fmla="*/ 1718920 w 2126260"/>
                    <a:gd name="connsiteY39" fmla="*/ 102646 h 1250949"/>
                    <a:gd name="connsiteX40" fmla="*/ 1751940 w 2126260"/>
                    <a:gd name="connsiteY40" fmla="*/ 114300 h 1250949"/>
                    <a:gd name="connsiteX41" fmla="*/ 1858620 w 2126260"/>
                    <a:gd name="connsiteY41" fmla="*/ 0 h 1250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26260" h="1250949">
                      <a:moveTo>
                        <a:pt x="1858620" y="0"/>
                      </a:moveTo>
                      <a:lnTo>
                        <a:pt x="2079600" y="266700"/>
                      </a:lnTo>
                      <a:lnTo>
                        <a:pt x="2126260" y="406679"/>
                      </a:lnTo>
                      <a:lnTo>
                        <a:pt x="1740308" y="1007043"/>
                      </a:lnTo>
                      <a:lnTo>
                        <a:pt x="1716812" y="1077529"/>
                      </a:lnTo>
                      <a:lnTo>
                        <a:pt x="1579220" y="976628"/>
                      </a:lnTo>
                      <a:lnTo>
                        <a:pt x="1420472" y="951228"/>
                      </a:lnTo>
                      <a:lnTo>
                        <a:pt x="1147420" y="1014728"/>
                      </a:lnTo>
                      <a:lnTo>
                        <a:pt x="753720" y="1014728"/>
                      </a:lnTo>
                      <a:lnTo>
                        <a:pt x="683872" y="1071878"/>
                      </a:lnTo>
                      <a:lnTo>
                        <a:pt x="658472" y="1179828"/>
                      </a:lnTo>
                      <a:lnTo>
                        <a:pt x="541628" y="1250949"/>
                      </a:lnTo>
                      <a:lnTo>
                        <a:pt x="502260" y="1211579"/>
                      </a:lnTo>
                      <a:lnTo>
                        <a:pt x="448920" y="1059179"/>
                      </a:lnTo>
                      <a:lnTo>
                        <a:pt x="334620" y="1028699"/>
                      </a:lnTo>
                      <a:lnTo>
                        <a:pt x="196956" y="853490"/>
                      </a:lnTo>
                      <a:lnTo>
                        <a:pt x="235560" y="784860"/>
                      </a:lnTo>
                      <a:lnTo>
                        <a:pt x="136500" y="678180"/>
                      </a:lnTo>
                      <a:lnTo>
                        <a:pt x="151740" y="556260"/>
                      </a:lnTo>
                      <a:lnTo>
                        <a:pt x="67920" y="541020"/>
                      </a:lnTo>
                      <a:lnTo>
                        <a:pt x="52680" y="457200"/>
                      </a:lnTo>
                      <a:lnTo>
                        <a:pt x="0" y="436127"/>
                      </a:lnTo>
                      <a:lnTo>
                        <a:pt x="137768" y="405129"/>
                      </a:lnTo>
                      <a:lnTo>
                        <a:pt x="360020" y="481329"/>
                      </a:lnTo>
                      <a:lnTo>
                        <a:pt x="417168" y="398779"/>
                      </a:lnTo>
                      <a:lnTo>
                        <a:pt x="506072" y="398779"/>
                      </a:lnTo>
                      <a:lnTo>
                        <a:pt x="683872" y="347979"/>
                      </a:lnTo>
                      <a:lnTo>
                        <a:pt x="829920" y="411479"/>
                      </a:lnTo>
                      <a:lnTo>
                        <a:pt x="1255368" y="430529"/>
                      </a:lnTo>
                      <a:lnTo>
                        <a:pt x="1306168" y="551179"/>
                      </a:lnTo>
                      <a:lnTo>
                        <a:pt x="1496672" y="601979"/>
                      </a:lnTo>
                      <a:lnTo>
                        <a:pt x="1579220" y="582929"/>
                      </a:lnTo>
                      <a:lnTo>
                        <a:pt x="1706220" y="608329"/>
                      </a:lnTo>
                      <a:lnTo>
                        <a:pt x="1718920" y="684529"/>
                      </a:lnTo>
                      <a:lnTo>
                        <a:pt x="1922120" y="582929"/>
                      </a:lnTo>
                      <a:lnTo>
                        <a:pt x="1820520" y="443229"/>
                      </a:lnTo>
                      <a:lnTo>
                        <a:pt x="1801472" y="341629"/>
                      </a:lnTo>
                      <a:lnTo>
                        <a:pt x="1718920" y="335279"/>
                      </a:lnTo>
                      <a:lnTo>
                        <a:pt x="1718920" y="278129"/>
                      </a:lnTo>
                      <a:lnTo>
                        <a:pt x="1718920" y="102646"/>
                      </a:lnTo>
                      <a:lnTo>
                        <a:pt x="1751940" y="114300"/>
                      </a:lnTo>
                      <a:lnTo>
                        <a:pt x="18586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53B2AFF1-1FA2-4307-A679-51DD4EA94DEB}"/>
                    </a:ext>
                  </a:extLst>
                </p:cNvPr>
                <p:cNvSpPr/>
                <p:nvPr/>
              </p:nvSpPr>
              <p:spPr>
                <a:xfrm>
                  <a:off x="53113572" y="-1193800"/>
                  <a:ext cx="1037572" cy="1936931"/>
                </a:xfrm>
                <a:custGeom>
                  <a:avLst/>
                  <a:gdLst>
                    <a:gd name="connsiteX0" fmla="*/ 670928 w 1037572"/>
                    <a:gd name="connsiteY0" fmla="*/ 0 h 1936931"/>
                    <a:gd name="connsiteX1" fmla="*/ 721728 w 1037572"/>
                    <a:gd name="connsiteY1" fmla="*/ 6350 h 1936931"/>
                    <a:gd name="connsiteX2" fmla="*/ 721728 w 1037572"/>
                    <a:gd name="connsiteY2" fmla="*/ 63500 h 1936931"/>
                    <a:gd name="connsiteX3" fmla="*/ 684848 w 1037572"/>
                    <a:gd name="connsiteY3" fmla="*/ 180291 h 1936931"/>
                    <a:gd name="connsiteX4" fmla="*/ 683628 w 1037572"/>
                    <a:gd name="connsiteY4" fmla="*/ 180342 h 1936931"/>
                    <a:gd name="connsiteX5" fmla="*/ 683628 w 1037572"/>
                    <a:gd name="connsiteY5" fmla="*/ 184150 h 1936931"/>
                    <a:gd name="connsiteX6" fmla="*/ 683628 w 1037572"/>
                    <a:gd name="connsiteY6" fmla="*/ 393702 h 1936931"/>
                    <a:gd name="connsiteX7" fmla="*/ 584568 w 1037572"/>
                    <a:gd name="connsiteY7" fmla="*/ 469902 h 1936931"/>
                    <a:gd name="connsiteX8" fmla="*/ 546468 w 1037572"/>
                    <a:gd name="connsiteY8" fmla="*/ 690882 h 1936931"/>
                    <a:gd name="connsiteX9" fmla="*/ 706488 w 1037572"/>
                    <a:gd name="connsiteY9" fmla="*/ 843282 h 1936931"/>
                    <a:gd name="connsiteX10" fmla="*/ 706488 w 1037572"/>
                    <a:gd name="connsiteY10" fmla="*/ 1117602 h 1936931"/>
                    <a:gd name="connsiteX11" fmla="*/ 1037572 w 1037572"/>
                    <a:gd name="connsiteY11" fmla="*/ 1382468 h 1936931"/>
                    <a:gd name="connsiteX12" fmla="*/ 980408 w 1037572"/>
                    <a:gd name="connsiteY12" fmla="*/ 1434434 h 1936931"/>
                    <a:gd name="connsiteX13" fmla="*/ 439256 w 1037572"/>
                    <a:gd name="connsiteY13" fmla="*/ 1936931 h 1936931"/>
                    <a:gd name="connsiteX14" fmla="*/ 195948 w 1037572"/>
                    <a:gd name="connsiteY14" fmla="*/ 1932942 h 1936931"/>
                    <a:gd name="connsiteX15" fmla="*/ 134988 w 1037572"/>
                    <a:gd name="connsiteY15" fmla="*/ 1689102 h 1936931"/>
                    <a:gd name="connsiteX16" fmla="*/ 203568 w 1037572"/>
                    <a:gd name="connsiteY16" fmla="*/ 1544322 h 1936931"/>
                    <a:gd name="connsiteX17" fmla="*/ 127368 w 1037572"/>
                    <a:gd name="connsiteY17" fmla="*/ 1498602 h 1936931"/>
                    <a:gd name="connsiteX18" fmla="*/ 96888 w 1037572"/>
                    <a:gd name="connsiteY18" fmla="*/ 1300482 h 1936931"/>
                    <a:gd name="connsiteX19" fmla="*/ 134988 w 1037572"/>
                    <a:gd name="connsiteY19" fmla="*/ 1201422 h 1936931"/>
                    <a:gd name="connsiteX20" fmla="*/ 13068 w 1037572"/>
                    <a:gd name="connsiteY20" fmla="*/ 1109982 h 1936931"/>
                    <a:gd name="connsiteX21" fmla="*/ 0 w 1037572"/>
                    <a:gd name="connsiteY21" fmla="*/ 1117668 h 1936931"/>
                    <a:gd name="connsiteX22" fmla="*/ 112128 w 1037572"/>
                    <a:gd name="connsiteY22" fmla="*/ 1035050 h 1936931"/>
                    <a:gd name="connsiteX23" fmla="*/ 124828 w 1037572"/>
                    <a:gd name="connsiteY23" fmla="*/ 946150 h 1936931"/>
                    <a:gd name="connsiteX24" fmla="*/ 74028 w 1037572"/>
                    <a:gd name="connsiteY24" fmla="*/ 914400 h 1936931"/>
                    <a:gd name="connsiteX25" fmla="*/ 80380 w 1037572"/>
                    <a:gd name="connsiteY25" fmla="*/ 831850 h 1936931"/>
                    <a:gd name="connsiteX26" fmla="*/ 150228 w 1037572"/>
                    <a:gd name="connsiteY26" fmla="*/ 800100 h 1936931"/>
                    <a:gd name="connsiteX27" fmla="*/ 150228 w 1037572"/>
                    <a:gd name="connsiteY27" fmla="*/ 730250 h 1936931"/>
                    <a:gd name="connsiteX28" fmla="*/ 169276 w 1037572"/>
                    <a:gd name="connsiteY28" fmla="*/ 565150 h 1936931"/>
                    <a:gd name="connsiteX29" fmla="*/ 80380 w 1037572"/>
                    <a:gd name="connsiteY29" fmla="*/ 488950 h 1936931"/>
                    <a:gd name="connsiteX30" fmla="*/ 80380 w 1037572"/>
                    <a:gd name="connsiteY30" fmla="*/ 323850 h 1936931"/>
                    <a:gd name="connsiteX31" fmla="*/ 169276 w 1037572"/>
                    <a:gd name="connsiteY31" fmla="*/ 285750 h 1936931"/>
                    <a:gd name="connsiteX32" fmla="*/ 283580 w 1037572"/>
                    <a:gd name="connsiteY32" fmla="*/ 190500 h 1936931"/>
                    <a:gd name="connsiteX33" fmla="*/ 512180 w 1037572"/>
                    <a:gd name="connsiteY33" fmla="*/ 38100 h 1936931"/>
                    <a:gd name="connsiteX34" fmla="*/ 607428 w 1037572"/>
                    <a:gd name="connsiteY34" fmla="*/ 6350 h 1936931"/>
                    <a:gd name="connsiteX35" fmla="*/ 670928 w 1037572"/>
                    <a:gd name="connsiteY35" fmla="*/ 0 h 1936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037572" h="1936931">
                      <a:moveTo>
                        <a:pt x="670928" y="0"/>
                      </a:moveTo>
                      <a:lnTo>
                        <a:pt x="721728" y="6350"/>
                      </a:lnTo>
                      <a:lnTo>
                        <a:pt x="721728" y="63500"/>
                      </a:lnTo>
                      <a:lnTo>
                        <a:pt x="684848" y="180291"/>
                      </a:lnTo>
                      <a:lnTo>
                        <a:pt x="683628" y="180342"/>
                      </a:lnTo>
                      <a:lnTo>
                        <a:pt x="683628" y="184150"/>
                      </a:lnTo>
                      <a:lnTo>
                        <a:pt x="683628" y="393702"/>
                      </a:lnTo>
                      <a:lnTo>
                        <a:pt x="584568" y="469902"/>
                      </a:lnTo>
                      <a:lnTo>
                        <a:pt x="546468" y="690882"/>
                      </a:lnTo>
                      <a:lnTo>
                        <a:pt x="706488" y="843282"/>
                      </a:lnTo>
                      <a:lnTo>
                        <a:pt x="706488" y="1117602"/>
                      </a:lnTo>
                      <a:lnTo>
                        <a:pt x="1037572" y="1382468"/>
                      </a:lnTo>
                      <a:lnTo>
                        <a:pt x="980408" y="1434434"/>
                      </a:lnTo>
                      <a:lnTo>
                        <a:pt x="439256" y="1936931"/>
                      </a:lnTo>
                      <a:lnTo>
                        <a:pt x="195948" y="1932942"/>
                      </a:lnTo>
                      <a:lnTo>
                        <a:pt x="134988" y="1689102"/>
                      </a:lnTo>
                      <a:lnTo>
                        <a:pt x="203568" y="1544322"/>
                      </a:lnTo>
                      <a:lnTo>
                        <a:pt x="127368" y="1498602"/>
                      </a:lnTo>
                      <a:lnTo>
                        <a:pt x="96888" y="1300482"/>
                      </a:lnTo>
                      <a:lnTo>
                        <a:pt x="134988" y="1201422"/>
                      </a:lnTo>
                      <a:lnTo>
                        <a:pt x="13068" y="1109982"/>
                      </a:lnTo>
                      <a:lnTo>
                        <a:pt x="0" y="1117668"/>
                      </a:lnTo>
                      <a:lnTo>
                        <a:pt x="112128" y="1035050"/>
                      </a:lnTo>
                      <a:lnTo>
                        <a:pt x="124828" y="946150"/>
                      </a:lnTo>
                      <a:lnTo>
                        <a:pt x="74028" y="914400"/>
                      </a:lnTo>
                      <a:lnTo>
                        <a:pt x="80380" y="831850"/>
                      </a:lnTo>
                      <a:lnTo>
                        <a:pt x="150228" y="800100"/>
                      </a:lnTo>
                      <a:lnTo>
                        <a:pt x="150228" y="730250"/>
                      </a:lnTo>
                      <a:lnTo>
                        <a:pt x="169276" y="565150"/>
                      </a:lnTo>
                      <a:lnTo>
                        <a:pt x="80380" y="488950"/>
                      </a:lnTo>
                      <a:lnTo>
                        <a:pt x="80380" y="323850"/>
                      </a:lnTo>
                      <a:lnTo>
                        <a:pt x="169276" y="285750"/>
                      </a:lnTo>
                      <a:lnTo>
                        <a:pt x="283580" y="190500"/>
                      </a:lnTo>
                      <a:lnTo>
                        <a:pt x="512180" y="38100"/>
                      </a:lnTo>
                      <a:lnTo>
                        <a:pt x="607428" y="6350"/>
                      </a:lnTo>
                      <a:lnTo>
                        <a:pt x="6709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330456FA-4CBC-4B65-8D97-26335421200E}"/>
                    </a:ext>
                  </a:extLst>
                </p:cNvPr>
                <p:cNvSpPr/>
                <p:nvPr/>
              </p:nvSpPr>
              <p:spPr>
                <a:xfrm>
                  <a:off x="52101752" y="-266700"/>
                  <a:ext cx="730248" cy="1797051"/>
                </a:xfrm>
                <a:custGeom>
                  <a:avLst/>
                  <a:gdLst>
                    <a:gd name="connsiteX0" fmla="*/ 336548 w 730248"/>
                    <a:gd name="connsiteY0" fmla="*/ 0 h 1797051"/>
                    <a:gd name="connsiteX1" fmla="*/ 520696 w 730248"/>
                    <a:gd name="connsiteY1" fmla="*/ 0 h 1797051"/>
                    <a:gd name="connsiteX2" fmla="*/ 539748 w 730248"/>
                    <a:gd name="connsiteY2" fmla="*/ 57150 h 1797051"/>
                    <a:gd name="connsiteX3" fmla="*/ 527048 w 730248"/>
                    <a:gd name="connsiteY3" fmla="*/ 101600 h 1797051"/>
                    <a:gd name="connsiteX4" fmla="*/ 628648 w 730248"/>
                    <a:gd name="connsiteY4" fmla="*/ 146050 h 1797051"/>
                    <a:gd name="connsiteX5" fmla="*/ 727496 w 730248"/>
                    <a:gd name="connsiteY5" fmla="*/ 270526 h 1797051"/>
                    <a:gd name="connsiteX6" fmla="*/ 560068 w 730248"/>
                    <a:gd name="connsiteY6" fmla="*/ 281942 h 1797051"/>
                    <a:gd name="connsiteX7" fmla="*/ 590548 w 730248"/>
                    <a:gd name="connsiteY7" fmla="*/ 350522 h 1797051"/>
                    <a:gd name="connsiteX8" fmla="*/ 560068 w 730248"/>
                    <a:gd name="connsiteY8" fmla="*/ 533402 h 1797051"/>
                    <a:gd name="connsiteX9" fmla="*/ 438148 w 730248"/>
                    <a:gd name="connsiteY9" fmla="*/ 662942 h 1797051"/>
                    <a:gd name="connsiteX10" fmla="*/ 430528 w 730248"/>
                    <a:gd name="connsiteY10" fmla="*/ 906782 h 1797051"/>
                    <a:gd name="connsiteX11" fmla="*/ 392428 w 730248"/>
                    <a:gd name="connsiteY11" fmla="*/ 998222 h 1797051"/>
                    <a:gd name="connsiteX12" fmla="*/ 430528 w 730248"/>
                    <a:gd name="connsiteY12" fmla="*/ 1181102 h 1797051"/>
                    <a:gd name="connsiteX13" fmla="*/ 527048 w 730248"/>
                    <a:gd name="connsiteY13" fmla="*/ 1215168 h 1797051"/>
                    <a:gd name="connsiteX14" fmla="*/ 527048 w 730248"/>
                    <a:gd name="connsiteY14" fmla="*/ 1390651 h 1797051"/>
                    <a:gd name="connsiteX15" fmla="*/ 527048 w 730248"/>
                    <a:gd name="connsiteY15" fmla="*/ 1447801 h 1797051"/>
                    <a:gd name="connsiteX16" fmla="*/ 609600 w 730248"/>
                    <a:gd name="connsiteY16" fmla="*/ 1454151 h 1797051"/>
                    <a:gd name="connsiteX17" fmla="*/ 628648 w 730248"/>
                    <a:gd name="connsiteY17" fmla="*/ 1555751 h 1797051"/>
                    <a:gd name="connsiteX18" fmla="*/ 730248 w 730248"/>
                    <a:gd name="connsiteY18" fmla="*/ 1695451 h 1797051"/>
                    <a:gd name="connsiteX19" fmla="*/ 527048 w 730248"/>
                    <a:gd name="connsiteY19" fmla="*/ 1797051 h 1797051"/>
                    <a:gd name="connsiteX20" fmla="*/ 514348 w 730248"/>
                    <a:gd name="connsiteY20" fmla="*/ 1720851 h 1797051"/>
                    <a:gd name="connsiteX21" fmla="*/ 387348 w 730248"/>
                    <a:gd name="connsiteY21" fmla="*/ 1695451 h 1797051"/>
                    <a:gd name="connsiteX22" fmla="*/ 304800 w 730248"/>
                    <a:gd name="connsiteY22" fmla="*/ 1714501 h 1797051"/>
                    <a:gd name="connsiteX23" fmla="*/ 114296 w 730248"/>
                    <a:gd name="connsiteY23" fmla="*/ 1663701 h 1797051"/>
                    <a:gd name="connsiteX24" fmla="*/ 66352 w 730248"/>
                    <a:gd name="connsiteY24" fmla="*/ 1549832 h 1797051"/>
                    <a:gd name="connsiteX25" fmla="*/ 76200 w 730248"/>
                    <a:gd name="connsiteY25" fmla="*/ 1536700 h 1797051"/>
                    <a:gd name="connsiteX26" fmla="*/ 292096 w 730248"/>
                    <a:gd name="connsiteY26" fmla="*/ 1447800 h 1797051"/>
                    <a:gd name="connsiteX27" fmla="*/ 298448 w 730248"/>
                    <a:gd name="connsiteY27" fmla="*/ 1295400 h 1797051"/>
                    <a:gd name="connsiteX28" fmla="*/ 177800 w 730248"/>
                    <a:gd name="connsiteY28" fmla="*/ 1263650 h 1797051"/>
                    <a:gd name="connsiteX29" fmla="*/ 228600 w 730248"/>
                    <a:gd name="connsiteY29" fmla="*/ 920750 h 1797051"/>
                    <a:gd name="connsiteX30" fmla="*/ 133348 w 730248"/>
                    <a:gd name="connsiteY30" fmla="*/ 908050 h 1797051"/>
                    <a:gd name="connsiteX31" fmla="*/ 133348 w 730248"/>
                    <a:gd name="connsiteY31" fmla="*/ 863600 h 1797051"/>
                    <a:gd name="connsiteX32" fmla="*/ 171448 w 730248"/>
                    <a:gd name="connsiteY32" fmla="*/ 831850 h 1797051"/>
                    <a:gd name="connsiteX33" fmla="*/ 171448 w 730248"/>
                    <a:gd name="connsiteY33" fmla="*/ 742950 h 1797051"/>
                    <a:gd name="connsiteX34" fmla="*/ 107948 w 730248"/>
                    <a:gd name="connsiteY34" fmla="*/ 711200 h 1797051"/>
                    <a:gd name="connsiteX35" fmla="*/ 114296 w 730248"/>
                    <a:gd name="connsiteY35" fmla="*/ 615950 h 1797051"/>
                    <a:gd name="connsiteX36" fmla="*/ 44448 w 730248"/>
                    <a:gd name="connsiteY36" fmla="*/ 609600 h 1797051"/>
                    <a:gd name="connsiteX37" fmla="*/ 50800 w 730248"/>
                    <a:gd name="connsiteY37" fmla="*/ 539750 h 1797051"/>
                    <a:gd name="connsiteX38" fmla="*/ 0 w 730248"/>
                    <a:gd name="connsiteY38" fmla="*/ 501650 h 1797051"/>
                    <a:gd name="connsiteX39" fmla="*/ 63496 w 730248"/>
                    <a:gd name="connsiteY39" fmla="*/ 209550 h 1797051"/>
                    <a:gd name="connsiteX40" fmla="*/ 31748 w 730248"/>
                    <a:gd name="connsiteY40" fmla="*/ 171450 h 1797051"/>
                    <a:gd name="connsiteX41" fmla="*/ 95248 w 730248"/>
                    <a:gd name="connsiteY41" fmla="*/ 44450 h 1797051"/>
                    <a:gd name="connsiteX42" fmla="*/ 247648 w 730248"/>
                    <a:gd name="connsiteY42" fmla="*/ 6350 h 1797051"/>
                    <a:gd name="connsiteX43" fmla="*/ 323848 w 730248"/>
                    <a:gd name="connsiteY43" fmla="*/ 63500 h 1797051"/>
                    <a:gd name="connsiteX44" fmla="*/ 336548 w 730248"/>
                    <a:gd name="connsiteY44" fmla="*/ 0 h 1797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730248" h="1797051">
                      <a:moveTo>
                        <a:pt x="336548" y="0"/>
                      </a:moveTo>
                      <a:lnTo>
                        <a:pt x="520696" y="0"/>
                      </a:lnTo>
                      <a:lnTo>
                        <a:pt x="539748" y="57150"/>
                      </a:lnTo>
                      <a:lnTo>
                        <a:pt x="527048" y="101600"/>
                      </a:lnTo>
                      <a:lnTo>
                        <a:pt x="628648" y="146050"/>
                      </a:lnTo>
                      <a:lnTo>
                        <a:pt x="727496" y="270526"/>
                      </a:lnTo>
                      <a:lnTo>
                        <a:pt x="560068" y="281942"/>
                      </a:lnTo>
                      <a:lnTo>
                        <a:pt x="590548" y="350522"/>
                      </a:lnTo>
                      <a:lnTo>
                        <a:pt x="560068" y="533402"/>
                      </a:lnTo>
                      <a:lnTo>
                        <a:pt x="438148" y="662942"/>
                      </a:lnTo>
                      <a:lnTo>
                        <a:pt x="430528" y="906782"/>
                      </a:lnTo>
                      <a:lnTo>
                        <a:pt x="392428" y="998222"/>
                      </a:lnTo>
                      <a:lnTo>
                        <a:pt x="430528" y="1181102"/>
                      </a:lnTo>
                      <a:lnTo>
                        <a:pt x="527048" y="1215168"/>
                      </a:lnTo>
                      <a:lnTo>
                        <a:pt x="527048" y="1390651"/>
                      </a:lnTo>
                      <a:lnTo>
                        <a:pt x="527048" y="1447801"/>
                      </a:lnTo>
                      <a:lnTo>
                        <a:pt x="609600" y="1454151"/>
                      </a:lnTo>
                      <a:lnTo>
                        <a:pt x="628648" y="1555751"/>
                      </a:lnTo>
                      <a:lnTo>
                        <a:pt x="730248" y="1695451"/>
                      </a:lnTo>
                      <a:lnTo>
                        <a:pt x="527048" y="1797051"/>
                      </a:lnTo>
                      <a:lnTo>
                        <a:pt x="514348" y="1720851"/>
                      </a:lnTo>
                      <a:lnTo>
                        <a:pt x="387348" y="1695451"/>
                      </a:lnTo>
                      <a:lnTo>
                        <a:pt x="304800" y="1714501"/>
                      </a:lnTo>
                      <a:lnTo>
                        <a:pt x="114296" y="1663701"/>
                      </a:lnTo>
                      <a:lnTo>
                        <a:pt x="66352" y="1549832"/>
                      </a:lnTo>
                      <a:lnTo>
                        <a:pt x="76200" y="1536700"/>
                      </a:lnTo>
                      <a:lnTo>
                        <a:pt x="292096" y="1447800"/>
                      </a:lnTo>
                      <a:lnTo>
                        <a:pt x="298448" y="1295400"/>
                      </a:lnTo>
                      <a:lnTo>
                        <a:pt x="177800" y="1263650"/>
                      </a:lnTo>
                      <a:lnTo>
                        <a:pt x="228600" y="920750"/>
                      </a:lnTo>
                      <a:lnTo>
                        <a:pt x="133348" y="908050"/>
                      </a:lnTo>
                      <a:lnTo>
                        <a:pt x="133348" y="863600"/>
                      </a:lnTo>
                      <a:lnTo>
                        <a:pt x="171448" y="831850"/>
                      </a:lnTo>
                      <a:lnTo>
                        <a:pt x="171448" y="742950"/>
                      </a:lnTo>
                      <a:lnTo>
                        <a:pt x="107948" y="711200"/>
                      </a:lnTo>
                      <a:lnTo>
                        <a:pt x="114296" y="615950"/>
                      </a:lnTo>
                      <a:lnTo>
                        <a:pt x="44448" y="609600"/>
                      </a:lnTo>
                      <a:lnTo>
                        <a:pt x="50800" y="539750"/>
                      </a:lnTo>
                      <a:lnTo>
                        <a:pt x="0" y="501650"/>
                      </a:lnTo>
                      <a:lnTo>
                        <a:pt x="63496" y="209550"/>
                      </a:lnTo>
                      <a:lnTo>
                        <a:pt x="31748" y="171450"/>
                      </a:lnTo>
                      <a:lnTo>
                        <a:pt x="95248" y="44450"/>
                      </a:lnTo>
                      <a:lnTo>
                        <a:pt x="247648" y="6350"/>
                      </a:lnTo>
                      <a:lnTo>
                        <a:pt x="323848" y="63500"/>
                      </a:lnTo>
                      <a:lnTo>
                        <a:pt x="3365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0F9E7B99-EE2E-470F-92E6-E57FEC7FFA34}"/>
                    </a:ext>
                  </a:extLst>
                </p:cNvPr>
                <p:cNvSpPr/>
                <p:nvPr/>
              </p:nvSpPr>
              <p:spPr>
                <a:xfrm>
                  <a:off x="57283588" y="-6208293"/>
                  <a:ext cx="1430516" cy="2060802"/>
                </a:xfrm>
                <a:custGeom>
                  <a:avLst/>
                  <a:gdLst>
                    <a:gd name="connsiteX0" fmla="*/ 1358328 w 1430516"/>
                    <a:gd name="connsiteY0" fmla="*/ 0 h 2060802"/>
                    <a:gd name="connsiteX1" fmla="*/ 1406456 w 1430516"/>
                    <a:gd name="connsiteY1" fmla="*/ 168442 h 2060802"/>
                    <a:gd name="connsiteX2" fmla="*/ 1430516 w 1430516"/>
                    <a:gd name="connsiteY2" fmla="*/ 385011 h 2060802"/>
                    <a:gd name="connsiteX3" fmla="*/ 1358328 w 1430516"/>
                    <a:gd name="connsiteY3" fmla="*/ 601579 h 2060802"/>
                    <a:gd name="connsiteX4" fmla="*/ 1093632 w 1430516"/>
                    <a:gd name="connsiteY4" fmla="*/ 890337 h 2060802"/>
                    <a:gd name="connsiteX5" fmla="*/ 1093632 w 1430516"/>
                    <a:gd name="connsiteY5" fmla="*/ 1106906 h 2060802"/>
                    <a:gd name="connsiteX6" fmla="*/ 925192 w 1430516"/>
                    <a:gd name="connsiteY6" fmla="*/ 1347537 h 2060802"/>
                    <a:gd name="connsiteX7" fmla="*/ 636432 w 1430516"/>
                    <a:gd name="connsiteY7" fmla="*/ 1876927 h 2060802"/>
                    <a:gd name="connsiteX8" fmla="*/ 636432 w 1430516"/>
                    <a:gd name="connsiteY8" fmla="*/ 2060802 h 2060802"/>
                    <a:gd name="connsiteX9" fmla="*/ 368060 w 1430516"/>
                    <a:gd name="connsiteY9" fmla="*/ 2023643 h 2060802"/>
                    <a:gd name="connsiteX10" fmla="*/ 285512 w 1430516"/>
                    <a:gd name="connsiteY10" fmla="*/ 1941093 h 2060802"/>
                    <a:gd name="connsiteX11" fmla="*/ 126764 w 1430516"/>
                    <a:gd name="connsiteY11" fmla="*/ 1902993 h 2060802"/>
                    <a:gd name="connsiteX12" fmla="*/ 0 w 1430516"/>
                    <a:gd name="connsiteY12" fmla="*/ 1933416 h 2060802"/>
                    <a:gd name="connsiteX13" fmla="*/ 79772 w 1430516"/>
                    <a:gd name="connsiteY13" fmla="*/ 1849655 h 2060802"/>
                    <a:gd name="connsiteX14" fmla="*/ 277892 w 1430516"/>
                    <a:gd name="connsiteY14" fmla="*/ 1712495 h 2060802"/>
                    <a:gd name="connsiteX15" fmla="*/ 361712 w 1430516"/>
                    <a:gd name="connsiteY15" fmla="*/ 1453415 h 2060802"/>
                    <a:gd name="connsiteX16" fmla="*/ 468392 w 1430516"/>
                    <a:gd name="connsiteY16" fmla="*/ 1422935 h 2060802"/>
                    <a:gd name="connsiteX17" fmla="*/ 498872 w 1430516"/>
                    <a:gd name="connsiteY17" fmla="*/ 1301015 h 2060802"/>
                    <a:gd name="connsiteX18" fmla="*/ 628412 w 1430516"/>
                    <a:gd name="connsiteY18" fmla="*/ 1201955 h 2060802"/>
                    <a:gd name="connsiteX19" fmla="*/ 902732 w 1430516"/>
                    <a:gd name="connsiteY19" fmla="*/ 897155 h 2060802"/>
                    <a:gd name="connsiteX20" fmla="*/ 1154192 w 1430516"/>
                    <a:gd name="connsiteY20" fmla="*/ 653315 h 2060802"/>
                    <a:gd name="connsiteX21" fmla="*/ 1184672 w 1430516"/>
                    <a:gd name="connsiteY21" fmla="*/ 500915 h 2060802"/>
                    <a:gd name="connsiteX22" fmla="*/ 1306592 w 1430516"/>
                    <a:gd name="connsiteY22" fmla="*/ 401855 h 2060802"/>
                    <a:gd name="connsiteX23" fmla="*/ 1320672 w 1430516"/>
                    <a:gd name="connsiteY23" fmla="*/ 45189 h 2060802"/>
                    <a:gd name="connsiteX24" fmla="*/ 1358328 w 1430516"/>
                    <a:gd name="connsiteY24" fmla="*/ 0 h 2060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430516" h="2060802">
                      <a:moveTo>
                        <a:pt x="1358328" y="0"/>
                      </a:moveTo>
                      <a:lnTo>
                        <a:pt x="1406456" y="168442"/>
                      </a:lnTo>
                      <a:lnTo>
                        <a:pt x="1430516" y="385011"/>
                      </a:lnTo>
                      <a:lnTo>
                        <a:pt x="1358328" y="601579"/>
                      </a:lnTo>
                      <a:lnTo>
                        <a:pt x="1093632" y="890337"/>
                      </a:lnTo>
                      <a:lnTo>
                        <a:pt x="1093632" y="1106906"/>
                      </a:lnTo>
                      <a:lnTo>
                        <a:pt x="925192" y="1347537"/>
                      </a:lnTo>
                      <a:lnTo>
                        <a:pt x="636432" y="1876927"/>
                      </a:lnTo>
                      <a:lnTo>
                        <a:pt x="636432" y="2060802"/>
                      </a:lnTo>
                      <a:lnTo>
                        <a:pt x="368060" y="2023643"/>
                      </a:lnTo>
                      <a:lnTo>
                        <a:pt x="285512" y="1941093"/>
                      </a:lnTo>
                      <a:lnTo>
                        <a:pt x="126764" y="1902993"/>
                      </a:lnTo>
                      <a:lnTo>
                        <a:pt x="0" y="1933416"/>
                      </a:lnTo>
                      <a:lnTo>
                        <a:pt x="79772" y="1849655"/>
                      </a:lnTo>
                      <a:lnTo>
                        <a:pt x="277892" y="1712495"/>
                      </a:lnTo>
                      <a:lnTo>
                        <a:pt x="361712" y="1453415"/>
                      </a:lnTo>
                      <a:lnTo>
                        <a:pt x="468392" y="1422935"/>
                      </a:lnTo>
                      <a:lnTo>
                        <a:pt x="498872" y="1301015"/>
                      </a:lnTo>
                      <a:lnTo>
                        <a:pt x="628412" y="1201955"/>
                      </a:lnTo>
                      <a:lnTo>
                        <a:pt x="902732" y="897155"/>
                      </a:lnTo>
                      <a:lnTo>
                        <a:pt x="1154192" y="653315"/>
                      </a:lnTo>
                      <a:lnTo>
                        <a:pt x="1184672" y="500915"/>
                      </a:lnTo>
                      <a:lnTo>
                        <a:pt x="1306592" y="401855"/>
                      </a:lnTo>
                      <a:lnTo>
                        <a:pt x="1320672" y="45189"/>
                      </a:lnTo>
                      <a:lnTo>
                        <a:pt x="13583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7FFFDBC3-A28A-4D84-94DB-E3929BE2D75A}"/>
                    </a:ext>
                  </a:extLst>
                </p:cNvPr>
                <p:cNvSpPr/>
                <p:nvPr/>
              </p:nvSpPr>
              <p:spPr>
                <a:xfrm>
                  <a:off x="56495952" y="-3142613"/>
                  <a:ext cx="2035896" cy="1688463"/>
                </a:xfrm>
                <a:custGeom>
                  <a:avLst/>
                  <a:gdLst>
                    <a:gd name="connsiteX0" fmla="*/ 1720084 w 2035896"/>
                    <a:gd name="connsiteY0" fmla="*/ 0 h 1688463"/>
                    <a:gd name="connsiteX1" fmla="*/ 1736888 w 2035896"/>
                    <a:gd name="connsiteY1" fmla="*/ 14404 h 1688463"/>
                    <a:gd name="connsiteX2" fmla="*/ 1857208 w 2035896"/>
                    <a:gd name="connsiteY2" fmla="*/ 495668 h 1688463"/>
                    <a:gd name="connsiteX3" fmla="*/ 1977524 w 2035896"/>
                    <a:gd name="connsiteY3" fmla="*/ 832552 h 1688463"/>
                    <a:gd name="connsiteX4" fmla="*/ 1977524 w 2035896"/>
                    <a:gd name="connsiteY4" fmla="*/ 952868 h 1688463"/>
                    <a:gd name="connsiteX5" fmla="*/ 2035896 w 2035896"/>
                    <a:gd name="connsiteY5" fmla="*/ 1166900 h 1688463"/>
                    <a:gd name="connsiteX6" fmla="*/ 1911348 w 2035896"/>
                    <a:gd name="connsiteY6" fmla="*/ 1268095 h 1688463"/>
                    <a:gd name="connsiteX7" fmla="*/ 1918968 w 2035896"/>
                    <a:gd name="connsiteY7" fmla="*/ 1443355 h 1688463"/>
                    <a:gd name="connsiteX8" fmla="*/ 1819908 w 2035896"/>
                    <a:gd name="connsiteY8" fmla="*/ 1443355 h 1688463"/>
                    <a:gd name="connsiteX9" fmla="*/ 1736088 w 2035896"/>
                    <a:gd name="connsiteY9" fmla="*/ 1542415 h 1688463"/>
                    <a:gd name="connsiteX10" fmla="*/ 1739152 w 2035896"/>
                    <a:gd name="connsiteY10" fmla="*/ 1555113 h 1688463"/>
                    <a:gd name="connsiteX11" fmla="*/ 1593848 w 2035896"/>
                    <a:gd name="connsiteY11" fmla="*/ 1555113 h 1688463"/>
                    <a:gd name="connsiteX12" fmla="*/ 1504948 w 2035896"/>
                    <a:gd name="connsiteY12" fmla="*/ 1656713 h 1688463"/>
                    <a:gd name="connsiteX13" fmla="*/ 1295400 w 2035896"/>
                    <a:gd name="connsiteY13" fmla="*/ 1612263 h 1688463"/>
                    <a:gd name="connsiteX14" fmla="*/ 1174748 w 2035896"/>
                    <a:gd name="connsiteY14" fmla="*/ 1688463 h 1688463"/>
                    <a:gd name="connsiteX15" fmla="*/ 952496 w 2035896"/>
                    <a:gd name="connsiteY15" fmla="*/ 1580513 h 1688463"/>
                    <a:gd name="connsiteX16" fmla="*/ 819148 w 2035896"/>
                    <a:gd name="connsiteY16" fmla="*/ 1548763 h 1688463"/>
                    <a:gd name="connsiteX17" fmla="*/ 685800 w 2035896"/>
                    <a:gd name="connsiteY17" fmla="*/ 1421763 h 1688463"/>
                    <a:gd name="connsiteX18" fmla="*/ 571496 w 2035896"/>
                    <a:gd name="connsiteY18" fmla="*/ 1409063 h 1688463"/>
                    <a:gd name="connsiteX19" fmla="*/ 298448 w 2035896"/>
                    <a:gd name="connsiteY19" fmla="*/ 1301113 h 1688463"/>
                    <a:gd name="connsiteX20" fmla="*/ 196848 w 2035896"/>
                    <a:gd name="connsiteY20" fmla="*/ 1199513 h 1688463"/>
                    <a:gd name="connsiteX21" fmla="*/ 69848 w 2035896"/>
                    <a:gd name="connsiteY21" fmla="*/ 1136013 h 1688463"/>
                    <a:gd name="connsiteX22" fmla="*/ 57148 w 2035896"/>
                    <a:gd name="connsiteY22" fmla="*/ 958213 h 1688463"/>
                    <a:gd name="connsiteX23" fmla="*/ 0 w 2035896"/>
                    <a:gd name="connsiteY23" fmla="*/ 882013 h 1688463"/>
                    <a:gd name="connsiteX24" fmla="*/ 63496 w 2035896"/>
                    <a:gd name="connsiteY24" fmla="*/ 748663 h 1688463"/>
                    <a:gd name="connsiteX25" fmla="*/ 165096 w 2035896"/>
                    <a:gd name="connsiteY25" fmla="*/ 748663 h 1688463"/>
                    <a:gd name="connsiteX26" fmla="*/ 355600 w 2035896"/>
                    <a:gd name="connsiteY26" fmla="*/ 558163 h 1688463"/>
                    <a:gd name="connsiteX27" fmla="*/ 577848 w 2035896"/>
                    <a:gd name="connsiteY27" fmla="*/ 628013 h 1688463"/>
                    <a:gd name="connsiteX28" fmla="*/ 806448 w 2035896"/>
                    <a:gd name="connsiteY28" fmla="*/ 608963 h 1688463"/>
                    <a:gd name="connsiteX29" fmla="*/ 882648 w 2035896"/>
                    <a:gd name="connsiteY29" fmla="*/ 691513 h 1688463"/>
                    <a:gd name="connsiteX30" fmla="*/ 1073148 w 2035896"/>
                    <a:gd name="connsiteY30" fmla="*/ 621663 h 1688463"/>
                    <a:gd name="connsiteX31" fmla="*/ 1174748 w 2035896"/>
                    <a:gd name="connsiteY31" fmla="*/ 450213 h 1688463"/>
                    <a:gd name="connsiteX32" fmla="*/ 1174748 w 2035896"/>
                    <a:gd name="connsiteY32" fmla="*/ 342263 h 1688463"/>
                    <a:gd name="connsiteX33" fmla="*/ 1600200 w 2035896"/>
                    <a:gd name="connsiteY33" fmla="*/ 202563 h 1688463"/>
                    <a:gd name="connsiteX34" fmla="*/ 1720084 w 2035896"/>
                    <a:gd name="connsiteY34" fmla="*/ 0 h 1688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035896" h="1688463">
                      <a:moveTo>
                        <a:pt x="1720084" y="0"/>
                      </a:moveTo>
                      <a:lnTo>
                        <a:pt x="1736888" y="14404"/>
                      </a:lnTo>
                      <a:lnTo>
                        <a:pt x="1857208" y="495668"/>
                      </a:lnTo>
                      <a:lnTo>
                        <a:pt x="1977524" y="832552"/>
                      </a:lnTo>
                      <a:lnTo>
                        <a:pt x="1977524" y="952868"/>
                      </a:lnTo>
                      <a:lnTo>
                        <a:pt x="2035896" y="1166900"/>
                      </a:lnTo>
                      <a:lnTo>
                        <a:pt x="1911348" y="1268095"/>
                      </a:lnTo>
                      <a:lnTo>
                        <a:pt x="1918968" y="1443355"/>
                      </a:lnTo>
                      <a:lnTo>
                        <a:pt x="1819908" y="1443355"/>
                      </a:lnTo>
                      <a:lnTo>
                        <a:pt x="1736088" y="1542415"/>
                      </a:lnTo>
                      <a:lnTo>
                        <a:pt x="1739152" y="1555113"/>
                      </a:lnTo>
                      <a:lnTo>
                        <a:pt x="1593848" y="1555113"/>
                      </a:lnTo>
                      <a:lnTo>
                        <a:pt x="1504948" y="1656713"/>
                      </a:lnTo>
                      <a:lnTo>
                        <a:pt x="1295400" y="1612263"/>
                      </a:lnTo>
                      <a:lnTo>
                        <a:pt x="1174748" y="1688463"/>
                      </a:lnTo>
                      <a:lnTo>
                        <a:pt x="952496" y="1580513"/>
                      </a:lnTo>
                      <a:lnTo>
                        <a:pt x="819148" y="1548763"/>
                      </a:lnTo>
                      <a:lnTo>
                        <a:pt x="685800" y="1421763"/>
                      </a:lnTo>
                      <a:lnTo>
                        <a:pt x="571496" y="1409063"/>
                      </a:lnTo>
                      <a:lnTo>
                        <a:pt x="298448" y="1301113"/>
                      </a:lnTo>
                      <a:lnTo>
                        <a:pt x="196848" y="1199513"/>
                      </a:lnTo>
                      <a:lnTo>
                        <a:pt x="69848" y="1136013"/>
                      </a:lnTo>
                      <a:lnTo>
                        <a:pt x="57148" y="958213"/>
                      </a:lnTo>
                      <a:lnTo>
                        <a:pt x="0" y="882013"/>
                      </a:lnTo>
                      <a:lnTo>
                        <a:pt x="63496" y="748663"/>
                      </a:lnTo>
                      <a:lnTo>
                        <a:pt x="165096" y="748663"/>
                      </a:lnTo>
                      <a:lnTo>
                        <a:pt x="355600" y="558163"/>
                      </a:lnTo>
                      <a:lnTo>
                        <a:pt x="577848" y="628013"/>
                      </a:lnTo>
                      <a:lnTo>
                        <a:pt x="806448" y="608963"/>
                      </a:lnTo>
                      <a:lnTo>
                        <a:pt x="882648" y="691513"/>
                      </a:lnTo>
                      <a:lnTo>
                        <a:pt x="1073148" y="621663"/>
                      </a:lnTo>
                      <a:lnTo>
                        <a:pt x="1174748" y="450213"/>
                      </a:lnTo>
                      <a:lnTo>
                        <a:pt x="1174748" y="342263"/>
                      </a:lnTo>
                      <a:lnTo>
                        <a:pt x="1600200" y="202563"/>
                      </a:lnTo>
                      <a:lnTo>
                        <a:pt x="17200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AFF262B8-8E66-405F-9872-210AD042E3EA}"/>
                    </a:ext>
                  </a:extLst>
                </p:cNvPr>
                <p:cNvSpPr/>
                <p:nvPr/>
              </p:nvSpPr>
              <p:spPr>
                <a:xfrm>
                  <a:off x="54963060" y="-2383864"/>
                  <a:ext cx="967740" cy="1568237"/>
                </a:xfrm>
                <a:custGeom>
                  <a:avLst/>
                  <a:gdLst>
                    <a:gd name="connsiteX0" fmla="*/ 302456 w 967740"/>
                    <a:gd name="connsiteY0" fmla="*/ 0 h 1568237"/>
                    <a:gd name="connsiteX1" fmla="*/ 459740 w 967740"/>
                    <a:gd name="connsiteY1" fmla="*/ 97864 h 1568237"/>
                    <a:gd name="connsiteX2" fmla="*/ 497840 w 967740"/>
                    <a:gd name="connsiteY2" fmla="*/ 218514 h 1568237"/>
                    <a:gd name="connsiteX3" fmla="*/ 466092 w 967740"/>
                    <a:gd name="connsiteY3" fmla="*/ 301064 h 1568237"/>
                    <a:gd name="connsiteX4" fmla="*/ 662940 w 967740"/>
                    <a:gd name="connsiteY4" fmla="*/ 409014 h 1568237"/>
                    <a:gd name="connsiteX5" fmla="*/ 701040 w 967740"/>
                    <a:gd name="connsiteY5" fmla="*/ 542364 h 1568237"/>
                    <a:gd name="connsiteX6" fmla="*/ 701040 w 967740"/>
                    <a:gd name="connsiteY6" fmla="*/ 663014 h 1568237"/>
                    <a:gd name="connsiteX7" fmla="*/ 885188 w 967740"/>
                    <a:gd name="connsiteY7" fmla="*/ 872564 h 1568237"/>
                    <a:gd name="connsiteX8" fmla="*/ 929640 w 967740"/>
                    <a:gd name="connsiteY8" fmla="*/ 1018614 h 1568237"/>
                    <a:gd name="connsiteX9" fmla="*/ 897892 w 967740"/>
                    <a:gd name="connsiteY9" fmla="*/ 1132914 h 1568237"/>
                    <a:gd name="connsiteX10" fmla="*/ 967740 w 967740"/>
                    <a:gd name="connsiteY10" fmla="*/ 1234514 h 1568237"/>
                    <a:gd name="connsiteX11" fmla="*/ 923292 w 967740"/>
                    <a:gd name="connsiteY11" fmla="*/ 1342464 h 1568237"/>
                    <a:gd name="connsiteX12" fmla="*/ 815340 w 967740"/>
                    <a:gd name="connsiteY12" fmla="*/ 1399614 h 1568237"/>
                    <a:gd name="connsiteX13" fmla="*/ 794264 w 967740"/>
                    <a:gd name="connsiteY13" fmla="*/ 1568237 h 1568237"/>
                    <a:gd name="connsiteX14" fmla="*/ 457200 w 967740"/>
                    <a:gd name="connsiteY14" fmla="*/ 1507566 h 1568237"/>
                    <a:gd name="connsiteX15" fmla="*/ 220980 w 967740"/>
                    <a:gd name="connsiteY15" fmla="*/ 829386 h 1568237"/>
                    <a:gd name="connsiteX16" fmla="*/ 0 w 967740"/>
                    <a:gd name="connsiteY16" fmla="*/ 676986 h 1568237"/>
                    <a:gd name="connsiteX17" fmla="*/ 0 w 967740"/>
                    <a:gd name="connsiteY17" fmla="*/ 577926 h 1568237"/>
                    <a:gd name="connsiteX18" fmla="*/ 68580 w 967740"/>
                    <a:gd name="connsiteY18" fmla="*/ 257886 h 1568237"/>
                    <a:gd name="connsiteX19" fmla="*/ 205740 w 967740"/>
                    <a:gd name="connsiteY19" fmla="*/ 135966 h 1568237"/>
                    <a:gd name="connsiteX20" fmla="*/ 304800 w 967740"/>
                    <a:gd name="connsiteY20" fmla="*/ 29286 h 1568237"/>
                    <a:gd name="connsiteX21" fmla="*/ 302456 w 967740"/>
                    <a:gd name="connsiteY21" fmla="*/ 0 h 1568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967740" h="1568237">
                      <a:moveTo>
                        <a:pt x="302456" y="0"/>
                      </a:moveTo>
                      <a:lnTo>
                        <a:pt x="459740" y="97864"/>
                      </a:lnTo>
                      <a:lnTo>
                        <a:pt x="497840" y="218514"/>
                      </a:lnTo>
                      <a:lnTo>
                        <a:pt x="466092" y="301064"/>
                      </a:lnTo>
                      <a:lnTo>
                        <a:pt x="662940" y="409014"/>
                      </a:lnTo>
                      <a:lnTo>
                        <a:pt x="701040" y="542364"/>
                      </a:lnTo>
                      <a:lnTo>
                        <a:pt x="701040" y="663014"/>
                      </a:lnTo>
                      <a:lnTo>
                        <a:pt x="885188" y="872564"/>
                      </a:lnTo>
                      <a:lnTo>
                        <a:pt x="929640" y="1018614"/>
                      </a:lnTo>
                      <a:lnTo>
                        <a:pt x="897892" y="1132914"/>
                      </a:lnTo>
                      <a:lnTo>
                        <a:pt x="967740" y="1234514"/>
                      </a:lnTo>
                      <a:lnTo>
                        <a:pt x="923292" y="1342464"/>
                      </a:lnTo>
                      <a:lnTo>
                        <a:pt x="815340" y="1399614"/>
                      </a:lnTo>
                      <a:lnTo>
                        <a:pt x="794264" y="1568237"/>
                      </a:lnTo>
                      <a:lnTo>
                        <a:pt x="457200" y="1507566"/>
                      </a:lnTo>
                      <a:lnTo>
                        <a:pt x="220980" y="829386"/>
                      </a:lnTo>
                      <a:lnTo>
                        <a:pt x="0" y="676986"/>
                      </a:lnTo>
                      <a:lnTo>
                        <a:pt x="0" y="577926"/>
                      </a:lnTo>
                      <a:lnTo>
                        <a:pt x="68580" y="257886"/>
                      </a:lnTo>
                      <a:lnTo>
                        <a:pt x="205740" y="135966"/>
                      </a:lnTo>
                      <a:lnTo>
                        <a:pt x="304800" y="29286"/>
                      </a:lnTo>
                      <a:lnTo>
                        <a:pt x="3024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00CBC880-D118-416F-9109-04F27E69A238}"/>
                    </a:ext>
                  </a:extLst>
                </p:cNvPr>
                <p:cNvSpPr/>
                <p:nvPr/>
              </p:nvSpPr>
              <p:spPr>
                <a:xfrm>
                  <a:off x="53797716" y="-2095007"/>
                  <a:ext cx="1448972" cy="1913846"/>
                </a:xfrm>
                <a:custGeom>
                  <a:avLst/>
                  <a:gdLst>
                    <a:gd name="connsiteX0" fmla="*/ 787948 w 1448972"/>
                    <a:gd name="connsiteY0" fmla="*/ 0 h 1913846"/>
                    <a:gd name="connsiteX1" fmla="*/ 845304 w 1448972"/>
                    <a:gd name="connsiteY1" fmla="*/ 129049 h 1913846"/>
                    <a:gd name="connsiteX2" fmla="*/ 624324 w 1448972"/>
                    <a:gd name="connsiteY2" fmla="*/ 426229 h 1913846"/>
                    <a:gd name="connsiteX3" fmla="*/ 700524 w 1448972"/>
                    <a:gd name="connsiteY3" fmla="*/ 784369 h 1913846"/>
                    <a:gd name="connsiteX4" fmla="*/ 807204 w 1448972"/>
                    <a:gd name="connsiteY4" fmla="*/ 875809 h 1913846"/>
                    <a:gd name="connsiteX5" fmla="*/ 852924 w 1448972"/>
                    <a:gd name="connsiteY5" fmla="*/ 997729 h 1913846"/>
                    <a:gd name="connsiteX6" fmla="*/ 967224 w 1448972"/>
                    <a:gd name="connsiteY6" fmla="*/ 1073929 h 1913846"/>
                    <a:gd name="connsiteX7" fmla="*/ 1051044 w 1448972"/>
                    <a:gd name="connsiteY7" fmla="*/ 1310149 h 1913846"/>
                    <a:gd name="connsiteX8" fmla="*/ 1249164 w 1448972"/>
                    <a:gd name="connsiteY8" fmla="*/ 1355869 h 1913846"/>
                    <a:gd name="connsiteX9" fmla="*/ 1249164 w 1448972"/>
                    <a:gd name="connsiteY9" fmla="*/ 1447309 h 1913846"/>
                    <a:gd name="connsiteX10" fmla="*/ 1416804 w 1448972"/>
                    <a:gd name="connsiteY10" fmla="*/ 1454929 h 1913846"/>
                    <a:gd name="connsiteX11" fmla="*/ 1448972 w 1448972"/>
                    <a:gd name="connsiteY11" fmla="*/ 1605050 h 1913846"/>
                    <a:gd name="connsiteX12" fmla="*/ 825652 w 1448972"/>
                    <a:gd name="connsiteY12" fmla="*/ 1854377 h 1913846"/>
                    <a:gd name="connsiteX13" fmla="*/ 760236 w 1448972"/>
                    <a:gd name="connsiteY13" fmla="*/ 1913846 h 1913846"/>
                    <a:gd name="connsiteX14" fmla="*/ 654804 w 1448972"/>
                    <a:gd name="connsiteY14" fmla="*/ 1736869 h 1913846"/>
                    <a:gd name="connsiteX15" fmla="*/ 510024 w 1448972"/>
                    <a:gd name="connsiteY15" fmla="*/ 1683529 h 1913846"/>
                    <a:gd name="connsiteX16" fmla="*/ 449064 w 1448972"/>
                    <a:gd name="connsiteY16" fmla="*/ 1553989 h 1913846"/>
                    <a:gd name="connsiteX17" fmla="*/ 502404 w 1448972"/>
                    <a:gd name="connsiteY17" fmla="*/ 1355869 h 1913846"/>
                    <a:gd name="connsiteX18" fmla="*/ 410964 w 1448972"/>
                    <a:gd name="connsiteY18" fmla="*/ 1226329 h 1913846"/>
                    <a:gd name="connsiteX19" fmla="*/ 235704 w 1448972"/>
                    <a:gd name="connsiteY19" fmla="*/ 1195849 h 1913846"/>
                    <a:gd name="connsiteX20" fmla="*/ 182364 w 1448972"/>
                    <a:gd name="connsiteY20" fmla="*/ 1073929 h 1913846"/>
                    <a:gd name="connsiteX21" fmla="*/ 704 w 1448972"/>
                    <a:gd name="connsiteY21" fmla="*/ 1081498 h 1913846"/>
                    <a:gd name="connsiteX22" fmla="*/ 37584 w 1448972"/>
                    <a:gd name="connsiteY22" fmla="*/ 964707 h 1913846"/>
                    <a:gd name="connsiteX23" fmla="*/ 37584 w 1448972"/>
                    <a:gd name="connsiteY23" fmla="*/ 907557 h 1913846"/>
                    <a:gd name="connsiteX24" fmla="*/ 0 w 1448972"/>
                    <a:gd name="connsiteY24" fmla="*/ 902859 h 1913846"/>
                    <a:gd name="connsiteX25" fmla="*/ 62984 w 1448972"/>
                    <a:gd name="connsiteY25" fmla="*/ 805957 h 1913846"/>
                    <a:gd name="connsiteX26" fmla="*/ 113784 w 1448972"/>
                    <a:gd name="connsiteY26" fmla="*/ 736107 h 1913846"/>
                    <a:gd name="connsiteX27" fmla="*/ 145532 w 1448972"/>
                    <a:gd name="connsiteY27" fmla="*/ 551957 h 1913846"/>
                    <a:gd name="connsiteX28" fmla="*/ 183636 w 1448972"/>
                    <a:gd name="connsiteY28" fmla="*/ 475757 h 1913846"/>
                    <a:gd name="connsiteX29" fmla="*/ 266184 w 1448972"/>
                    <a:gd name="connsiteY29" fmla="*/ 374157 h 1913846"/>
                    <a:gd name="connsiteX30" fmla="*/ 355084 w 1448972"/>
                    <a:gd name="connsiteY30" fmla="*/ 291607 h 1913846"/>
                    <a:gd name="connsiteX31" fmla="*/ 437636 w 1448972"/>
                    <a:gd name="connsiteY31" fmla="*/ 196357 h 1913846"/>
                    <a:gd name="connsiteX32" fmla="*/ 577332 w 1448972"/>
                    <a:gd name="connsiteY32" fmla="*/ 107457 h 1913846"/>
                    <a:gd name="connsiteX33" fmla="*/ 787948 w 1448972"/>
                    <a:gd name="connsiteY33" fmla="*/ 0 h 1913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448972" h="1913846">
                      <a:moveTo>
                        <a:pt x="787948" y="0"/>
                      </a:moveTo>
                      <a:lnTo>
                        <a:pt x="845304" y="129049"/>
                      </a:lnTo>
                      <a:lnTo>
                        <a:pt x="624324" y="426229"/>
                      </a:lnTo>
                      <a:lnTo>
                        <a:pt x="700524" y="784369"/>
                      </a:lnTo>
                      <a:lnTo>
                        <a:pt x="807204" y="875809"/>
                      </a:lnTo>
                      <a:lnTo>
                        <a:pt x="852924" y="997729"/>
                      </a:lnTo>
                      <a:lnTo>
                        <a:pt x="967224" y="1073929"/>
                      </a:lnTo>
                      <a:lnTo>
                        <a:pt x="1051044" y="1310149"/>
                      </a:lnTo>
                      <a:lnTo>
                        <a:pt x="1249164" y="1355869"/>
                      </a:lnTo>
                      <a:lnTo>
                        <a:pt x="1249164" y="1447309"/>
                      </a:lnTo>
                      <a:lnTo>
                        <a:pt x="1416804" y="1454929"/>
                      </a:lnTo>
                      <a:lnTo>
                        <a:pt x="1448972" y="1605050"/>
                      </a:lnTo>
                      <a:lnTo>
                        <a:pt x="825652" y="1854377"/>
                      </a:lnTo>
                      <a:lnTo>
                        <a:pt x="760236" y="1913846"/>
                      </a:lnTo>
                      <a:lnTo>
                        <a:pt x="654804" y="1736869"/>
                      </a:lnTo>
                      <a:lnTo>
                        <a:pt x="510024" y="1683529"/>
                      </a:lnTo>
                      <a:lnTo>
                        <a:pt x="449064" y="1553989"/>
                      </a:lnTo>
                      <a:lnTo>
                        <a:pt x="502404" y="1355869"/>
                      </a:lnTo>
                      <a:lnTo>
                        <a:pt x="410964" y="1226329"/>
                      </a:lnTo>
                      <a:lnTo>
                        <a:pt x="235704" y="1195849"/>
                      </a:lnTo>
                      <a:lnTo>
                        <a:pt x="182364" y="1073929"/>
                      </a:lnTo>
                      <a:lnTo>
                        <a:pt x="704" y="1081498"/>
                      </a:lnTo>
                      <a:lnTo>
                        <a:pt x="37584" y="964707"/>
                      </a:lnTo>
                      <a:lnTo>
                        <a:pt x="37584" y="907557"/>
                      </a:lnTo>
                      <a:lnTo>
                        <a:pt x="0" y="902859"/>
                      </a:lnTo>
                      <a:lnTo>
                        <a:pt x="62984" y="805957"/>
                      </a:lnTo>
                      <a:lnTo>
                        <a:pt x="113784" y="736107"/>
                      </a:lnTo>
                      <a:lnTo>
                        <a:pt x="145532" y="551957"/>
                      </a:lnTo>
                      <a:lnTo>
                        <a:pt x="183636" y="475757"/>
                      </a:lnTo>
                      <a:lnTo>
                        <a:pt x="266184" y="374157"/>
                      </a:lnTo>
                      <a:lnTo>
                        <a:pt x="355084" y="291607"/>
                      </a:lnTo>
                      <a:lnTo>
                        <a:pt x="437636" y="196357"/>
                      </a:lnTo>
                      <a:lnTo>
                        <a:pt x="577332" y="107457"/>
                      </a:lnTo>
                      <a:lnTo>
                        <a:pt x="7879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3D15614E-D122-46C6-B75B-6F088EBB6BDF}"/>
                    </a:ext>
                  </a:extLst>
                </p:cNvPr>
                <p:cNvSpPr/>
                <p:nvPr/>
              </p:nvSpPr>
              <p:spPr>
                <a:xfrm>
                  <a:off x="57337620" y="-1588488"/>
                  <a:ext cx="1306032" cy="1050631"/>
                </a:xfrm>
                <a:custGeom>
                  <a:avLst/>
                  <a:gdLst>
                    <a:gd name="connsiteX0" fmla="*/ 0 w 1306032"/>
                    <a:gd name="connsiteY0" fmla="*/ 0 h 1050631"/>
                    <a:gd name="connsiteX1" fmla="*/ 110828 w 1306032"/>
                    <a:gd name="connsiteY1" fmla="*/ 26388 h 1050631"/>
                    <a:gd name="connsiteX2" fmla="*/ 333080 w 1306032"/>
                    <a:gd name="connsiteY2" fmla="*/ 134338 h 1050631"/>
                    <a:gd name="connsiteX3" fmla="*/ 453732 w 1306032"/>
                    <a:gd name="connsiteY3" fmla="*/ 58138 h 1050631"/>
                    <a:gd name="connsiteX4" fmla="*/ 663280 w 1306032"/>
                    <a:gd name="connsiteY4" fmla="*/ 102588 h 1050631"/>
                    <a:gd name="connsiteX5" fmla="*/ 752180 w 1306032"/>
                    <a:gd name="connsiteY5" fmla="*/ 988 h 1050631"/>
                    <a:gd name="connsiteX6" fmla="*/ 897484 w 1306032"/>
                    <a:gd name="connsiteY6" fmla="*/ 988 h 1050631"/>
                    <a:gd name="connsiteX7" fmla="*/ 947760 w 1306032"/>
                    <a:gd name="connsiteY7" fmla="*/ 209270 h 1050631"/>
                    <a:gd name="connsiteX8" fmla="*/ 1054440 w 1306032"/>
                    <a:gd name="connsiteY8" fmla="*/ 110210 h 1050631"/>
                    <a:gd name="connsiteX9" fmla="*/ 1214460 w 1306032"/>
                    <a:gd name="connsiteY9" fmla="*/ 186410 h 1050631"/>
                    <a:gd name="connsiteX10" fmla="*/ 1306032 w 1306032"/>
                    <a:gd name="connsiteY10" fmla="*/ 319842 h 1050631"/>
                    <a:gd name="connsiteX11" fmla="*/ 847096 w 1306032"/>
                    <a:gd name="connsiteY11" fmla="*/ 457522 h 1050631"/>
                    <a:gd name="connsiteX12" fmla="*/ 678652 w 1306032"/>
                    <a:gd name="connsiteY12" fmla="*/ 481585 h 1050631"/>
                    <a:gd name="connsiteX13" fmla="*/ 654592 w 1306032"/>
                    <a:gd name="connsiteY13" fmla="*/ 698153 h 1050631"/>
                    <a:gd name="connsiteX14" fmla="*/ 750844 w 1306032"/>
                    <a:gd name="connsiteY14" fmla="*/ 794406 h 1050631"/>
                    <a:gd name="connsiteX15" fmla="*/ 341768 w 1306032"/>
                    <a:gd name="connsiteY15" fmla="*/ 938785 h 1050631"/>
                    <a:gd name="connsiteX16" fmla="*/ 277856 w 1306032"/>
                    <a:gd name="connsiteY16" fmla="*/ 1050631 h 1050631"/>
                    <a:gd name="connsiteX17" fmla="*/ 263228 w 1306032"/>
                    <a:gd name="connsiteY17" fmla="*/ 969363 h 1050631"/>
                    <a:gd name="connsiteX18" fmla="*/ 231480 w 1306032"/>
                    <a:gd name="connsiteY18" fmla="*/ 937613 h 1050631"/>
                    <a:gd name="connsiteX19" fmla="*/ 225132 w 1306032"/>
                    <a:gd name="connsiteY19" fmla="*/ 899513 h 1050631"/>
                    <a:gd name="connsiteX20" fmla="*/ 171156 w 1306032"/>
                    <a:gd name="connsiteY20" fmla="*/ 810613 h 1050631"/>
                    <a:gd name="connsiteX21" fmla="*/ 196556 w 1306032"/>
                    <a:gd name="connsiteY21" fmla="*/ 759813 h 1050631"/>
                    <a:gd name="connsiteX22" fmla="*/ 241004 w 1306032"/>
                    <a:gd name="connsiteY22" fmla="*/ 759813 h 1050631"/>
                    <a:gd name="connsiteX23" fmla="*/ 247356 w 1306032"/>
                    <a:gd name="connsiteY23" fmla="*/ 737588 h 1050631"/>
                    <a:gd name="connsiteX24" fmla="*/ 260056 w 1306032"/>
                    <a:gd name="connsiteY24" fmla="*/ 712188 h 1050631"/>
                    <a:gd name="connsiteX25" fmla="*/ 228304 w 1306032"/>
                    <a:gd name="connsiteY25" fmla="*/ 677263 h 1050631"/>
                    <a:gd name="connsiteX26" fmla="*/ 221956 w 1306032"/>
                    <a:gd name="connsiteY26" fmla="*/ 645513 h 1050631"/>
                    <a:gd name="connsiteX27" fmla="*/ 282280 w 1306032"/>
                    <a:gd name="connsiteY27" fmla="*/ 540738 h 1050631"/>
                    <a:gd name="connsiteX28" fmla="*/ 161628 w 1306032"/>
                    <a:gd name="connsiteY28" fmla="*/ 464538 h 1050631"/>
                    <a:gd name="connsiteX29" fmla="*/ 114004 w 1306032"/>
                    <a:gd name="connsiteY29" fmla="*/ 432788 h 1050631"/>
                    <a:gd name="connsiteX30" fmla="*/ 44156 w 1306032"/>
                    <a:gd name="connsiteY30" fmla="*/ 356588 h 1050631"/>
                    <a:gd name="connsiteX31" fmla="*/ 107656 w 1306032"/>
                    <a:gd name="connsiteY31" fmla="*/ 305788 h 1050631"/>
                    <a:gd name="connsiteX32" fmla="*/ 88604 w 1306032"/>
                    <a:gd name="connsiteY32" fmla="*/ 245463 h 1050631"/>
                    <a:gd name="connsiteX33" fmla="*/ 123532 w 1306032"/>
                    <a:gd name="connsiteY33" fmla="*/ 207363 h 1050631"/>
                    <a:gd name="connsiteX34" fmla="*/ 37804 w 1306032"/>
                    <a:gd name="connsiteY34" fmla="*/ 143863 h 1050631"/>
                    <a:gd name="connsiteX35" fmla="*/ 34628 w 1306032"/>
                    <a:gd name="connsiteY35" fmla="*/ 96238 h 1050631"/>
                    <a:gd name="connsiteX36" fmla="*/ 2880 w 1306032"/>
                    <a:gd name="connsiteY36" fmla="*/ 67663 h 1050631"/>
                    <a:gd name="connsiteX37" fmla="*/ 0 w 1306032"/>
                    <a:gd name="connsiteY37" fmla="*/ 0 h 105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306032" h="1050631">
                      <a:moveTo>
                        <a:pt x="0" y="0"/>
                      </a:moveTo>
                      <a:lnTo>
                        <a:pt x="110828" y="26388"/>
                      </a:lnTo>
                      <a:lnTo>
                        <a:pt x="333080" y="134338"/>
                      </a:lnTo>
                      <a:lnTo>
                        <a:pt x="453732" y="58138"/>
                      </a:lnTo>
                      <a:lnTo>
                        <a:pt x="663280" y="102588"/>
                      </a:lnTo>
                      <a:lnTo>
                        <a:pt x="752180" y="988"/>
                      </a:lnTo>
                      <a:lnTo>
                        <a:pt x="897484" y="988"/>
                      </a:lnTo>
                      <a:lnTo>
                        <a:pt x="947760" y="209270"/>
                      </a:lnTo>
                      <a:lnTo>
                        <a:pt x="1054440" y="110210"/>
                      </a:lnTo>
                      <a:lnTo>
                        <a:pt x="1214460" y="186410"/>
                      </a:lnTo>
                      <a:lnTo>
                        <a:pt x="1306032" y="319842"/>
                      </a:lnTo>
                      <a:lnTo>
                        <a:pt x="847096" y="457522"/>
                      </a:lnTo>
                      <a:lnTo>
                        <a:pt x="678652" y="481585"/>
                      </a:lnTo>
                      <a:lnTo>
                        <a:pt x="654592" y="698153"/>
                      </a:lnTo>
                      <a:lnTo>
                        <a:pt x="750844" y="794406"/>
                      </a:lnTo>
                      <a:lnTo>
                        <a:pt x="341768" y="938785"/>
                      </a:lnTo>
                      <a:lnTo>
                        <a:pt x="277856" y="1050631"/>
                      </a:lnTo>
                      <a:lnTo>
                        <a:pt x="263228" y="969363"/>
                      </a:lnTo>
                      <a:lnTo>
                        <a:pt x="231480" y="937613"/>
                      </a:lnTo>
                      <a:lnTo>
                        <a:pt x="225132" y="899513"/>
                      </a:lnTo>
                      <a:lnTo>
                        <a:pt x="171156" y="810613"/>
                      </a:lnTo>
                      <a:lnTo>
                        <a:pt x="196556" y="759813"/>
                      </a:lnTo>
                      <a:lnTo>
                        <a:pt x="241004" y="759813"/>
                      </a:lnTo>
                      <a:lnTo>
                        <a:pt x="247356" y="737588"/>
                      </a:lnTo>
                      <a:lnTo>
                        <a:pt x="260056" y="712188"/>
                      </a:lnTo>
                      <a:lnTo>
                        <a:pt x="228304" y="677263"/>
                      </a:lnTo>
                      <a:lnTo>
                        <a:pt x="221956" y="645513"/>
                      </a:lnTo>
                      <a:lnTo>
                        <a:pt x="282280" y="540738"/>
                      </a:lnTo>
                      <a:lnTo>
                        <a:pt x="161628" y="464538"/>
                      </a:lnTo>
                      <a:cubicBezTo>
                        <a:pt x="120092" y="456230"/>
                        <a:pt x="135600" y="467340"/>
                        <a:pt x="114004" y="432788"/>
                      </a:cubicBezTo>
                      <a:lnTo>
                        <a:pt x="44156" y="356588"/>
                      </a:lnTo>
                      <a:lnTo>
                        <a:pt x="107656" y="305788"/>
                      </a:lnTo>
                      <a:lnTo>
                        <a:pt x="88604" y="245463"/>
                      </a:lnTo>
                      <a:lnTo>
                        <a:pt x="123532" y="207363"/>
                      </a:lnTo>
                      <a:lnTo>
                        <a:pt x="37804" y="143863"/>
                      </a:lnTo>
                      <a:lnTo>
                        <a:pt x="34628" y="96238"/>
                      </a:lnTo>
                      <a:lnTo>
                        <a:pt x="2880" y="676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8C21F08F-BD21-4F48-8F94-1B7F3666B9B9}"/>
                    </a:ext>
                  </a:extLst>
                </p:cNvPr>
                <p:cNvSpPr/>
                <p:nvPr/>
              </p:nvSpPr>
              <p:spPr>
                <a:xfrm>
                  <a:off x="55757324" y="-996950"/>
                  <a:ext cx="1152044" cy="756320"/>
                </a:xfrm>
                <a:custGeom>
                  <a:avLst/>
                  <a:gdLst>
                    <a:gd name="connsiteX0" fmla="*/ 45064 w 1152044"/>
                    <a:gd name="connsiteY0" fmla="*/ 0 h 756320"/>
                    <a:gd name="connsiteX1" fmla="*/ 300476 w 1152044"/>
                    <a:gd name="connsiteY1" fmla="*/ 0 h 756320"/>
                    <a:gd name="connsiteX2" fmla="*/ 421124 w 1152044"/>
                    <a:gd name="connsiteY2" fmla="*/ 69850 h 756320"/>
                    <a:gd name="connsiteX3" fmla="*/ 490976 w 1152044"/>
                    <a:gd name="connsiteY3" fmla="*/ 273050 h 756320"/>
                    <a:gd name="connsiteX4" fmla="*/ 471924 w 1152044"/>
                    <a:gd name="connsiteY4" fmla="*/ 342900 h 756320"/>
                    <a:gd name="connsiteX5" fmla="*/ 548124 w 1152044"/>
                    <a:gd name="connsiteY5" fmla="*/ 438150 h 756320"/>
                    <a:gd name="connsiteX6" fmla="*/ 567176 w 1152044"/>
                    <a:gd name="connsiteY6" fmla="*/ 546100 h 756320"/>
                    <a:gd name="connsiteX7" fmla="*/ 1068868 w 1152044"/>
                    <a:gd name="connsiteY7" fmla="*/ 639874 h 756320"/>
                    <a:gd name="connsiteX8" fmla="*/ 1152044 w 1152044"/>
                    <a:gd name="connsiteY8" fmla="*/ 756320 h 756320"/>
                    <a:gd name="connsiteX9" fmla="*/ 502340 w 1152044"/>
                    <a:gd name="connsiteY9" fmla="*/ 684131 h 756320"/>
                    <a:gd name="connsiteX10" fmla="*/ 309836 w 1152044"/>
                    <a:gd name="connsiteY10" fmla="*/ 708194 h 756320"/>
                    <a:gd name="connsiteX11" fmla="*/ 233756 w 1152044"/>
                    <a:gd name="connsiteY11" fmla="*/ 690637 h 756320"/>
                    <a:gd name="connsiteX12" fmla="*/ 211576 w 1152044"/>
                    <a:gd name="connsiteY12" fmla="*/ 570232 h 756320"/>
                    <a:gd name="connsiteX13" fmla="*/ 5836 w 1152044"/>
                    <a:gd name="connsiteY13" fmla="*/ 471172 h 756320"/>
                    <a:gd name="connsiteX14" fmla="*/ 66796 w 1152044"/>
                    <a:gd name="connsiteY14" fmla="*/ 394972 h 756320"/>
                    <a:gd name="connsiteX15" fmla="*/ 43936 w 1152044"/>
                    <a:gd name="connsiteY15" fmla="*/ 189232 h 756320"/>
                    <a:gd name="connsiteX16" fmla="*/ 0 w 1152044"/>
                    <a:gd name="connsiteY16" fmla="*/ 181323 h 756320"/>
                    <a:gd name="connsiteX17" fmla="*/ 21076 w 1152044"/>
                    <a:gd name="connsiteY17" fmla="*/ 12700 h 756320"/>
                    <a:gd name="connsiteX18" fmla="*/ 45064 w 1152044"/>
                    <a:gd name="connsiteY18" fmla="*/ 0 h 756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52044" h="756320">
                      <a:moveTo>
                        <a:pt x="45064" y="0"/>
                      </a:moveTo>
                      <a:lnTo>
                        <a:pt x="300476" y="0"/>
                      </a:lnTo>
                      <a:lnTo>
                        <a:pt x="421124" y="69850"/>
                      </a:lnTo>
                      <a:lnTo>
                        <a:pt x="490976" y="273050"/>
                      </a:lnTo>
                      <a:lnTo>
                        <a:pt x="471924" y="342900"/>
                      </a:lnTo>
                      <a:lnTo>
                        <a:pt x="548124" y="438150"/>
                      </a:lnTo>
                      <a:lnTo>
                        <a:pt x="567176" y="546100"/>
                      </a:lnTo>
                      <a:lnTo>
                        <a:pt x="1068868" y="639874"/>
                      </a:lnTo>
                      <a:lnTo>
                        <a:pt x="1152044" y="756320"/>
                      </a:lnTo>
                      <a:lnTo>
                        <a:pt x="502340" y="684131"/>
                      </a:lnTo>
                      <a:lnTo>
                        <a:pt x="309836" y="708194"/>
                      </a:lnTo>
                      <a:lnTo>
                        <a:pt x="233756" y="690637"/>
                      </a:lnTo>
                      <a:lnTo>
                        <a:pt x="211576" y="570232"/>
                      </a:lnTo>
                      <a:lnTo>
                        <a:pt x="5836" y="471172"/>
                      </a:lnTo>
                      <a:lnTo>
                        <a:pt x="66796" y="394972"/>
                      </a:lnTo>
                      <a:lnTo>
                        <a:pt x="43936" y="189232"/>
                      </a:lnTo>
                      <a:lnTo>
                        <a:pt x="0" y="181323"/>
                      </a:lnTo>
                      <a:lnTo>
                        <a:pt x="21076" y="12700"/>
                      </a:lnTo>
                      <a:lnTo>
                        <a:pt x="450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52DF9461-5907-4E05-A87E-1C048CBAA802}"/>
                    </a:ext>
                  </a:extLst>
                </p:cNvPr>
                <p:cNvSpPr/>
                <p:nvPr/>
              </p:nvSpPr>
              <p:spPr>
                <a:xfrm>
                  <a:off x="56254648" y="-1999761"/>
                  <a:ext cx="1365252" cy="1642685"/>
                </a:xfrm>
                <a:custGeom>
                  <a:avLst/>
                  <a:gdLst>
                    <a:gd name="connsiteX0" fmla="*/ 324828 w 1365252"/>
                    <a:gd name="connsiteY0" fmla="*/ 0 h 1642685"/>
                    <a:gd name="connsiteX1" fmla="*/ 438152 w 1365252"/>
                    <a:gd name="connsiteY1" fmla="*/ 56661 h 1642685"/>
                    <a:gd name="connsiteX2" fmla="*/ 539752 w 1365252"/>
                    <a:gd name="connsiteY2" fmla="*/ 158261 h 1642685"/>
                    <a:gd name="connsiteX3" fmla="*/ 812800 w 1365252"/>
                    <a:gd name="connsiteY3" fmla="*/ 266211 h 1642685"/>
                    <a:gd name="connsiteX4" fmla="*/ 927104 w 1365252"/>
                    <a:gd name="connsiteY4" fmla="*/ 278911 h 1642685"/>
                    <a:gd name="connsiteX5" fmla="*/ 1060452 w 1365252"/>
                    <a:gd name="connsiteY5" fmla="*/ 405911 h 1642685"/>
                    <a:gd name="connsiteX6" fmla="*/ 1082972 w 1365252"/>
                    <a:gd name="connsiteY6" fmla="*/ 411273 h 1642685"/>
                    <a:gd name="connsiteX7" fmla="*/ 1085852 w 1365252"/>
                    <a:gd name="connsiteY7" fmla="*/ 478936 h 1642685"/>
                    <a:gd name="connsiteX8" fmla="*/ 1117600 w 1365252"/>
                    <a:gd name="connsiteY8" fmla="*/ 507511 h 1642685"/>
                    <a:gd name="connsiteX9" fmla="*/ 1120776 w 1365252"/>
                    <a:gd name="connsiteY9" fmla="*/ 555136 h 1642685"/>
                    <a:gd name="connsiteX10" fmla="*/ 1206504 w 1365252"/>
                    <a:gd name="connsiteY10" fmla="*/ 618636 h 1642685"/>
                    <a:gd name="connsiteX11" fmla="*/ 1171576 w 1365252"/>
                    <a:gd name="connsiteY11" fmla="*/ 656736 h 1642685"/>
                    <a:gd name="connsiteX12" fmla="*/ 1190628 w 1365252"/>
                    <a:gd name="connsiteY12" fmla="*/ 717061 h 1642685"/>
                    <a:gd name="connsiteX13" fmla="*/ 1127128 w 1365252"/>
                    <a:gd name="connsiteY13" fmla="*/ 767861 h 1642685"/>
                    <a:gd name="connsiteX14" fmla="*/ 1196976 w 1365252"/>
                    <a:gd name="connsiteY14" fmla="*/ 844061 h 1642685"/>
                    <a:gd name="connsiteX15" fmla="*/ 1244600 w 1365252"/>
                    <a:gd name="connsiteY15" fmla="*/ 875811 h 1642685"/>
                    <a:gd name="connsiteX16" fmla="*/ 1365252 w 1365252"/>
                    <a:gd name="connsiteY16" fmla="*/ 952011 h 1642685"/>
                    <a:gd name="connsiteX17" fmla="*/ 1304928 w 1365252"/>
                    <a:gd name="connsiteY17" fmla="*/ 1056786 h 1642685"/>
                    <a:gd name="connsiteX18" fmla="*/ 1311276 w 1365252"/>
                    <a:gd name="connsiteY18" fmla="*/ 1088536 h 1642685"/>
                    <a:gd name="connsiteX19" fmla="*/ 1343028 w 1365252"/>
                    <a:gd name="connsiteY19" fmla="*/ 1123461 h 1642685"/>
                    <a:gd name="connsiteX20" fmla="*/ 1330328 w 1365252"/>
                    <a:gd name="connsiteY20" fmla="*/ 1148861 h 1642685"/>
                    <a:gd name="connsiteX21" fmla="*/ 1323976 w 1365252"/>
                    <a:gd name="connsiteY21" fmla="*/ 1171086 h 1642685"/>
                    <a:gd name="connsiteX22" fmla="*/ 1279528 w 1365252"/>
                    <a:gd name="connsiteY22" fmla="*/ 1171086 h 1642685"/>
                    <a:gd name="connsiteX23" fmla="*/ 1254128 w 1365252"/>
                    <a:gd name="connsiteY23" fmla="*/ 1221886 h 1642685"/>
                    <a:gd name="connsiteX24" fmla="*/ 1308104 w 1365252"/>
                    <a:gd name="connsiteY24" fmla="*/ 1310786 h 1642685"/>
                    <a:gd name="connsiteX25" fmla="*/ 1314452 w 1365252"/>
                    <a:gd name="connsiteY25" fmla="*/ 1348886 h 1642685"/>
                    <a:gd name="connsiteX26" fmla="*/ 1346200 w 1365252"/>
                    <a:gd name="connsiteY26" fmla="*/ 1380636 h 1642685"/>
                    <a:gd name="connsiteX27" fmla="*/ 1360828 w 1365252"/>
                    <a:gd name="connsiteY27" fmla="*/ 1461904 h 1642685"/>
                    <a:gd name="connsiteX28" fmla="*/ 1328488 w 1365252"/>
                    <a:gd name="connsiteY28" fmla="*/ 1518500 h 1642685"/>
                    <a:gd name="connsiteX29" fmla="*/ 1135984 w 1365252"/>
                    <a:gd name="connsiteY29" fmla="*/ 1542563 h 1642685"/>
                    <a:gd name="connsiteX30" fmla="*/ 847224 w 1365252"/>
                    <a:gd name="connsiteY30" fmla="*/ 1470374 h 1642685"/>
                    <a:gd name="connsiteX31" fmla="*/ 823164 w 1365252"/>
                    <a:gd name="connsiteY31" fmla="*/ 1301931 h 1642685"/>
                    <a:gd name="connsiteX32" fmla="*/ 654720 w 1365252"/>
                    <a:gd name="connsiteY32" fmla="*/ 1301931 h 1642685"/>
                    <a:gd name="connsiteX33" fmla="*/ 534404 w 1365252"/>
                    <a:gd name="connsiteY33" fmla="*/ 1446310 h 1642685"/>
                    <a:gd name="connsiteX34" fmla="*/ 534404 w 1365252"/>
                    <a:gd name="connsiteY34" fmla="*/ 1590689 h 1642685"/>
                    <a:gd name="connsiteX35" fmla="*/ 571544 w 1365252"/>
                    <a:gd name="connsiteY35" fmla="*/ 1642685 h 1642685"/>
                    <a:gd name="connsiteX36" fmla="*/ 69852 w 1365252"/>
                    <a:gd name="connsiteY36" fmla="*/ 1548911 h 1642685"/>
                    <a:gd name="connsiteX37" fmla="*/ 50800 w 1365252"/>
                    <a:gd name="connsiteY37" fmla="*/ 1440961 h 1642685"/>
                    <a:gd name="connsiteX38" fmla="*/ 0 w 1365252"/>
                    <a:gd name="connsiteY38" fmla="*/ 1377461 h 1642685"/>
                    <a:gd name="connsiteX39" fmla="*/ 139704 w 1365252"/>
                    <a:gd name="connsiteY39" fmla="*/ 1250461 h 1642685"/>
                    <a:gd name="connsiteX40" fmla="*/ 234952 w 1365252"/>
                    <a:gd name="connsiteY40" fmla="*/ 1244111 h 1642685"/>
                    <a:gd name="connsiteX41" fmla="*/ 292104 w 1365252"/>
                    <a:gd name="connsiteY41" fmla="*/ 1085361 h 1642685"/>
                    <a:gd name="connsiteX42" fmla="*/ 355600 w 1365252"/>
                    <a:gd name="connsiteY42" fmla="*/ 1040911 h 1642685"/>
                    <a:gd name="connsiteX43" fmla="*/ 298452 w 1365252"/>
                    <a:gd name="connsiteY43" fmla="*/ 882161 h 1642685"/>
                    <a:gd name="connsiteX44" fmla="*/ 336552 w 1365252"/>
                    <a:gd name="connsiteY44" fmla="*/ 844061 h 1642685"/>
                    <a:gd name="connsiteX45" fmla="*/ 374652 w 1365252"/>
                    <a:gd name="connsiteY45" fmla="*/ 907561 h 1642685"/>
                    <a:gd name="connsiteX46" fmla="*/ 393704 w 1365252"/>
                    <a:gd name="connsiteY46" fmla="*/ 856761 h 1642685"/>
                    <a:gd name="connsiteX47" fmla="*/ 501652 w 1365252"/>
                    <a:gd name="connsiteY47" fmla="*/ 831361 h 1642685"/>
                    <a:gd name="connsiteX48" fmla="*/ 527052 w 1365252"/>
                    <a:gd name="connsiteY48" fmla="*/ 742461 h 1642685"/>
                    <a:gd name="connsiteX49" fmla="*/ 571504 w 1365252"/>
                    <a:gd name="connsiteY49" fmla="*/ 704361 h 1642685"/>
                    <a:gd name="connsiteX50" fmla="*/ 647704 w 1365252"/>
                    <a:gd name="connsiteY50" fmla="*/ 710711 h 1642685"/>
                    <a:gd name="connsiteX51" fmla="*/ 762000 w 1365252"/>
                    <a:gd name="connsiteY51" fmla="*/ 774211 h 1642685"/>
                    <a:gd name="connsiteX52" fmla="*/ 755652 w 1365252"/>
                    <a:gd name="connsiteY52" fmla="*/ 691661 h 1642685"/>
                    <a:gd name="connsiteX53" fmla="*/ 590552 w 1365252"/>
                    <a:gd name="connsiteY53" fmla="*/ 551961 h 1642685"/>
                    <a:gd name="connsiteX54" fmla="*/ 596904 w 1365252"/>
                    <a:gd name="connsiteY54" fmla="*/ 367811 h 1642685"/>
                    <a:gd name="connsiteX55" fmla="*/ 387352 w 1365252"/>
                    <a:gd name="connsiteY55" fmla="*/ 266211 h 1642685"/>
                    <a:gd name="connsiteX56" fmla="*/ 323852 w 1365252"/>
                    <a:gd name="connsiteY56" fmla="*/ 12211 h 1642685"/>
                    <a:gd name="connsiteX57" fmla="*/ 324828 w 1365252"/>
                    <a:gd name="connsiteY57" fmla="*/ 0 h 1642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365252" h="1642685">
                      <a:moveTo>
                        <a:pt x="324828" y="0"/>
                      </a:moveTo>
                      <a:lnTo>
                        <a:pt x="438152" y="56661"/>
                      </a:lnTo>
                      <a:lnTo>
                        <a:pt x="539752" y="158261"/>
                      </a:lnTo>
                      <a:lnTo>
                        <a:pt x="812800" y="266211"/>
                      </a:lnTo>
                      <a:lnTo>
                        <a:pt x="927104" y="278911"/>
                      </a:lnTo>
                      <a:lnTo>
                        <a:pt x="1060452" y="405911"/>
                      </a:lnTo>
                      <a:lnTo>
                        <a:pt x="1082972" y="411273"/>
                      </a:lnTo>
                      <a:lnTo>
                        <a:pt x="1085852" y="478936"/>
                      </a:lnTo>
                      <a:lnTo>
                        <a:pt x="1117600" y="507511"/>
                      </a:lnTo>
                      <a:lnTo>
                        <a:pt x="1120776" y="555136"/>
                      </a:lnTo>
                      <a:lnTo>
                        <a:pt x="1206504" y="618636"/>
                      </a:lnTo>
                      <a:lnTo>
                        <a:pt x="1171576" y="656736"/>
                      </a:lnTo>
                      <a:lnTo>
                        <a:pt x="1190628" y="717061"/>
                      </a:lnTo>
                      <a:lnTo>
                        <a:pt x="1127128" y="767861"/>
                      </a:lnTo>
                      <a:lnTo>
                        <a:pt x="1196976" y="844061"/>
                      </a:lnTo>
                      <a:cubicBezTo>
                        <a:pt x="1218572" y="878613"/>
                        <a:pt x="1203064" y="867503"/>
                        <a:pt x="1244600" y="875811"/>
                      </a:cubicBezTo>
                      <a:lnTo>
                        <a:pt x="1365252" y="952011"/>
                      </a:lnTo>
                      <a:lnTo>
                        <a:pt x="1304928" y="1056786"/>
                      </a:lnTo>
                      <a:lnTo>
                        <a:pt x="1311276" y="1088536"/>
                      </a:lnTo>
                      <a:lnTo>
                        <a:pt x="1343028" y="1123461"/>
                      </a:lnTo>
                      <a:lnTo>
                        <a:pt x="1330328" y="1148861"/>
                      </a:lnTo>
                      <a:lnTo>
                        <a:pt x="1323976" y="1171086"/>
                      </a:lnTo>
                      <a:lnTo>
                        <a:pt x="1279528" y="1171086"/>
                      </a:lnTo>
                      <a:lnTo>
                        <a:pt x="1254128" y="1221886"/>
                      </a:lnTo>
                      <a:lnTo>
                        <a:pt x="1308104" y="1310786"/>
                      </a:lnTo>
                      <a:lnTo>
                        <a:pt x="1314452" y="1348886"/>
                      </a:lnTo>
                      <a:lnTo>
                        <a:pt x="1346200" y="1380636"/>
                      </a:lnTo>
                      <a:lnTo>
                        <a:pt x="1360828" y="1461904"/>
                      </a:lnTo>
                      <a:lnTo>
                        <a:pt x="1328488" y="1518500"/>
                      </a:lnTo>
                      <a:lnTo>
                        <a:pt x="1135984" y="1542563"/>
                      </a:lnTo>
                      <a:lnTo>
                        <a:pt x="847224" y="1470374"/>
                      </a:lnTo>
                      <a:lnTo>
                        <a:pt x="823164" y="1301931"/>
                      </a:lnTo>
                      <a:lnTo>
                        <a:pt x="654720" y="1301931"/>
                      </a:lnTo>
                      <a:lnTo>
                        <a:pt x="534404" y="1446310"/>
                      </a:lnTo>
                      <a:lnTo>
                        <a:pt x="534404" y="1590689"/>
                      </a:lnTo>
                      <a:lnTo>
                        <a:pt x="571544" y="1642685"/>
                      </a:lnTo>
                      <a:lnTo>
                        <a:pt x="69852" y="1548911"/>
                      </a:lnTo>
                      <a:lnTo>
                        <a:pt x="50800" y="1440961"/>
                      </a:lnTo>
                      <a:lnTo>
                        <a:pt x="0" y="1377461"/>
                      </a:lnTo>
                      <a:lnTo>
                        <a:pt x="139704" y="1250461"/>
                      </a:lnTo>
                      <a:lnTo>
                        <a:pt x="234952" y="1244111"/>
                      </a:lnTo>
                      <a:lnTo>
                        <a:pt x="292104" y="1085361"/>
                      </a:lnTo>
                      <a:lnTo>
                        <a:pt x="355600" y="1040911"/>
                      </a:lnTo>
                      <a:lnTo>
                        <a:pt x="298452" y="882161"/>
                      </a:lnTo>
                      <a:lnTo>
                        <a:pt x="336552" y="844061"/>
                      </a:lnTo>
                      <a:lnTo>
                        <a:pt x="374652" y="907561"/>
                      </a:lnTo>
                      <a:lnTo>
                        <a:pt x="393704" y="856761"/>
                      </a:lnTo>
                      <a:lnTo>
                        <a:pt x="501652" y="831361"/>
                      </a:lnTo>
                      <a:lnTo>
                        <a:pt x="527052" y="742461"/>
                      </a:lnTo>
                      <a:lnTo>
                        <a:pt x="571504" y="704361"/>
                      </a:lnTo>
                      <a:lnTo>
                        <a:pt x="647704" y="710711"/>
                      </a:lnTo>
                      <a:lnTo>
                        <a:pt x="762000" y="774211"/>
                      </a:lnTo>
                      <a:lnTo>
                        <a:pt x="755652" y="691661"/>
                      </a:lnTo>
                      <a:lnTo>
                        <a:pt x="590552" y="551961"/>
                      </a:lnTo>
                      <a:lnTo>
                        <a:pt x="596904" y="367811"/>
                      </a:lnTo>
                      <a:lnTo>
                        <a:pt x="387352" y="266211"/>
                      </a:lnTo>
                      <a:lnTo>
                        <a:pt x="323852" y="12211"/>
                      </a:lnTo>
                      <a:lnTo>
                        <a:pt x="3248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4F1F8EB6-A034-4502-B28C-CB3205170089}"/>
                    </a:ext>
                  </a:extLst>
                </p:cNvPr>
                <p:cNvSpPr/>
                <p:nvPr/>
              </p:nvSpPr>
              <p:spPr>
                <a:xfrm>
                  <a:off x="56760260" y="-4305300"/>
                  <a:ext cx="1455776" cy="1418501"/>
                </a:xfrm>
                <a:custGeom>
                  <a:avLst/>
                  <a:gdLst>
                    <a:gd name="connsiteX0" fmla="*/ 650092 w 1455776"/>
                    <a:gd name="connsiteY0" fmla="*/ 0 h 1418501"/>
                    <a:gd name="connsiteX1" fmla="*/ 808840 w 1455776"/>
                    <a:gd name="connsiteY1" fmla="*/ 38100 h 1418501"/>
                    <a:gd name="connsiteX2" fmla="*/ 891388 w 1455776"/>
                    <a:gd name="connsiteY2" fmla="*/ 120650 h 1418501"/>
                    <a:gd name="connsiteX3" fmla="*/ 1159760 w 1455776"/>
                    <a:gd name="connsiteY3" fmla="*/ 157809 h 1418501"/>
                    <a:gd name="connsiteX4" fmla="*/ 1159760 w 1455776"/>
                    <a:gd name="connsiteY4" fmla="*/ 358944 h 1418501"/>
                    <a:gd name="connsiteX5" fmla="*/ 1087572 w 1455776"/>
                    <a:gd name="connsiteY5" fmla="*/ 599576 h 1418501"/>
                    <a:gd name="connsiteX6" fmla="*/ 1304140 w 1455776"/>
                    <a:gd name="connsiteY6" fmla="*/ 1032713 h 1418501"/>
                    <a:gd name="connsiteX7" fmla="*/ 1455776 w 1455776"/>
                    <a:gd name="connsiteY7" fmla="*/ 1162687 h 1418501"/>
                    <a:gd name="connsiteX8" fmla="*/ 1335892 w 1455776"/>
                    <a:gd name="connsiteY8" fmla="*/ 1365250 h 1418501"/>
                    <a:gd name="connsiteX9" fmla="*/ 1173720 w 1455776"/>
                    <a:gd name="connsiteY9" fmla="*/ 1418501 h 1418501"/>
                    <a:gd name="connsiteX10" fmla="*/ 1031092 w 1455776"/>
                    <a:gd name="connsiteY10" fmla="*/ 1212850 h 1418501"/>
                    <a:gd name="connsiteX11" fmla="*/ 1081892 w 1455776"/>
                    <a:gd name="connsiteY11" fmla="*/ 1130300 h 1418501"/>
                    <a:gd name="connsiteX12" fmla="*/ 1005692 w 1455776"/>
                    <a:gd name="connsiteY12" fmla="*/ 1098550 h 1418501"/>
                    <a:gd name="connsiteX13" fmla="*/ 904092 w 1455776"/>
                    <a:gd name="connsiteY13" fmla="*/ 1149350 h 1418501"/>
                    <a:gd name="connsiteX14" fmla="*/ 491340 w 1455776"/>
                    <a:gd name="connsiteY14" fmla="*/ 958850 h 1418501"/>
                    <a:gd name="connsiteX15" fmla="*/ 472292 w 1455776"/>
                    <a:gd name="connsiteY15" fmla="*/ 895350 h 1418501"/>
                    <a:gd name="connsiteX16" fmla="*/ 262740 w 1455776"/>
                    <a:gd name="connsiteY16" fmla="*/ 838200 h 1418501"/>
                    <a:gd name="connsiteX17" fmla="*/ 205588 w 1455776"/>
                    <a:gd name="connsiteY17" fmla="*/ 876300 h 1418501"/>
                    <a:gd name="connsiteX18" fmla="*/ 110340 w 1455776"/>
                    <a:gd name="connsiteY18" fmla="*/ 831850 h 1418501"/>
                    <a:gd name="connsiteX19" fmla="*/ 21440 w 1455776"/>
                    <a:gd name="connsiteY19" fmla="*/ 895350 h 1418501"/>
                    <a:gd name="connsiteX20" fmla="*/ 0 w 1455776"/>
                    <a:gd name="connsiteY20" fmla="*/ 579122 h 1418501"/>
                    <a:gd name="connsiteX21" fmla="*/ 176380 w 1455776"/>
                    <a:gd name="connsiteY21" fmla="*/ 579122 h 1418501"/>
                    <a:gd name="connsiteX22" fmla="*/ 275440 w 1455776"/>
                    <a:gd name="connsiteY22" fmla="*/ 541022 h 1418501"/>
                    <a:gd name="connsiteX23" fmla="*/ 275440 w 1455776"/>
                    <a:gd name="connsiteY23" fmla="*/ 426722 h 1418501"/>
                    <a:gd name="connsiteX24" fmla="*/ 328780 w 1455776"/>
                    <a:gd name="connsiteY24" fmla="*/ 403862 h 1418501"/>
                    <a:gd name="connsiteX25" fmla="*/ 435460 w 1455776"/>
                    <a:gd name="connsiteY25" fmla="*/ 449582 h 1418501"/>
                    <a:gd name="connsiteX26" fmla="*/ 435460 w 1455776"/>
                    <a:gd name="connsiteY26" fmla="*/ 327662 h 1418501"/>
                    <a:gd name="connsiteX27" fmla="*/ 534520 w 1455776"/>
                    <a:gd name="connsiteY27" fmla="*/ 175262 h 1418501"/>
                    <a:gd name="connsiteX28" fmla="*/ 450700 w 1455776"/>
                    <a:gd name="connsiteY28" fmla="*/ 106682 h 1418501"/>
                    <a:gd name="connsiteX29" fmla="*/ 523328 w 1455776"/>
                    <a:gd name="connsiteY29" fmla="*/ 30423 h 1418501"/>
                    <a:gd name="connsiteX30" fmla="*/ 650092 w 1455776"/>
                    <a:gd name="connsiteY30" fmla="*/ 0 h 1418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55776" h="1418501">
                      <a:moveTo>
                        <a:pt x="650092" y="0"/>
                      </a:moveTo>
                      <a:lnTo>
                        <a:pt x="808840" y="38100"/>
                      </a:lnTo>
                      <a:lnTo>
                        <a:pt x="891388" y="120650"/>
                      </a:lnTo>
                      <a:lnTo>
                        <a:pt x="1159760" y="157809"/>
                      </a:lnTo>
                      <a:lnTo>
                        <a:pt x="1159760" y="358944"/>
                      </a:lnTo>
                      <a:lnTo>
                        <a:pt x="1087572" y="599576"/>
                      </a:lnTo>
                      <a:lnTo>
                        <a:pt x="1304140" y="1032713"/>
                      </a:lnTo>
                      <a:lnTo>
                        <a:pt x="1455776" y="1162687"/>
                      </a:lnTo>
                      <a:lnTo>
                        <a:pt x="1335892" y="1365250"/>
                      </a:lnTo>
                      <a:lnTo>
                        <a:pt x="1173720" y="1418501"/>
                      </a:lnTo>
                      <a:lnTo>
                        <a:pt x="1031092" y="1212850"/>
                      </a:lnTo>
                      <a:lnTo>
                        <a:pt x="1081892" y="1130300"/>
                      </a:lnTo>
                      <a:lnTo>
                        <a:pt x="1005692" y="1098550"/>
                      </a:lnTo>
                      <a:lnTo>
                        <a:pt x="904092" y="1149350"/>
                      </a:lnTo>
                      <a:lnTo>
                        <a:pt x="491340" y="958850"/>
                      </a:lnTo>
                      <a:lnTo>
                        <a:pt x="472292" y="895350"/>
                      </a:lnTo>
                      <a:lnTo>
                        <a:pt x="262740" y="838200"/>
                      </a:lnTo>
                      <a:lnTo>
                        <a:pt x="205588" y="876300"/>
                      </a:lnTo>
                      <a:lnTo>
                        <a:pt x="110340" y="831850"/>
                      </a:lnTo>
                      <a:lnTo>
                        <a:pt x="21440" y="895350"/>
                      </a:lnTo>
                      <a:lnTo>
                        <a:pt x="0" y="579122"/>
                      </a:lnTo>
                      <a:lnTo>
                        <a:pt x="176380" y="579122"/>
                      </a:lnTo>
                      <a:lnTo>
                        <a:pt x="275440" y="541022"/>
                      </a:lnTo>
                      <a:lnTo>
                        <a:pt x="275440" y="426722"/>
                      </a:lnTo>
                      <a:lnTo>
                        <a:pt x="328780" y="403862"/>
                      </a:lnTo>
                      <a:lnTo>
                        <a:pt x="435460" y="449582"/>
                      </a:lnTo>
                      <a:lnTo>
                        <a:pt x="435460" y="327662"/>
                      </a:lnTo>
                      <a:lnTo>
                        <a:pt x="534520" y="175262"/>
                      </a:lnTo>
                      <a:lnTo>
                        <a:pt x="450700" y="106682"/>
                      </a:lnTo>
                      <a:lnTo>
                        <a:pt x="523328" y="30423"/>
                      </a:lnTo>
                      <a:lnTo>
                        <a:pt x="6500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72A20E9A-C1F3-4FF1-B83C-52DEB1DE3AF9}"/>
                    </a:ext>
                  </a:extLst>
                </p:cNvPr>
                <p:cNvSpPr/>
                <p:nvPr/>
              </p:nvSpPr>
              <p:spPr>
                <a:xfrm>
                  <a:off x="56292752" y="-3473450"/>
                  <a:ext cx="1641228" cy="1022350"/>
                </a:xfrm>
                <a:custGeom>
                  <a:avLst/>
                  <a:gdLst>
                    <a:gd name="connsiteX0" fmla="*/ 577848 w 1641228"/>
                    <a:gd name="connsiteY0" fmla="*/ 0 h 1022350"/>
                    <a:gd name="connsiteX1" fmla="*/ 673096 w 1641228"/>
                    <a:gd name="connsiteY1" fmla="*/ 44450 h 1022350"/>
                    <a:gd name="connsiteX2" fmla="*/ 730248 w 1641228"/>
                    <a:gd name="connsiteY2" fmla="*/ 6350 h 1022350"/>
                    <a:gd name="connsiteX3" fmla="*/ 939800 w 1641228"/>
                    <a:gd name="connsiteY3" fmla="*/ 63500 h 1022350"/>
                    <a:gd name="connsiteX4" fmla="*/ 958848 w 1641228"/>
                    <a:gd name="connsiteY4" fmla="*/ 127000 h 1022350"/>
                    <a:gd name="connsiteX5" fmla="*/ 1371600 w 1641228"/>
                    <a:gd name="connsiteY5" fmla="*/ 317500 h 1022350"/>
                    <a:gd name="connsiteX6" fmla="*/ 1473200 w 1641228"/>
                    <a:gd name="connsiteY6" fmla="*/ 266700 h 1022350"/>
                    <a:gd name="connsiteX7" fmla="*/ 1549400 w 1641228"/>
                    <a:gd name="connsiteY7" fmla="*/ 298450 h 1022350"/>
                    <a:gd name="connsiteX8" fmla="*/ 1498600 w 1641228"/>
                    <a:gd name="connsiteY8" fmla="*/ 381000 h 1022350"/>
                    <a:gd name="connsiteX9" fmla="*/ 1641228 w 1641228"/>
                    <a:gd name="connsiteY9" fmla="*/ 586651 h 1022350"/>
                    <a:gd name="connsiteX10" fmla="*/ 1377948 w 1641228"/>
                    <a:gd name="connsiteY10" fmla="*/ 673100 h 1022350"/>
                    <a:gd name="connsiteX11" fmla="*/ 1377948 w 1641228"/>
                    <a:gd name="connsiteY11" fmla="*/ 781050 h 1022350"/>
                    <a:gd name="connsiteX12" fmla="*/ 1276348 w 1641228"/>
                    <a:gd name="connsiteY12" fmla="*/ 952500 h 1022350"/>
                    <a:gd name="connsiteX13" fmla="*/ 1085848 w 1641228"/>
                    <a:gd name="connsiteY13" fmla="*/ 1022350 h 1022350"/>
                    <a:gd name="connsiteX14" fmla="*/ 1009648 w 1641228"/>
                    <a:gd name="connsiteY14" fmla="*/ 939800 h 1022350"/>
                    <a:gd name="connsiteX15" fmla="*/ 781048 w 1641228"/>
                    <a:gd name="connsiteY15" fmla="*/ 958850 h 1022350"/>
                    <a:gd name="connsiteX16" fmla="*/ 558800 w 1641228"/>
                    <a:gd name="connsiteY16" fmla="*/ 889000 h 1022350"/>
                    <a:gd name="connsiteX17" fmla="*/ 526172 w 1641228"/>
                    <a:gd name="connsiteY17" fmla="*/ 921626 h 1022350"/>
                    <a:gd name="connsiteX18" fmla="*/ 381000 w 1641228"/>
                    <a:gd name="connsiteY18" fmla="*/ 742950 h 1022350"/>
                    <a:gd name="connsiteX19" fmla="*/ 222248 w 1641228"/>
                    <a:gd name="connsiteY19" fmla="*/ 584200 h 1022350"/>
                    <a:gd name="connsiteX20" fmla="*/ 6348 w 1641228"/>
                    <a:gd name="connsiteY20" fmla="*/ 546100 h 1022350"/>
                    <a:gd name="connsiteX21" fmla="*/ 0 w 1641228"/>
                    <a:gd name="connsiteY21" fmla="*/ 425450 h 1022350"/>
                    <a:gd name="connsiteX22" fmla="*/ 101600 w 1641228"/>
                    <a:gd name="connsiteY22" fmla="*/ 292100 h 1022350"/>
                    <a:gd name="connsiteX23" fmla="*/ 177800 w 1641228"/>
                    <a:gd name="connsiteY23" fmla="*/ 273050 h 1022350"/>
                    <a:gd name="connsiteX24" fmla="*/ 234948 w 1641228"/>
                    <a:gd name="connsiteY24" fmla="*/ 311150 h 1022350"/>
                    <a:gd name="connsiteX25" fmla="*/ 425448 w 1641228"/>
                    <a:gd name="connsiteY25" fmla="*/ 171450 h 1022350"/>
                    <a:gd name="connsiteX26" fmla="*/ 431800 w 1641228"/>
                    <a:gd name="connsiteY26" fmla="*/ 120650 h 1022350"/>
                    <a:gd name="connsiteX27" fmla="*/ 488548 w 1641228"/>
                    <a:gd name="connsiteY27" fmla="*/ 57595 h 1022350"/>
                    <a:gd name="connsiteX28" fmla="*/ 488948 w 1641228"/>
                    <a:gd name="connsiteY28" fmla="*/ 63500 h 1022350"/>
                    <a:gd name="connsiteX29" fmla="*/ 577848 w 1641228"/>
                    <a:gd name="connsiteY29" fmla="*/ 0 h 1022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641228" h="1022350">
                      <a:moveTo>
                        <a:pt x="577848" y="0"/>
                      </a:moveTo>
                      <a:lnTo>
                        <a:pt x="673096" y="44450"/>
                      </a:lnTo>
                      <a:lnTo>
                        <a:pt x="730248" y="6350"/>
                      </a:lnTo>
                      <a:lnTo>
                        <a:pt x="939800" y="63500"/>
                      </a:lnTo>
                      <a:lnTo>
                        <a:pt x="958848" y="127000"/>
                      </a:lnTo>
                      <a:lnTo>
                        <a:pt x="1371600" y="317500"/>
                      </a:lnTo>
                      <a:lnTo>
                        <a:pt x="1473200" y="266700"/>
                      </a:lnTo>
                      <a:lnTo>
                        <a:pt x="1549400" y="298450"/>
                      </a:lnTo>
                      <a:lnTo>
                        <a:pt x="1498600" y="381000"/>
                      </a:lnTo>
                      <a:lnTo>
                        <a:pt x="1641228" y="586651"/>
                      </a:lnTo>
                      <a:lnTo>
                        <a:pt x="1377948" y="673100"/>
                      </a:lnTo>
                      <a:lnTo>
                        <a:pt x="1377948" y="781050"/>
                      </a:lnTo>
                      <a:lnTo>
                        <a:pt x="1276348" y="952500"/>
                      </a:lnTo>
                      <a:lnTo>
                        <a:pt x="1085848" y="1022350"/>
                      </a:lnTo>
                      <a:lnTo>
                        <a:pt x="1009648" y="939800"/>
                      </a:lnTo>
                      <a:lnTo>
                        <a:pt x="781048" y="958850"/>
                      </a:lnTo>
                      <a:lnTo>
                        <a:pt x="558800" y="889000"/>
                      </a:lnTo>
                      <a:lnTo>
                        <a:pt x="526172" y="921626"/>
                      </a:lnTo>
                      <a:lnTo>
                        <a:pt x="381000" y="742950"/>
                      </a:lnTo>
                      <a:lnTo>
                        <a:pt x="222248" y="584200"/>
                      </a:lnTo>
                      <a:lnTo>
                        <a:pt x="6348" y="546100"/>
                      </a:lnTo>
                      <a:lnTo>
                        <a:pt x="0" y="425450"/>
                      </a:lnTo>
                      <a:lnTo>
                        <a:pt x="101600" y="292100"/>
                      </a:lnTo>
                      <a:lnTo>
                        <a:pt x="177800" y="273050"/>
                      </a:lnTo>
                      <a:lnTo>
                        <a:pt x="234948" y="311150"/>
                      </a:lnTo>
                      <a:lnTo>
                        <a:pt x="425448" y="171450"/>
                      </a:lnTo>
                      <a:lnTo>
                        <a:pt x="431800" y="120650"/>
                      </a:lnTo>
                      <a:lnTo>
                        <a:pt x="488548" y="57595"/>
                      </a:lnTo>
                      <a:lnTo>
                        <a:pt x="488948" y="63500"/>
                      </a:lnTo>
                      <a:lnTo>
                        <a:pt x="5778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F3282405-83D5-4059-83A8-515E6D901559}"/>
                    </a:ext>
                  </a:extLst>
                </p:cNvPr>
                <p:cNvSpPr/>
                <p:nvPr/>
              </p:nvSpPr>
              <p:spPr>
                <a:xfrm>
                  <a:off x="55407280" y="-2923527"/>
                  <a:ext cx="1609368" cy="2301227"/>
                </a:xfrm>
                <a:custGeom>
                  <a:avLst/>
                  <a:gdLst>
                    <a:gd name="connsiteX0" fmla="*/ 913484 w 1609368"/>
                    <a:gd name="connsiteY0" fmla="*/ 0 h 2301227"/>
                    <a:gd name="connsiteX1" fmla="*/ 1107720 w 1609368"/>
                    <a:gd name="connsiteY1" fmla="*/ 34277 h 2301227"/>
                    <a:gd name="connsiteX2" fmla="*/ 1266472 w 1609368"/>
                    <a:gd name="connsiteY2" fmla="*/ 193027 h 2301227"/>
                    <a:gd name="connsiteX3" fmla="*/ 1411644 w 1609368"/>
                    <a:gd name="connsiteY3" fmla="*/ 371703 h 2301227"/>
                    <a:gd name="connsiteX4" fmla="*/ 1253768 w 1609368"/>
                    <a:gd name="connsiteY4" fmla="*/ 529577 h 2301227"/>
                    <a:gd name="connsiteX5" fmla="*/ 1152168 w 1609368"/>
                    <a:gd name="connsiteY5" fmla="*/ 529577 h 2301227"/>
                    <a:gd name="connsiteX6" fmla="*/ 1088672 w 1609368"/>
                    <a:gd name="connsiteY6" fmla="*/ 662927 h 2301227"/>
                    <a:gd name="connsiteX7" fmla="*/ 1145820 w 1609368"/>
                    <a:gd name="connsiteY7" fmla="*/ 739127 h 2301227"/>
                    <a:gd name="connsiteX8" fmla="*/ 1158520 w 1609368"/>
                    <a:gd name="connsiteY8" fmla="*/ 916927 h 2301227"/>
                    <a:gd name="connsiteX9" fmla="*/ 1172196 w 1609368"/>
                    <a:gd name="connsiteY9" fmla="*/ 923766 h 2301227"/>
                    <a:gd name="connsiteX10" fmla="*/ 1171220 w 1609368"/>
                    <a:gd name="connsiteY10" fmla="*/ 935977 h 2301227"/>
                    <a:gd name="connsiteX11" fmla="*/ 1234720 w 1609368"/>
                    <a:gd name="connsiteY11" fmla="*/ 1189977 h 2301227"/>
                    <a:gd name="connsiteX12" fmla="*/ 1444272 w 1609368"/>
                    <a:gd name="connsiteY12" fmla="*/ 1291577 h 2301227"/>
                    <a:gd name="connsiteX13" fmla="*/ 1437920 w 1609368"/>
                    <a:gd name="connsiteY13" fmla="*/ 1475727 h 2301227"/>
                    <a:gd name="connsiteX14" fmla="*/ 1603020 w 1609368"/>
                    <a:gd name="connsiteY14" fmla="*/ 1615427 h 2301227"/>
                    <a:gd name="connsiteX15" fmla="*/ 1609368 w 1609368"/>
                    <a:gd name="connsiteY15" fmla="*/ 1697977 h 2301227"/>
                    <a:gd name="connsiteX16" fmla="*/ 1495072 w 1609368"/>
                    <a:gd name="connsiteY16" fmla="*/ 1634477 h 2301227"/>
                    <a:gd name="connsiteX17" fmla="*/ 1418872 w 1609368"/>
                    <a:gd name="connsiteY17" fmla="*/ 1628127 h 2301227"/>
                    <a:gd name="connsiteX18" fmla="*/ 1374420 w 1609368"/>
                    <a:gd name="connsiteY18" fmla="*/ 1666227 h 2301227"/>
                    <a:gd name="connsiteX19" fmla="*/ 1349020 w 1609368"/>
                    <a:gd name="connsiteY19" fmla="*/ 1755127 h 2301227"/>
                    <a:gd name="connsiteX20" fmla="*/ 1241072 w 1609368"/>
                    <a:gd name="connsiteY20" fmla="*/ 1780527 h 2301227"/>
                    <a:gd name="connsiteX21" fmla="*/ 1222020 w 1609368"/>
                    <a:gd name="connsiteY21" fmla="*/ 1831327 h 2301227"/>
                    <a:gd name="connsiteX22" fmla="*/ 1183920 w 1609368"/>
                    <a:gd name="connsiteY22" fmla="*/ 1767827 h 2301227"/>
                    <a:gd name="connsiteX23" fmla="*/ 1145820 w 1609368"/>
                    <a:gd name="connsiteY23" fmla="*/ 1805927 h 2301227"/>
                    <a:gd name="connsiteX24" fmla="*/ 1202968 w 1609368"/>
                    <a:gd name="connsiteY24" fmla="*/ 1964677 h 2301227"/>
                    <a:gd name="connsiteX25" fmla="*/ 1139472 w 1609368"/>
                    <a:gd name="connsiteY25" fmla="*/ 2009127 h 2301227"/>
                    <a:gd name="connsiteX26" fmla="*/ 1082320 w 1609368"/>
                    <a:gd name="connsiteY26" fmla="*/ 2167877 h 2301227"/>
                    <a:gd name="connsiteX27" fmla="*/ 987072 w 1609368"/>
                    <a:gd name="connsiteY27" fmla="*/ 2174227 h 2301227"/>
                    <a:gd name="connsiteX28" fmla="*/ 847368 w 1609368"/>
                    <a:gd name="connsiteY28" fmla="*/ 2301227 h 2301227"/>
                    <a:gd name="connsiteX29" fmla="*/ 821968 w 1609368"/>
                    <a:gd name="connsiteY29" fmla="*/ 2269477 h 2301227"/>
                    <a:gd name="connsiteX30" fmla="*/ 841020 w 1609368"/>
                    <a:gd name="connsiteY30" fmla="*/ 2199627 h 2301227"/>
                    <a:gd name="connsiteX31" fmla="*/ 771168 w 1609368"/>
                    <a:gd name="connsiteY31" fmla="*/ 1996427 h 2301227"/>
                    <a:gd name="connsiteX32" fmla="*/ 650520 w 1609368"/>
                    <a:gd name="connsiteY32" fmla="*/ 1926577 h 2301227"/>
                    <a:gd name="connsiteX33" fmla="*/ 395108 w 1609368"/>
                    <a:gd name="connsiteY33" fmla="*/ 1926577 h 2301227"/>
                    <a:gd name="connsiteX34" fmla="*/ 479072 w 1609368"/>
                    <a:gd name="connsiteY34" fmla="*/ 1882127 h 2301227"/>
                    <a:gd name="connsiteX35" fmla="*/ 523520 w 1609368"/>
                    <a:gd name="connsiteY35" fmla="*/ 1774177 h 2301227"/>
                    <a:gd name="connsiteX36" fmla="*/ 453672 w 1609368"/>
                    <a:gd name="connsiteY36" fmla="*/ 1672577 h 2301227"/>
                    <a:gd name="connsiteX37" fmla="*/ 485420 w 1609368"/>
                    <a:gd name="connsiteY37" fmla="*/ 1558277 h 2301227"/>
                    <a:gd name="connsiteX38" fmla="*/ 440968 w 1609368"/>
                    <a:gd name="connsiteY38" fmla="*/ 1412227 h 2301227"/>
                    <a:gd name="connsiteX39" fmla="*/ 256820 w 1609368"/>
                    <a:gd name="connsiteY39" fmla="*/ 1202677 h 2301227"/>
                    <a:gd name="connsiteX40" fmla="*/ 256820 w 1609368"/>
                    <a:gd name="connsiteY40" fmla="*/ 1082027 h 2301227"/>
                    <a:gd name="connsiteX41" fmla="*/ 218720 w 1609368"/>
                    <a:gd name="connsiteY41" fmla="*/ 948677 h 2301227"/>
                    <a:gd name="connsiteX42" fmla="*/ 21872 w 1609368"/>
                    <a:gd name="connsiteY42" fmla="*/ 840727 h 2301227"/>
                    <a:gd name="connsiteX43" fmla="*/ 53620 w 1609368"/>
                    <a:gd name="connsiteY43" fmla="*/ 758177 h 2301227"/>
                    <a:gd name="connsiteX44" fmla="*/ 15520 w 1609368"/>
                    <a:gd name="connsiteY44" fmla="*/ 637527 h 2301227"/>
                    <a:gd name="connsiteX45" fmla="*/ 0 w 1609368"/>
                    <a:gd name="connsiteY45" fmla="*/ 627871 h 2301227"/>
                    <a:gd name="connsiteX46" fmla="*/ 193320 w 1609368"/>
                    <a:gd name="connsiteY46" fmla="*/ 605777 h 2301227"/>
                    <a:gd name="connsiteX47" fmla="*/ 269520 w 1609368"/>
                    <a:gd name="connsiteY47" fmla="*/ 726427 h 2301227"/>
                    <a:gd name="connsiteX48" fmla="*/ 383820 w 1609368"/>
                    <a:gd name="connsiteY48" fmla="*/ 764527 h 2301227"/>
                    <a:gd name="connsiteX49" fmla="*/ 472720 w 1609368"/>
                    <a:gd name="connsiteY49" fmla="*/ 720077 h 2301227"/>
                    <a:gd name="connsiteX50" fmla="*/ 460020 w 1609368"/>
                    <a:gd name="connsiteY50" fmla="*/ 631177 h 2301227"/>
                    <a:gd name="connsiteX51" fmla="*/ 504472 w 1609368"/>
                    <a:gd name="connsiteY51" fmla="*/ 605777 h 2301227"/>
                    <a:gd name="connsiteX52" fmla="*/ 694968 w 1609368"/>
                    <a:gd name="connsiteY52" fmla="*/ 720077 h 2301227"/>
                    <a:gd name="connsiteX53" fmla="*/ 739420 w 1609368"/>
                    <a:gd name="connsiteY53" fmla="*/ 783577 h 2301227"/>
                    <a:gd name="connsiteX54" fmla="*/ 790220 w 1609368"/>
                    <a:gd name="connsiteY54" fmla="*/ 783577 h 2301227"/>
                    <a:gd name="connsiteX55" fmla="*/ 783872 w 1609368"/>
                    <a:gd name="connsiteY55" fmla="*/ 681977 h 2301227"/>
                    <a:gd name="connsiteX56" fmla="*/ 841020 w 1609368"/>
                    <a:gd name="connsiteY56" fmla="*/ 643877 h 2301227"/>
                    <a:gd name="connsiteX57" fmla="*/ 853720 w 1609368"/>
                    <a:gd name="connsiteY57" fmla="*/ 523227 h 2301227"/>
                    <a:gd name="connsiteX58" fmla="*/ 891820 w 1609368"/>
                    <a:gd name="connsiteY58" fmla="*/ 485127 h 2301227"/>
                    <a:gd name="connsiteX59" fmla="*/ 891820 w 1609368"/>
                    <a:gd name="connsiteY59" fmla="*/ 377177 h 2301227"/>
                    <a:gd name="connsiteX60" fmla="*/ 879120 w 1609368"/>
                    <a:gd name="connsiteY60" fmla="*/ 313677 h 2301227"/>
                    <a:gd name="connsiteX61" fmla="*/ 948968 w 1609368"/>
                    <a:gd name="connsiteY61" fmla="*/ 300977 h 2301227"/>
                    <a:gd name="connsiteX62" fmla="*/ 847368 w 1609368"/>
                    <a:gd name="connsiteY62" fmla="*/ 46977 h 2301227"/>
                    <a:gd name="connsiteX63" fmla="*/ 913484 w 1609368"/>
                    <a:gd name="connsiteY63" fmla="*/ 0 h 2301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609368" h="2301227">
                      <a:moveTo>
                        <a:pt x="913484" y="0"/>
                      </a:moveTo>
                      <a:lnTo>
                        <a:pt x="1107720" y="34277"/>
                      </a:lnTo>
                      <a:lnTo>
                        <a:pt x="1266472" y="193027"/>
                      </a:lnTo>
                      <a:lnTo>
                        <a:pt x="1411644" y="371703"/>
                      </a:lnTo>
                      <a:lnTo>
                        <a:pt x="1253768" y="529577"/>
                      </a:lnTo>
                      <a:lnTo>
                        <a:pt x="1152168" y="529577"/>
                      </a:lnTo>
                      <a:lnTo>
                        <a:pt x="1088672" y="662927"/>
                      </a:lnTo>
                      <a:lnTo>
                        <a:pt x="1145820" y="739127"/>
                      </a:lnTo>
                      <a:lnTo>
                        <a:pt x="1158520" y="916927"/>
                      </a:lnTo>
                      <a:lnTo>
                        <a:pt x="1172196" y="923766"/>
                      </a:lnTo>
                      <a:lnTo>
                        <a:pt x="1171220" y="935977"/>
                      </a:lnTo>
                      <a:lnTo>
                        <a:pt x="1234720" y="1189977"/>
                      </a:lnTo>
                      <a:lnTo>
                        <a:pt x="1444272" y="1291577"/>
                      </a:lnTo>
                      <a:lnTo>
                        <a:pt x="1437920" y="1475727"/>
                      </a:lnTo>
                      <a:lnTo>
                        <a:pt x="1603020" y="1615427"/>
                      </a:lnTo>
                      <a:lnTo>
                        <a:pt x="1609368" y="1697977"/>
                      </a:lnTo>
                      <a:lnTo>
                        <a:pt x="1495072" y="1634477"/>
                      </a:lnTo>
                      <a:lnTo>
                        <a:pt x="1418872" y="1628127"/>
                      </a:lnTo>
                      <a:lnTo>
                        <a:pt x="1374420" y="1666227"/>
                      </a:lnTo>
                      <a:lnTo>
                        <a:pt x="1349020" y="1755127"/>
                      </a:lnTo>
                      <a:lnTo>
                        <a:pt x="1241072" y="1780527"/>
                      </a:lnTo>
                      <a:lnTo>
                        <a:pt x="1222020" y="1831327"/>
                      </a:lnTo>
                      <a:lnTo>
                        <a:pt x="1183920" y="1767827"/>
                      </a:lnTo>
                      <a:lnTo>
                        <a:pt x="1145820" y="1805927"/>
                      </a:lnTo>
                      <a:lnTo>
                        <a:pt x="1202968" y="1964677"/>
                      </a:lnTo>
                      <a:lnTo>
                        <a:pt x="1139472" y="2009127"/>
                      </a:lnTo>
                      <a:lnTo>
                        <a:pt x="1082320" y="2167877"/>
                      </a:lnTo>
                      <a:lnTo>
                        <a:pt x="987072" y="2174227"/>
                      </a:lnTo>
                      <a:lnTo>
                        <a:pt x="847368" y="2301227"/>
                      </a:lnTo>
                      <a:lnTo>
                        <a:pt x="821968" y="2269477"/>
                      </a:lnTo>
                      <a:lnTo>
                        <a:pt x="841020" y="2199627"/>
                      </a:lnTo>
                      <a:lnTo>
                        <a:pt x="771168" y="1996427"/>
                      </a:lnTo>
                      <a:lnTo>
                        <a:pt x="650520" y="1926577"/>
                      </a:lnTo>
                      <a:lnTo>
                        <a:pt x="395108" y="1926577"/>
                      </a:lnTo>
                      <a:lnTo>
                        <a:pt x="479072" y="1882127"/>
                      </a:lnTo>
                      <a:lnTo>
                        <a:pt x="523520" y="1774177"/>
                      </a:lnTo>
                      <a:lnTo>
                        <a:pt x="453672" y="1672577"/>
                      </a:lnTo>
                      <a:lnTo>
                        <a:pt x="485420" y="1558277"/>
                      </a:lnTo>
                      <a:lnTo>
                        <a:pt x="440968" y="1412227"/>
                      </a:lnTo>
                      <a:lnTo>
                        <a:pt x="256820" y="1202677"/>
                      </a:lnTo>
                      <a:lnTo>
                        <a:pt x="256820" y="1082027"/>
                      </a:lnTo>
                      <a:lnTo>
                        <a:pt x="218720" y="948677"/>
                      </a:lnTo>
                      <a:lnTo>
                        <a:pt x="21872" y="840727"/>
                      </a:lnTo>
                      <a:lnTo>
                        <a:pt x="53620" y="758177"/>
                      </a:lnTo>
                      <a:lnTo>
                        <a:pt x="15520" y="637527"/>
                      </a:lnTo>
                      <a:lnTo>
                        <a:pt x="0" y="627871"/>
                      </a:lnTo>
                      <a:lnTo>
                        <a:pt x="193320" y="605777"/>
                      </a:lnTo>
                      <a:lnTo>
                        <a:pt x="269520" y="726427"/>
                      </a:lnTo>
                      <a:lnTo>
                        <a:pt x="383820" y="764527"/>
                      </a:lnTo>
                      <a:lnTo>
                        <a:pt x="472720" y="720077"/>
                      </a:lnTo>
                      <a:lnTo>
                        <a:pt x="460020" y="631177"/>
                      </a:lnTo>
                      <a:lnTo>
                        <a:pt x="504472" y="605777"/>
                      </a:lnTo>
                      <a:lnTo>
                        <a:pt x="694968" y="720077"/>
                      </a:lnTo>
                      <a:lnTo>
                        <a:pt x="739420" y="783577"/>
                      </a:lnTo>
                      <a:lnTo>
                        <a:pt x="790220" y="783577"/>
                      </a:lnTo>
                      <a:lnTo>
                        <a:pt x="783872" y="681977"/>
                      </a:lnTo>
                      <a:lnTo>
                        <a:pt x="841020" y="643877"/>
                      </a:lnTo>
                      <a:lnTo>
                        <a:pt x="853720" y="523227"/>
                      </a:lnTo>
                      <a:lnTo>
                        <a:pt x="891820" y="485127"/>
                      </a:lnTo>
                      <a:lnTo>
                        <a:pt x="891820" y="377177"/>
                      </a:lnTo>
                      <a:lnTo>
                        <a:pt x="879120" y="313677"/>
                      </a:lnTo>
                      <a:lnTo>
                        <a:pt x="948968" y="300977"/>
                      </a:lnTo>
                      <a:lnTo>
                        <a:pt x="847368" y="46977"/>
                      </a:lnTo>
                      <a:lnTo>
                        <a:pt x="9134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9AFFC7D8-B8FB-45F5-B960-10B92085ED5B}"/>
                    </a:ext>
                  </a:extLst>
                </p:cNvPr>
                <p:cNvSpPr/>
                <p:nvPr/>
              </p:nvSpPr>
              <p:spPr>
                <a:xfrm>
                  <a:off x="56022240" y="-4244338"/>
                  <a:ext cx="759060" cy="1205572"/>
                </a:xfrm>
                <a:custGeom>
                  <a:avLst/>
                  <a:gdLst>
                    <a:gd name="connsiteX0" fmla="*/ 250152 w 759060"/>
                    <a:gd name="connsiteY0" fmla="*/ 0 h 1205572"/>
                    <a:gd name="connsiteX1" fmla="*/ 396240 w 759060"/>
                    <a:gd name="connsiteY1" fmla="*/ 0 h 1205572"/>
                    <a:gd name="connsiteX2" fmla="*/ 449580 w 759060"/>
                    <a:gd name="connsiteY2" fmla="*/ 213360 h 1205572"/>
                    <a:gd name="connsiteX3" fmla="*/ 731520 w 759060"/>
                    <a:gd name="connsiteY3" fmla="*/ 518160 h 1205572"/>
                    <a:gd name="connsiteX4" fmla="*/ 738020 w 759060"/>
                    <a:gd name="connsiteY4" fmla="*/ 518160 h 1205572"/>
                    <a:gd name="connsiteX5" fmla="*/ 759060 w 759060"/>
                    <a:gd name="connsiteY5" fmla="*/ 828483 h 1205572"/>
                    <a:gd name="connsiteX6" fmla="*/ 702312 w 759060"/>
                    <a:gd name="connsiteY6" fmla="*/ 891538 h 1205572"/>
                    <a:gd name="connsiteX7" fmla="*/ 695960 w 759060"/>
                    <a:gd name="connsiteY7" fmla="*/ 942338 h 1205572"/>
                    <a:gd name="connsiteX8" fmla="*/ 505460 w 759060"/>
                    <a:gd name="connsiteY8" fmla="*/ 1082038 h 1205572"/>
                    <a:gd name="connsiteX9" fmla="*/ 448312 w 759060"/>
                    <a:gd name="connsiteY9" fmla="*/ 1043938 h 1205572"/>
                    <a:gd name="connsiteX10" fmla="*/ 372112 w 759060"/>
                    <a:gd name="connsiteY10" fmla="*/ 1062988 h 1205572"/>
                    <a:gd name="connsiteX11" fmla="*/ 270512 w 759060"/>
                    <a:gd name="connsiteY11" fmla="*/ 1196338 h 1205572"/>
                    <a:gd name="connsiteX12" fmla="*/ 270996 w 759060"/>
                    <a:gd name="connsiteY12" fmla="*/ 1205572 h 1205572"/>
                    <a:gd name="connsiteX13" fmla="*/ 205740 w 759060"/>
                    <a:gd name="connsiteY13" fmla="*/ 1150618 h 1205572"/>
                    <a:gd name="connsiteX14" fmla="*/ 114300 w 759060"/>
                    <a:gd name="connsiteY14" fmla="*/ 1142998 h 1205572"/>
                    <a:gd name="connsiteX15" fmla="*/ 60960 w 759060"/>
                    <a:gd name="connsiteY15" fmla="*/ 960118 h 1205572"/>
                    <a:gd name="connsiteX16" fmla="*/ 0 w 759060"/>
                    <a:gd name="connsiteY16" fmla="*/ 899158 h 1205572"/>
                    <a:gd name="connsiteX17" fmla="*/ 38100 w 759060"/>
                    <a:gd name="connsiteY17" fmla="*/ 556258 h 1205572"/>
                    <a:gd name="connsiteX18" fmla="*/ 99060 w 759060"/>
                    <a:gd name="connsiteY18" fmla="*/ 525778 h 1205572"/>
                    <a:gd name="connsiteX19" fmla="*/ 53340 w 759060"/>
                    <a:gd name="connsiteY19" fmla="*/ 297178 h 1205572"/>
                    <a:gd name="connsiteX20" fmla="*/ 144780 w 759060"/>
                    <a:gd name="connsiteY20" fmla="*/ 266698 h 1205572"/>
                    <a:gd name="connsiteX21" fmla="*/ 152400 w 759060"/>
                    <a:gd name="connsiteY21" fmla="*/ 205738 h 1205572"/>
                    <a:gd name="connsiteX22" fmla="*/ 243840 w 759060"/>
                    <a:gd name="connsiteY22" fmla="*/ 220978 h 1205572"/>
                    <a:gd name="connsiteX23" fmla="*/ 250152 w 759060"/>
                    <a:gd name="connsiteY23" fmla="*/ 0 h 120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59060" h="1205572">
                      <a:moveTo>
                        <a:pt x="250152" y="0"/>
                      </a:moveTo>
                      <a:lnTo>
                        <a:pt x="396240" y="0"/>
                      </a:lnTo>
                      <a:lnTo>
                        <a:pt x="449580" y="213360"/>
                      </a:lnTo>
                      <a:lnTo>
                        <a:pt x="731520" y="518160"/>
                      </a:lnTo>
                      <a:lnTo>
                        <a:pt x="738020" y="518160"/>
                      </a:lnTo>
                      <a:lnTo>
                        <a:pt x="759060" y="828483"/>
                      </a:lnTo>
                      <a:lnTo>
                        <a:pt x="702312" y="891538"/>
                      </a:lnTo>
                      <a:lnTo>
                        <a:pt x="695960" y="942338"/>
                      </a:lnTo>
                      <a:lnTo>
                        <a:pt x="505460" y="1082038"/>
                      </a:lnTo>
                      <a:lnTo>
                        <a:pt x="448312" y="1043938"/>
                      </a:lnTo>
                      <a:lnTo>
                        <a:pt x="372112" y="1062988"/>
                      </a:lnTo>
                      <a:lnTo>
                        <a:pt x="270512" y="1196338"/>
                      </a:lnTo>
                      <a:lnTo>
                        <a:pt x="270996" y="1205572"/>
                      </a:lnTo>
                      <a:lnTo>
                        <a:pt x="205740" y="1150618"/>
                      </a:lnTo>
                      <a:lnTo>
                        <a:pt x="114300" y="1142998"/>
                      </a:lnTo>
                      <a:lnTo>
                        <a:pt x="60960" y="960118"/>
                      </a:lnTo>
                      <a:lnTo>
                        <a:pt x="0" y="899158"/>
                      </a:lnTo>
                      <a:lnTo>
                        <a:pt x="38100" y="556258"/>
                      </a:lnTo>
                      <a:lnTo>
                        <a:pt x="99060" y="525778"/>
                      </a:lnTo>
                      <a:lnTo>
                        <a:pt x="53340" y="297178"/>
                      </a:lnTo>
                      <a:lnTo>
                        <a:pt x="144780" y="266698"/>
                      </a:lnTo>
                      <a:lnTo>
                        <a:pt x="152400" y="205738"/>
                      </a:lnTo>
                      <a:lnTo>
                        <a:pt x="243840" y="220978"/>
                      </a:lnTo>
                      <a:lnTo>
                        <a:pt x="2501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A8B3CEA9-6C2E-471C-8652-A8A325CC4444}"/>
                    </a:ext>
                  </a:extLst>
                </p:cNvPr>
                <p:cNvSpPr/>
                <p:nvPr/>
              </p:nvSpPr>
              <p:spPr>
                <a:xfrm>
                  <a:off x="55191660" y="-3489960"/>
                  <a:ext cx="1164588" cy="1350010"/>
                </a:xfrm>
                <a:custGeom>
                  <a:avLst/>
                  <a:gdLst>
                    <a:gd name="connsiteX0" fmla="*/ 388620 w 1164588"/>
                    <a:gd name="connsiteY0" fmla="*/ 0 h 1350010"/>
                    <a:gd name="connsiteX1" fmla="*/ 556260 w 1164588"/>
                    <a:gd name="connsiteY1" fmla="*/ 68580 h 1350010"/>
                    <a:gd name="connsiteX2" fmla="*/ 746760 w 1164588"/>
                    <a:gd name="connsiteY2" fmla="*/ 53340 h 1350010"/>
                    <a:gd name="connsiteX3" fmla="*/ 831996 w 1164588"/>
                    <a:gd name="connsiteY3" fmla="*/ 132021 h 1350010"/>
                    <a:gd name="connsiteX4" fmla="*/ 830580 w 1164588"/>
                    <a:gd name="connsiteY4" fmla="*/ 144780 h 1350010"/>
                    <a:gd name="connsiteX5" fmla="*/ 891540 w 1164588"/>
                    <a:gd name="connsiteY5" fmla="*/ 205740 h 1350010"/>
                    <a:gd name="connsiteX6" fmla="*/ 944880 w 1164588"/>
                    <a:gd name="connsiteY6" fmla="*/ 388620 h 1350010"/>
                    <a:gd name="connsiteX7" fmla="*/ 1036320 w 1164588"/>
                    <a:gd name="connsiteY7" fmla="*/ 396240 h 1350010"/>
                    <a:gd name="connsiteX8" fmla="*/ 1101576 w 1164588"/>
                    <a:gd name="connsiteY8" fmla="*/ 451194 h 1350010"/>
                    <a:gd name="connsiteX9" fmla="*/ 1107440 w 1164588"/>
                    <a:gd name="connsiteY9" fmla="*/ 562610 h 1350010"/>
                    <a:gd name="connsiteX10" fmla="*/ 1129104 w 1164588"/>
                    <a:gd name="connsiteY10" fmla="*/ 566433 h 1350010"/>
                    <a:gd name="connsiteX11" fmla="*/ 1062988 w 1164588"/>
                    <a:gd name="connsiteY11" fmla="*/ 613410 h 1350010"/>
                    <a:gd name="connsiteX12" fmla="*/ 1164588 w 1164588"/>
                    <a:gd name="connsiteY12" fmla="*/ 867410 h 1350010"/>
                    <a:gd name="connsiteX13" fmla="*/ 1094740 w 1164588"/>
                    <a:gd name="connsiteY13" fmla="*/ 880110 h 1350010"/>
                    <a:gd name="connsiteX14" fmla="*/ 1107440 w 1164588"/>
                    <a:gd name="connsiteY14" fmla="*/ 943610 h 1350010"/>
                    <a:gd name="connsiteX15" fmla="*/ 1107440 w 1164588"/>
                    <a:gd name="connsiteY15" fmla="*/ 1051560 h 1350010"/>
                    <a:gd name="connsiteX16" fmla="*/ 1069340 w 1164588"/>
                    <a:gd name="connsiteY16" fmla="*/ 1089660 h 1350010"/>
                    <a:gd name="connsiteX17" fmla="*/ 1056640 w 1164588"/>
                    <a:gd name="connsiteY17" fmla="*/ 1210310 h 1350010"/>
                    <a:gd name="connsiteX18" fmla="*/ 999492 w 1164588"/>
                    <a:gd name="connsiteY18" fmla="*/ 1248410 h 1350010"/>
                    <a:gd name="connsiteX19" fmla="*/ 1005840 w 1164588"/>
                    <a:gd name="connsiteY19" fmla="*/ 1350010 h 1350010"/>
                    <a:gd name="connsiteX20" fmla="*/ 955040 w 1164588"/>
                    <a:gd name="connsiteY20" fmla="*/ 1350010 h 1350010"/>
                    <a:gd name="connsiteX21" fmla="*/ 910588 w 1164588"/>
                    <a:gd name="connsiteY21" fmla="*/ 1286510 h 1350010"/>
                    <a:gd name="connsiteX22" fmla="*/ 720092 w 1164588"/>
                    <a:gd name="connsiteY22" fmla="*/ 1172210 h 1350010"/>
                    <a:gd name="connsiteX23" fmla="*/ 675640 w 1164588"/>
                    <a:gd name="connsiteY23" fmla="*/ 1197610 h 1350010"/>
                    <a:gd name="connsiteX24" fmla="*/ 688340 w 1164588"/>
                    <a:gd name="connsiteY24" fmla="*/ 1286510 h 1350010"/>
                    <a:gd name="connsiteX25" fmla="*/ 599440 w 1164588"/>
                    <a:gd name="connsiteY25" fmla="*/ 1330960 h 1350010"/>
                    <a:gd name="connsiteX26" fmla="*/ 485140 w 1164588"/>
                    <a:gd name="connsiteY26" fmla="*/ 1292860 h 1350010"/>
                    <a:gd name="connsiteX27" fmla="*/ 408940 w 1164588"/>
                    <a:gd name="connsiteY27" fmla="*/ 1172210 h 1350010"/>
                    <a:gd name="connsiteX28" fmla="*/ 215620 w 1164588"/>
                    <a:gd name="connsiteY28" fmla="*/ 1194304 h 1350010"/>
                    <a:gd name="connsiteX29" fmla="*/ 73856 w 1164588"/>
                    <a:gd name="connsiteY29" fmla="*/ 1106096 h 1350010"/>
                    <a:gd name="connsiteX30" fmla="*/ 60960 w 1164588"/>
                    <a:gd name="connsiteY30" fmla="*/ 944882 h 1350010"/>
                    <a:gd name="connsiteX31" fmla="*/ 91440 w 1164588"/>
                    <a:gd name="connsiteY31" fmla="*/ 822962 h 1350010"/>
                    <a:gd name="connsiteX32" fmla="*/ 28688 w 1164588"/>
                    <a:gd name="connsiteY32" fmla="*/ 796068 h 1350010"/>
                    <a:gd name="connsiteX33" fmla="*/ 68580 w 1164588"/>
                    <a:gd name="connsiteY33" fmla="*/ 716280 h 1350010"/>
                    <a:gd name="connsiteX34" fmla="*/ 60960 w 1164588"/>
                    <a:gd name="connsiteY34" fmla="*/ 617220 h 1350010"/>
                    <a:gd name="connsiteX35" fmla="*/ 0 w 1164588"/>
                    <a:gd name="connsiteY35" fmla="*/ 472440 h 1350010"/>
                    <a:gd name="connsiteX36" fmla="*/ 53340 w 1164588"/>
                    <a:gd name="connsiteY36" fmla="*/ 289560 h 1350010"/>
                    <a:gd name="connsiteX37" fmla="*/ 220980 w 1164588"/>
                    <a:gd name="connsiteY37" fmla="*/ 152400 h 1350010"/>
                    <a:gd name="connsiteX38" fmla="*/ 213360 w 1164588"/>
                    <a:gd name="connsiteY38" fmla="*/ 68580 h 1350010"/>
                    <a:gd name="connsiteX39" fmla="*/ 388620 w 1164588"/>
                    <a:gd name="connsiteY39" fmla="*/ 0 h 1350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164588" h="1350010">
                      <a:moveTo>
                        <a:pt x="388620" y="0"/>
                      </a:moveTo>
                      <a:lnTo>
                        <a:pt x="556260" y="68580"/>
                      </a:lnTo>
                      <a:lnTo>
                        <a:pt x="746760" y="53340"/>
                      </a:lnTo>
                      <a:lnTo>
                        <a:pt x="831996" y="132021"/>
                      </a:lnTo>
                      <a:lnTo>
                        <a:pt x="830580" y="144780"/>
                      </a:lnTo>
                      <a:lnTo>
                        <a:pt x="891540" y="205740"/>
                      </a:lnTo>
                      <a:lnTo>
                        <a:pt x="944880" y="388620"/>
                      </a:lnTo>
                      <a:lnTo>
                        <a:pt x="1036320" y="396240"/>
                      </a:lnTo>
                      <a:lnTo>
                        <a:pt x="1101576" y="451194"/>
                      </a:lnTo>
                      <a:lnTo>
                        <a:pt x="1107440" y="562610"/>
                      </a:lnTo>
                      <a:lnTo>
                        <a:pt x="1129104" y="566433"/>
                      </a:lnTo>
                      <a:lnTo>
                        <a:pt x="1062988" y="613410"/>
                      </a:lnTo>
                      <a:lnTo>
                        <a:pt x="1164588" y="867410"/>
                      </a:lnTo>
                      <a:lnTo>
                        <a:pt x="1094740" y="880110"/>
                      </a:lnTo>
                      <a:lnTo>
                        <a:pt x="1107440" y="943610"/>
                      </a:lnTo>
                      <a:lnTo>
                        <a:pt x="1107440" y="1051560"/>
                      </a:lnTo>
                      <a:lnTo>
                        <a:pt x="1069340" y="1089660"/>
                      </a:lnTo>
                      <a:lnTo>
                        <a:pt x="1056640" y="1210310"/>
                      </a:lnTo>
                      <a:lnTo>
                        <a:pt x="999492" y="1248410"/>
                      </a:lnTo>
                      <a:lnTo>
                        <a:pt x="1005840" y="1350010"/>
                      </a:lnTo>
                      <a:lnTo>
                        <a:pt x="955040" y="1350010"/>
                      </a:lnTo>
                      <a:lnTo>
                        <a:pt x="910588" y="1286510"/>
                      </a:lnTo>
                      <a:lnTo>
                        <a:pt x="720092" y="1172210"/>
                      </a:lnTo>
                      <a:lnTo>
                        <a:pt x="675640" y="1197610"/>
                      </a:lnTo>
                      <a:lnTo>
                        <a:pt x="688340" y="1286510"/>
                      </a:lnTo>
                      <a:lnTo>
                        <a:pt x="599440" y="1330960"/>
                      </a:lnTo>
                      <a:lnTo>
                        <a:pt x="485140" y="1292860"/>
                      </a:lnTo>
                      <a:lnTo>
                        <a:pt x="408940" y="1172210"/>
                      </a:lnTo>
                      <a:lnTo>
                        <a:pt x="215620" y="1194304"/>
                      </a:lnTo>
                      <a:lnTo>
                        <a:pt x="73856" y="1106096"/>
                      </a:lnTo>
                      <a:lnTo>
                        <a:pt x="60960" y="944882"/>
                      </a:lnTo>
                      <a:lnTo>
                        <a:pt x="91440" y="822962"/>
                      </a:lnTo>
                      <a:lnTo>
                        <a:pt x="28688" y="796068"/>
                      </a:lnTo>
                      <a:lnTo>
                        <a:pt x="68580" y="716280"/>
                      </a:lnTo>
                      <a:lnTo>
                        <a:pt x="60960" y="617220"/>
                      </a:lnTo>
                      <a:lnTo>
                        <a:pt x="0" y="472440"/>
                      </a:lnTo>
                      <a:lnTo>
                        <a:pt x="53340" y="289560"/>
                      </a:lnTo>
                      <a:lnTo>
                        <a:pt x="220980" y="152400"/>
                      </a:lnTo>
                      <a:lnTo>
                        <a:pt x="213360" y="68580"/>
                      </a:lnTo>
                      <a:lnTo>
                        <a:pt x="3886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EC5E8587-8A49-4816-906D-5D94B374DCC5}"/>
                    </a:ext>
                  </a:extLst>
                </p:cNvPr>
                <p:cNvSpPr/>
                <p:nvPr/>
              </p:nvSpPr>
              <p:spPr>
                <a:xfrm>
                  <a:off x="53858160" y="-3726180"/>
                  <a:ext cx="1402080" cy="1272542"/>
                </a:xfrm>
                <a:custGeom>
                  <a:avLst/>
                  <a:gdLst>
                    <a:gd name="connsiteX0" fmla="*/ 853440 w 1402080"/>
                    <a:gd name="connsiteY0" fmla="*/ 0 h 1272542"/>
                    <a:gd name="connsiteX1" fmla="*/ 914400 w 1402080"/>
                    <a:gd name="connsiteY1" fmla="*/ 7620 h 1272542"/>
                    <a:gd name="connsiteX2" fmla="*/ 990600 w 1402080"/>
                    <a:gd name="connsiteY2" fmla="*/ 121920 h 1272542"/>
                    <a:gd name="connsiteX3" fmla="*/ 998220 w 1402080"/>
                    <a:gd name="connsiteY3" fmla="*/ 228600 h 1272542"/>
                    <a:gd name="connsiteX4" fmla="*/ 1082040 w 1402080"/>
                    <a:gd name="connsiteY4" fmla="*/ 411480 h 1272542"/>
                    <a:gd name="connsiteX5" fmla="*/ 1059180 w 1402080"/>
                    <a:gd name="connsiteY5" fmla="*/ 525780 h 1272542"/>
                    <a:gd name="connsiteX6" fmla="*/ 1135380 w 1402080"/>
                    <a:gd name="connsiteY6" fmla="*/ 594360 h 1272542"/>
                    <a:gd name="connsiteX7" fmla="*/ 1234440 w 1402080"/>
                    <a:gd name="connsiteY7" fmla="*/ 594360 h 1272542"/>
                    <a:gd name="connsiteX8" fmla="*/ 1344848 w 1402080"/>
                    <a:gd name="connsiteY8" fmla="*/ 669759 h 1272542"/>
                    <a:gd name="connsiteX9" fmla="*/ 1333500 w 1402080"/>
                    <a:gd name="connsiteY9" fmla="*/ 708660 h 1272542"/>
                    <a:gd name="connsiteX10" fmla="*/ 1394460 w 1402080"/>
                    <a:gd name="connsiteY10" fmla="*/ 853440 h 1272542"/>
                    <a:gd name="connsiteX11" fmla="*/ 1402080 w 1402080"/>
                    <a:gd name="connsiteY11" fmla="*/ 952500 h 1272542"/>
                    <a:gd name="connsiteX12" fmla="*/ 1362188 w 1402080"/>
                    <a:gd name="connsiteY12" fmla="*/ 1032288 h 1272542"/>
                    <a:gd name="connsiteX13" fmla="*/ 1318260 w 1402080"/>
                    <a:gd name="connsiteY13" fmla="*/ 1013462 h 1272542"/>
                    <a:gd name="connsiteX14" fmla="*/ 1280160 w 1402080"/>
                    <a:gd name="connsiteY14" fmla="*/ 1043942 h 1272542"/>
                    <a:gd name="connsiteX15" fmla="*/ 1120140 w 1402080"/>
                    <a:gd name="connsiteY15" fmla="*/ 960122 h 1272542"/>
                    <a:gd name="connsiteX16" fmla="*/ 1074420 w 1402080"/>
                    <a:gd name="connsiteY16" fmla="*/ 1013462 h 1272542"/>
                    <a:gd name="connsiteX17" fmla="*/ 937260 w 1402080"/>
                    <a:gd name="connsiteY17" fmla="*/ 1036322 h 1272542"/>
                    <a:gd name="connsiteX18" fmla="*/ 891540 w 1402080"/>
                    <a:gd name="connsiteY18" fmla="*/ 1196342 h 1272542"/>
                    <a:gd name="connsiteX19" fmla="*/ 792480 w 1402080"/>
                    <a:gd name="connsiteY19" fmla="*/ 1272542 h 1272542"/>
                    <a:gd name="connsiteX20" fmla="*/ 701040 w 1402080"/>
                    <a:gd name="connsiteY20" fmla="*/ 1249682 h 1272542"/>
                    <a:gd name="connsiteX21" fmla="*/ 700512 w 1402080"/>
                    <a:gd name="connsiteY21" fmla="*/ 1254693 h 1272542"/>
                    <a:gd name="connsiteX22" fmla="*/ 518160 w 1402080"/>
                    <a:gd name="connsiteY22" fmla="*/ 1196340 h 1272542"/>
                    <a:gd name="connsiteX23" fmla="*/ 464820 w 1402080"/>
                    <a:gd name="connsiteY23" fmla="*/ 1036320 h 1272542"/>
                    <a:gd name="connsiteX24" fmla="*/ 365760 w 1402080"/>
                    <a:gd name="connsiteY24" fmla="*/ 982980 h 1272542"/>
                    <a:gd name="connsiteX25" fmla="*/ 274320 w 1402080"/>
                    <a:gd name="connsiteY25" fmla="*/ 1013460 h 1272542"/>
                    <a:gd name="connsiteX26" fmla="*/ 114300 w 1402080"/>
                    <a:gd name="connsiteY26" fmla="*/ 777240 h 1272542"/>
                    <a:gd name="connsiteX27" fmla="*/ 0 w 1402080"/>
                    <a:gd name="connsiteY27" fmla="*/ 579120 h 1272542"/>
                    <a:gd name="connsiteX28" fmla="*/ 0 w 1402080"/>
                    <a:gd name="connsiteY28" fmla="*/ 472440 h 1272542"/>
                    <a:gd name="connsiteX29" fmla="*/ 144780 w 1402080"/>
                    <a:gd name="connsiteY29" fmla="*/ 472440 h 1272542"/>
                    <a:gd name="connsiteX30" fmla="*/ 160020 w 1402080"/>
                    <a:gd name="connsiteY30" fmla="*/ 403860 h 1272542"/>
                    <a:gd name="connsiteX31" fmla="*/ 114300 w 1402080"/>
                    <a:gd name="connsiteY31" fmla="*/ 365760 h 1272542"/>
                    <a:gd name="connsiteX32" fmla="*/ 259080 w 1402080"/>
                    <a:gd name="connsiteY32" fmla="*/ 190500 h 1272542"/>
                    <a:gd name="connsiteX33" fmla="*/ 373380 w 1402080"/>
                    <a:gd name="connsiteY33" fmla="*/ 243840 h 1272542"/>
                    <a:gd name="connsiteX34" fmla="*/ 419100 w 1402080"/>
                    <a:gd name="connsiteY34" fmla="*/ 114300 h 1272542"/>
                    <a:gd name="connsiteX35" fmla="*/ 518160 w 1402080"/>
                    <a:gd name="connsiteY35" fmla="*/ 144780 h 1272542"/>
                    <a:gd name="connsiteX36" fmla="*/ 746760 w 1402080"/>
                    <a:gd name="connsiteY36" fmla="*/ 114300 h 1272542"/>
                    <a:gd name="connsiteX37" fmla="*/ 853440 w 1402080"/>
                    <a:gd name="connsiteY37" fmla="*/ 0 h 1272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402080" h="1272542">
                      <a:moveTo>
                        <a:pt x="853440" y="0"/>
                      </a:moveTo>
                      <a:lnTo>
                        <a:pt x="914400" y="7620"/>
                      </a:lnTo>
                      <a:lnTo>
                        <a:pt x="990600" y="121920"/>
                      </a:lnTo>
                      <a:lnTo>
                        <a:pt x="998220" y="228600"/>
                      </a:lnTo>
                      <a:lnTo>
                        <a:pt x="1082040" y="411480"/>
                      </a:lnTo>
                      <a:lnTo>
                        <a:pt x="1059180" y="525780"/>
                      </a:lnTo>
                      <a:lnTo>
                        <a:pt x="1135380" y="594360"/>
                      </a:lnTo>
                      <a:lnTo>
                        <a:pt x="1234440" y="594360"/>
                      </a:lnTo>
                      <a:lnTo>
                        <a:pt x="1344848" y="669759"/>
                      </a:lnTo>
                      <a:lnTo>
                        <a:pt x="1333500" y="708660"/>
                      </a:lnTo>
                      <a:lnTo>
                        <a:pt x="1394460" y="853440"/>
                      </a:lnTo>
                      <a:lnTo>
                        <a:pt x="1402080" y="952500"/>
                      </a:lnTo>
                      <a:lnTo>
                        <a:pt x="1362188" y="1032288"/>
                      </a:lnTo>
                      <a:lnTo>
                        <a:pt x="1318260" y="1013462"/>
                      </a:lnTo>
                      <a:lnTo>
                        <a:pt x="1280160" y="1043942"/>
                      </a:lnTo>
                      <a:lnTo>
                        <a:pt x="1120140" y="960122"/>
                      </a:lnTo>
                      <a:lnTo>
                        <a:pt x="1074420" y="1013462"/>
                      </a:lnTo>
                      <a:lnTo>
                        <a:pt x="937260" y="1036322"/>
                      </a:lnTo>
                      <a:lnTo>
                        <a:pt x="891540" y="1196342"/>
                      </a:lnTo>
                      <a:lnTo>
                        <a:pt x="792480" y="1272542"/>
                      </a:lnTo>
                      <a:lnTo>
                        <a:pt x="701040" y="1249682"/>
                      </a:lnTo>
                      <a:lnTo>
                        <a:pt x="700512" y="1254693"/>
                      </a:lnTo>
                      <a:lnTo>
                        <a:pt x="518160" y="1196340"/>
                      </a:lnTo>
                      <a:lnTo>
                        <a:pt x="464820" y="1036320"/>
                      </a:lnTo>
                      <a:lnTo>
                        <a:pt x="365760" y="982980"/>
                      </a:lnTo>
                      <a:lnTo>
                        <a:pt x="274320" y="1013460"/>
                      </a:lnTo>
                      <a:lnTo>
                        <a:pt x="114300" y="777240"/>
                      </a:lnTo>
                      <a:lnTo>
                        <a:pt x="0" y="579120"/>
                      </a:lnTo>
                      <a:lnTo>
                        <a:pt x="0" y="472440"/>
                      </a:lnTo>
                      <a:lnTo>
                        <a:pt x="144780" y="472440"/>
                      </a:lnTo>
                      <a:lnTo>
                        <a:pt x="160020" y="403860"/>
                      </a:lnTo>
                      <a:lnTo>
                        <a:pt x="114300" y="365760"/>
                      </a:lnTo>
                      <a:lnTo>
                        <a:pt x="259080" y="190500"/>
                      </a:lnTo>
                      <a:lnTo>
                        <a:pt x="373380" y="243840"/>
                      </a:lnTo>
                      <a:lnTo>
                        <a:pt x="419100" y="114300"/>
                      </a:lnTo>
                      <a:lnTo>
                        <a:pt x="518160" y="144780"/>
                      </a:lnTo>
                      <a:lnTo>
                        <a:pt x="746760" y="114300"/>
                      </a:lnTo>
                      <a:lnTo>
                        <a:pt x="8534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C7686C0E-F79F-4D5E-986D-80A159346EE7}"/>
                    </a:ext>
                  </a:extLst>
                </p:cNvPr>
                <p:cNvSpPr/>
                <p:nvPr/>
              </p:nvSpPr>
              <p:spPr>
                <a:xfrm>
                  <a:off x="55572660" y="-4506252"/>
                  <a:ext cx="699732" cy="1148313"/>
                </a:xfrm>
                <a:custGeom>
                  <a:avLst/>
                  <a:gdLst>
                    <a:gd name="connsiteX0" fmla="*/ 322452 w 699732"/>
                    <a:gd name="connsiteY0" fmla="*/ 0 h 1148313"/>
                    <a:gd name="connsiteX1" fmla="*/ 542624 w 699732"/>
                    <a:gd name="connsiteY1" fmla="*/ 78633 h 1148313"/>
                    <a:gd name="connsiteX2" fmla="*/ 659280 w 699732"/>
                    <a:gd name="connsiteY2" fmla="*/ 78633 h 1148313"/>
                    <a:gd name="connsiteX3" fmla="*/ 693420 w 699732"/>
                    <a:gd name="connsiteY3" fmla="*/ 261914 h 1148313"/>
                    <a:gd name="connsiteX4" fmla="*/ 699732 w 699732"/>
                    <a:gd name="connsiteY4" fmla="*/ 261914 h 1148313"/>
                    <a:gd name="connsiteX5" fmla="*/ 693420 w 699732"/>
                    <a:gd name="connsiteY5" fmla="*/ 482892 h 1148313"/>
                    <a:gd name="connsiteX6" fmla="*/ 601980 w 699732"/>
                    <a:gd name="connsiteY6" fmla="*/ 467652 h 1148313"/>
                    <a:gd name="connsiteX7" fmla="*/ 594360 w 699732"/>
                    <a:gd name="connsiteY7" fmla="*/ 528612 h 1148313"/>
                    <a:gd name="connsiteX8" fmla="*/ 502920 w 699732"/>
                    <a:gd name="connsiteY8" fmla="*/ 559092 h 1148313"/>
                    <a:gd name="connsiteX9" fmla="*/ 548640 w 699732"/>
                    <a:gd name="connsiteY9" fmla="*/ 787692 h 1148313"/>
                    <a:gd name="connsiteX10" fmla="*/ 487680 w 699732"/>
                    <a:gd name="connsiteY10" fmla="*/ 818172 h 1148313"/>
                    <a:gd name="connsiteX11" fmla="*/ 450996 w 699732"/>
                    <a:gd name="connsiteY11" fmla="*/ 1148313 h 1148313"/>
                    <a:gd name="connsiteX12" fmla="*/ 365760 w 699732"/>
                    <a:gd name="connsiteY12" fmla="*/ 1069632 h 1148313"/>
                    <a:gd name="connsiteX13" fmla="*/ 175260 w 699732"/>
                    <a:gd name="connsiteY13" fmla="*/ 1084872 h 1148313"/>
                    <a:gd name="connsiteX14" fmla="*/ 7620 w 699732"/>
                    <a:gd name="connsiteY14" fmla="*/ 1016292 h 1148313"/>
                    <a:gd name="connsiteX15" fmla="*/ 60 w 699732"/>
                    <a:gd name="connsiteY15" fmla="*/ 1019251 h 1148313"/>
                    <a:gd name="connsiteX16" fmla="*/ 0 w 699732"/>
                    <a:gd name="connsiteY16" fmla="*/ 1016292 h 1148313"/>
                    <a:gd name="connsiteX17" fmla="*/ 114300 w 699732"/>
                    <a:gd name="connsiteY17" fmla="*/ 863892 h 1148313"/>
                    <a:gd name="connsiteX18" fmla="*/ 137160 w 699732"/>
                    <a:gd name="connsiteY18" fmla="*/ 696252 h 1148313"/>
                    <a:gd name="connsiteX19" fmla="*/ 134472 w 699732"/>
                    <a:gd name="connsiteY19" fmla="*/ 666335 h 1148313"/>
                    <a:gd name="connsiteX20" fmla="*/ 137160 w 699732"/>
                    <a:gd name="connsiteY20" fmla="*/ 673394 h 1148313"/>
                    <a:gd name="connsiteX21" fmla="*/ 190500 w 699732"/>
                    <a:gd name="connsiteY21" fmla="*/ 383834 h 1148313"/>
                    <a:gd name="connsiteX22" fmla="*/ 274320 w 699732"/>
                    <a:gd name="connsiteY22" fmla="*/ 284774 h 1148313"/>
                    <a:gd name="connsiteX23" fmla="*/ 322452 w 699732"/>
                    <a:gd name="connsiteY23" fmla="*/ 0 h 1148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99732" h="1148313">
                      <a:moveTo>
                        <a:pt x="322452" y="0"/>
                      </a:moveTo>
                      <a:lnTo>
                        <a:pt x="542624" y="78633"/>
                      </a:lnTo>
                      <a:lnTo>
                        <a:pt x="659280" y="78633"/>
                      </a:lnTo>
                      <a:lnTo>
                        <a:pt x="693420" y="261914"/>
                      </a:lnTo>
                      <a:lnTo>
                        <a:pt x="699732" y="261914"/>
                      </a:lnTo>
                      <a:lnTo>
                        <a:pt x="693420" y="482892"/>
                      </a:lnTo>
                      <a:lnTo>
                        <a:pt x="601980" y="467652"/>
                      </a:lnTo>
                      <a:lnTo>
                        <a:pt x="594360" y="528612"/>
                      </a:lnTo>
                      <a:lnTo>
                        <a:pt x="502920" y="559092"/>
                      </a:lnTo>
                      <a:lnTo>
                        <a:pt x="548640" y="787692"/>
                      </a:lnTo>
                      <a:lnTo>
                        <a:pt x="487680" y="818172"/>
                      </a:lnTo>
                      <a:lnTo>
                        <a:pt x="450996" y="1148313"/>
                      </a:lnTo>
                      <a:lnTo>
                        <a:pt x="365760" y="1069632"/>
                      </a:lnTo>
                      <a:lnTo>
                        <a:pt x="175260" y="1084872"/>
                      </a:lnTo>
                      <a:lnTo>
                        <a:pt x="7620" y="1016292"/>
                      </a:lnTo>
                      <a:lnTo>
                        <a:pt x="60" y="1019251"/>
                      </a:lnTo>
                      <a:lnTo>
                        <a:pt x="0" y="1016292"/>
                      </a:lnTo>
                      <a:lnTo>
                        <a:pt x="114300" y="863892"/>
                      </a:lnTo>
                      <a:lnTo>
                        <a:pt x="137160" y="696252"/>
                      </a:lnTo>
                      <a:lnTo>
                        <a:pt x="134472" y="666335"/>
                      </a:lnTo>
                      <a:lnTo>
                        <a:pt x="137160" y="673394"/>
                      </a:lnTo>
                      <a:lnTo>
                        <a:pt x="190500" y="383834"/>
                      </a:lnTo>
                      <a:lnTo>
                        <a:pt x="274320" y="284774"/>
                      </a:lnTo>
                      <a:lnTo>
                        <a:pt x="3224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EB59BB8B-745B-40CF-B867-7F7E66777519}"/>
                    </a:ext>
                  </a:extLst>
                </p:cNvPr>
                <p:cNvSpPr/>
                <p:nvPr/>
              </p:nvSpPr>
              <p:spPr>
                <a:xfrm>
                  <a:off x="54703980" y="-4587238"/>
                  <a:ext cx="1005840" cy="1093045"/>
                </a:xfrm>
                <a:custGeom>
                  <a:avLst/>
                  <a:gdLst>
                    <a:gd name="connsiteX0" fmla="*/ 342900 w 1005840"/>
                    <a:gd name="connsiteY0" fmla="*/ 0 h 1093045"/>
                    <a:gd name="connsiteX1" fmla="*/ 480060 w 1005840"/>
                    <a:gd name="connsiteY1" fmla="*/ 45720 h 1093045"/>
                    <a:gd name="connsiteX2" fmla="*/ 640080 w 1005840"/>
                    <a:gd name="connsiteY2" fmla="*/ 396240 h 1093045"/>
                    <a:gd name="connsiteX3" fmla="*/ 754380 w 1005840"/>
                    <a:gd name="connsiteY3" fmla="*/ 396240 h 1093045"/>
                    <a:gd name="connsiteX4" fmla="*/ 754380 w 1005840"/>
                    <a:gd name="connsiteY4" fmla="*/ 312420 h 1093045"/>
                    <a:gd name="connsiteX5" fmla="*/ 944880 w 1005840"/>
                    <a:gd name="connsiteY5" fmla="*/ 381000 h 1093045"/>
                    <a:gd name="connsiteX6" fmla="*/ 944880 w 1005840"/>
                    <a:gd name="connsiteY6" fmla="*/ 594360 h 1093045"/>
                    <a:gd name="connsiteX7" fmla="*/ 1003152 w 1005840"/>
                    <a:gd name="connsiteY7" fmla="*/ 747321 h 1093045"/>
                    <a:gd name="connsiteX8" fmla="*/ 1005840 w 1005840"/>
                    <a:gd name="connsiteY8" fmla="*/ 777238 h 1093045"/>
                    <a:gd name="connsiteX9" fmla="*/ 982980 w 1005840"/>
                    <a:gd name="connsiteY9" fmla="*/ 944878 h 1093045"/>
                    <a:gd name="connsiteX10" fmla="*/ 871856 w 1005840"/>
                    <a:gd name="connsiteY10" fmla="*/ 1093045 h 1093045"/>
                    <a:gd name="connsiteX11" fmla="*/ 655320 w 1005840"/>
                    <a:gd name="connsiteY11" fmla="*/ 1066798 h 1093045"/>
                    <a:gd name="connsiteX12" fmla="*/ 563880 w 1005840"/>
                    <a:gd name="connsiteY12" fmla="*/ 800098 h 1093045"/>
                    <a:gd name="connsiteX13" fmla="*/ 563880 w 1005840"/>
                    <a:gd name="connsiteY13" fmla="*/ 693418 h 1093045"/>
                    <a:gd name="connsiteX14" fmla="*/ 472440 w 1005840"/>
                    <a:gd name="connsiteY14" fmla="*/ 685798 h 1093045"/>
                    <a:gd name="connsiteX15" fmla="*/ 472440 w 1005840"/>
                    <a:gd name="connsiteY15" fmla="*/ 609598 h 1093045"/>
                    <a:gd name="connsiteX16" fmla="*/ 411480 w 1005840"/>
                    <a:gd name="connsiteY16" fmla="*/ 510538 h 1093045"/>
                    <a:gd name="connsiteX17" fmla="*/ 403860 w 1005840"/>
                    <a:gd name="connsiteY17" fmla="*/ 441958 h 1093045"/>
                    <a:gd name="connsiteX18" fmla="*/ 228600 w 1005840"/>
                    <a:gd name="connsiteY18" fmla="*/ 388618 h 1093045"/>
                    <a:gd name="connsiteX19" fmla="*/ 175260 w 1005840"/>
                    <a:gd name="connsiteY19" fmla="*/ 464818 h 1093045"/>
                    <a:gd name="connsiteX20" fmla="*/ 106680 w 1005840"/>
                    <a:gd name="connsiteY20" fmla="*/ 441958 h 1093045"/>
                    <a:gd name="connsiteX21" fmla="*/ 68580 w 1005840"/>
                    <a:gd name="connsiteY21" fmla="*/ 312418 h 1093045"/>
                    <a:gd name="connsiteX22" fmla="*/ 0 w 1005840"/>
                    <a:gd name="connsiteY22" fmla="*/ 297178 h 1093045"/>
                    <a:gd name="connsiteX23" fmla="*/ 0 w 1005840"/>
                    <a:gd name="connsiteY23" fmla="*/ 201930 h 1093045"/>
                    <a:gd name="connsiteX24" fmla="*/ 45720 w 1005840"/>
                    <a:gd name="connsiteY24" fmla="*/ 182880 h 1093045"/>
                    <a:gd name="connsiteX25" fmla="*/ 83820 w 1005840"/>
                    <a:gd name="connsiteY25" fmla="*/ 106680 h 1093045"/>
                    <a:gd name="connsiteX26" fmla="*/ 182880 w 1005840"/>
                    <a:gd name="connsiteY26" fmla="*/ 121920 h 1093045"/>
                    <a:gd name="connsiteX27" fmla="*/ 342900 w 1005840"/>
                    <a:gd name="connsiteY27" fmla="*/ 0 h 109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05840" h="1093045">
                      <a:moveTo>
                        <a:pt x="342900" y="0"/>
                      </a:moveTo>
                      <a:lnTo>
                        <a:pt x="480060" y="45720"/>
                      </a:lnTo>
                      <a:lnTo>
                        <a:pt x="640080" y="396240"/>
                      </a:lnTo>
                      <a:lnTo>
                        <a:pt x="754380" y="396240"/>
                      </a:lnTo>
                      <a:lnTo>
                        <a:pt x="754380" y="312420"/>
                      </a:lnTo>
                      <a:lnTo>
                        <a:pt x="944880" y="381000"/>
                      </a:lnTo>
                      <a:lnTo>
                        <a:pt x="944880" y="594360"/>
                      </a:lnTo>
                      <a:lnTo>
                        <a:pt x="1003152" y="747321"/>
                      </a:lnTo>
                      <a:lnTo>
                        <a:pt x="1005840" y="777238"/>
                      </a:lnTo>
                      <a:lnTo>
                        <a:pt x="982980" y="944878"/>
                      </a:lnTo>
                      <a:lnTo>
                        <a:pt x="871856" y="1093045"/>
                      </a:lnTo>
                      <a:lnTo>
                        <a:pt x="655320" y="1066798"/>
                      </a:lnTo>
                      <a:lnTo>
                        <a:pt x="563880" y="800098"/>
                      </a:lnTo>
                      <a:lnTo>
                        <a:pt x="563880" y="693418"/>
                      </a:lnTo>
                      <a:lnTo>
                        <a:pt x="472440" y="685798"/>
                      </a:lnTo>
                      <a:lnTo>
                        <a:pt x="472440" y="609598"/>
                      </a:lnTo>
                      <a:lnTo>
                        <a:pt x="411480" y="510538"/>
                      </a:lnTo>
                      <a:lnTo>
                        <a:pt x="403860" y="441958"/>
                      </a:lnTo>
                      <a:lnTo>
                        <a:pt x="228600" y="388618"/>
                      </a:lnTo>
                      <a:lnTo>
                        <a:pt x="175260" y="464818"/>
                      </a:lnTo>
                      <a:lnTo>
                        <a:pt x="106680" y="441958"/>
                      </a:lnTo>
                      <a:lnTo>
                        <a:pt x="68580" y="312418"/>
                      </a:lnTo>
                      <a:lnTo>
                        <a:pt x="0" y="297178"/>
                      </a:lnTo>
                      <a:lnTo>
                        <a:pt x="0" y="201930"/>
                      </a:lnTo>
                      <a:lnTo>
                        <a:pt x="45720" y="182880"/>
                      </a:lnTo>
                      <a:lnTo>
                        <a:pt x="83820" y="106680"/>
                      </a:lnTo>
                      <a:lnTo>
                        <a:pt x="182880" y="121920"/>
                      </a:lnTo>
                      <a:lnTo>
                        <a:pt x="3429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BACAC9FE-8392-428C-BF1D-F53AF1DF6F0B}"/>
                    </a:ext>
                  </a:extLst>
                </p:cNvPr>
                <p:cNvSpPr/>
                <p:nvPr/>
              </p:nvSpPr>
              <p:spPr>
                <a:xfrm>
                  <a:off x="54284880" y="-4286673"/>
                  <a:ext cx="1290956" cy="1230252"/>
                </a:xfrm>
                <a:custGeom>
                  <a:avLst/>
                  <a:gdLst>
                    <a:gd name="connsiteX0" fmla="*/ 434340 w 1290956"/>
                    <a:gd name="connsiteY0" fmla="*/ 0 h 1230252"/>
                    <a:gd name="connsiteX1" fmla="*/ 487680 w 1290956"/>
                    <a:gd name="connsiteY1" fmla="*/ 11853 h 1230252"/>
                    <a:gd name="connsiteX2" fmla="*/ 525780 w 1290956"/>
                    <a:gd name="connsiteY2" fmla="*/ 141393 h 1230252"/>
                    <a:gd name="connsiteX3" fmla="*/ 594360 w 1290956"/>
                    <a:gd name="connsiteY3" fmla="*/ 164253 h 1230252"/>
                    <a:gd name="connsiteX4" fmla="*/ 647700 w 1290956"/>
                    <a:gd name="connsiteY4" fmla="*/ 88053 h 1230252"/>
                    <a:gd name="connsiteX5" fmla="*/ 822960 w 1290956"/>
                    <a:gd name="connsiteY5" fmla="*/ 141393 h 1230252"/>
                    <a:gd name="connsiteX6" fmla="*/ 830580 w 1290956"/>
                    <a:gd name="connsiteY6" fmla="*/ 209973 h 1230252"/>
                    <a:gd name="connsiteX7" fmla="*/ 891540 w 1290956"/>
                    <a:gd name="connsiteY7" fmla="*/ 309033 h 1230252"/>
                    <a:gd name="connsiteX8" fmla="*/ 891540 w 1290956"/>
                    <a:gd name="connsiteY8" fmla="*/ 385233 h 1230252"/>
                    <a:gd name="connsiteX9" fmla="*/ 982980 w 1290956"/>
                    <a:gd name="connsiteY9" fmla="*/ 392853 h 1230252"/>
                    <a:gd name="connsiteX10" fmla="*/ 982980 w 1290956"/>
                    <a:gd name="connsiteY10" fmla="*/ 499533 h 1230252"/>
                    <a:gd name="connsiteX11" fmla="*/ 1074420 w 1290956"/>
                    <a:gd name="connsiteY11" fmla="*/ 766233 h 1230252"/>
                    <a:gd name="connsiteX12" fmla="*/ 1290956 w 1290956"/>
                    <a:gd name="connsiteY12" fmla="*/ 792480 h 1230252"/>
                    <a:gd name="connsiteX13" fmla="*/ 1287780 w 1290956"/>
                    <a:gd name="connsiteY13" fmla="*/ 796713 h 1230252"/>
                    <a:gd name="connsiteX14" fmla="*/ 1287840 w 1290956"/>
                    <a:gd name="connsiteY14" fmla="*/ 799672 h 1230252"/>
                    <a:gd name="connsiteX15" fmla="*/ 1120140 w 1290956"/>
                    <a:gd name="connsiteY15" fmla="*/ 865293 h 1230252"/>
                    <a:gd name="connsiteX16" fmla="*/ 1127760 w 1290956"/>
                    <a:gd name="connsiteY16" fmla="*/ 949113 h 1230252"/>
                    <a:gd name="connsiteX17" fmla="*/ 960120 w 1290956"/>
                    <a:gd name="connsiteY17" fmla="*/ 1086273 h 1230252"/>
                    <a:gd name="connsiteX18" fmla="*/ 918128 w 1290956"/>
                    <a:gd name="connsiteY18" fmla="*/ 1230252 h 1230252"/>
                    <a:gd name="connsiteX19" fmla="*/ 807720 w 1290956"/>
                    <a:gd name="connsiteY19" fmla="*/ 1154853 h 1230252"/>
                    <a:gd name="connsiteX20" fmla="*/ 708660 w 1290956"/>
                    <a:gd name="connsiteY20" fmla="*/ 1154853 h 1230252"/>
                    <a:gd name="connsiteX21" fmla="*/ 632460 w 1290956"/>
                    <a:gd name="connsiteY21" fmla="*/ 1086273 h 1230252"/>
                    <a:gd name="connsiteX22" fmla="*/ 655320 w 1290956"/>
                    <a:gd name="connsiteY22" fmla="*/ 971973 h 1230252"/>
                    <a:gd name="connsiteX23" fmla="*/ 571500 w 1290956"/>
                    <a:gd name="connsiteY23" fmla="*/ 789093 h 1230252"/>
                    <a:gd name="connsiteX24" fmla="*/ 563880 w 1290956"/>
                    <a:gd name="connsiteY24" fmla="*/ 682413 h 1230252"/>
                    <a:gd name="connsiteX25" fmla="*/ 487680 w 1290956"/>
                    <a:gd name="connsiteY25" fmla="*/ 568113 h 1230252"/>
                    <a:gd name="connsiteX26" fmla="*/ 426720 w 1290956"/>
                    <a:gd name="connsiteY26" fmla="*/ 560493 h 1230252"/>
                    <a:gd name="connsiteX27" fmla="*/ 320040 w 1290956"/>
                    <a:gd name="connsiteY27" fmla="*/ 674793 h 1230252"/>
                    <a:gd name="connsiteX28" fmla="*/ 91440 w 1290956"/>
                    <a:gd name="connsiteY28" fmla="*/ 705273 h 1230252"/>
                    <a:gd name="connsiteX29" fmla="*/ 13916 w 1290956"/>
                    <a:gd name="connsiteY29" fmla="*/ 681419 h 1230252"/>
                    <a:gd name="connsiteX30" fmla="*/ 0 w 1290956"/>
                    <a:gd name="connsiteY30" fmla="*/ 644313 h 1230252"/>
                    <a:gd name="connsiteX31" fmla="*/ 53340 w 1290956"/>
                    <a:gd name="connsiteY31" fmla="*/ 590973 h 1230252"/>
                    <a:gd name="connsiteX32" fmla="*/ 60960 w 1290956"/>
                    <a:gd name="connsiteY32" fmla="*/ 552873 h 1230252"/>
                    <a:gd name="connsiteX33" fmla="*/ 91440 w 1290956"/>
                    <a:gd name="connsiteY33" fmla="*/ 507153 h 1230252"/>
                    <a:gd name="connsiteX34" fmla="*/ 175260 w 1290956"/>
                    <a:gd name="connsiteY34" fmla="*/ 537633 h 1230252"/>
                    <a:gd name="connsiteX35" fmla="*/ 320040 w 1290956"/>
                    <a:gd name="connsiteY35" fmla="*/ 133773 h 1230252"/>
                    <a:gd name="connsiteX36" fmla="*/ 434340 w 1290956"/>
                    <a:gd name="connsiteY36" fmla="*/ 65193 h 1230252"/>
                    <a:gd name="connsiteX37" fmla="*/ 434340 w 1290956"/>
                    <a:gd name="connsiteY37" fmla="*/ 0 h 1230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290956" h="1230252">
                      <a:moveTo>
                        <a:pt x="434340" y="0"/>
                      </a:moveTo>
                      <a:lnTo>
                        <a:pt x="487680" y="11853"/>
                      </a:lnTo>
                      <a:lnTo>
                        <a:pt x="525780" y="141393"/>
                      </a:lnTo>
                      <a:lnTo>
                        <a:pt x="594360" y="164253"/>
                      </a:lnTo>
                      <a:lnTo>
                        <a:pt x="647700" y="88053"/>
                      </a:lnTo>
                      <a:lnTo>
                        <a:pt x="822960" y="141393"/>
                      </a:lnTo>
                      <a:lnTo>
                        <a:pt x="830580" y="209973"/>
                      </a:lnTo>
                      <a:lnTo>
                        <a:pt x="891540" y="309033"/>
                      </a:lnTo>
                      <a:lnTo>
                        <a:pt x="891540" y="385233"/>
                      </a:lnTo>
                      <a:lnTo>
                        <a:pt x="982980" y="392853"/>
                      </a:lnTo>
                      <a:lnTo>
                        <a:pt x="982980" y="499533"/>
                      </a:lnTo>
                      <a:lnTo>
                        <a:pt x="1074420" y="766233"/>
                      </a:lnTo>
                      <a:lnTo>
                        <a:pt x="1290956" y="792480"/>
                      </a:lnTo>
                      <a:lnTo>
                        <a:pt x="1287780" y="796713"/>
                      </a:lnTo>
                      <a:lnTo>
                        <a:pt x="1287840" y="799672"/>
                      </a:lnTo>
                      <a:lnTo>
                        <a:pt x="1120140" y="865293"/>
                      </a:lnTo>
                      <a:lnTo>
                        <a:pt x="1127760" y="949113"/>
                      </a:lnTo>
                      <a:lnTo>
                        <a:pt x="960120" y="1086273"/>
                      </a:lnTo>
                      <a:lnTo>
                        <a:pt x="918128" y="1230252"/>
                      </a:lnTo>
                      <a:lnTo>
                        <a:pt x="807720" y="1154853"/>
                      </a:lnTo>
                      <a:lnTo>
                        <a:pt x="708660" y="1154853"/>
                      </a:lnTo>
                      <a:lnTo>
                        <a:pt x="632460" y="1086273"/>
                      </a:lnTo>
                      <a:lnTo>
                        <a:pt x="655320" y="971973"/>
                      </a:lnTo>
                      <a:lnTo>
                        <a:pt x="571500" y="789093"/>
                      </a:lnTo>
                      <a:lnTo>
                        <a:pt x="563880" y="682413"/>
                      </a:lnTo>
                      <a:lnTo>
                        <a:pt x="487680" y="568113"/>
                      </a:lnTo>
                      <a:lnTo>
                        <a:pt x="426720" y="560493"/>
                      </a:lnTo>
                      <a:lnTo>
                        <a:pt x="320040" y="674793"/>
                      </a:lnTo>
                      <a:lnTo>
                        <a:pt x="91440" y="705273"/>
                      </a:lnTo>
                      <a:lnTo>
                        <a:pt x="13916" y="681419"/>
                      </a:lnTo>
                      <a:lnTo>
                        <a:pt x="0" y="644313"/>
                      </a:lnTo>
                      <a:lnTo>
                        <a:pt x="53340" y="590973"/>
                      </a:lnTo>
                      <a:lnTo>
                        <a:pt x="60960" y="552873"/>
                      </a:lnTo>
                      <a:lnTo>
                        <a:pt x="91440" y="507153"/>
                      </a:lnTo>
                      <a:lnTo>
                        <a:pt x="175260" y="537633"/>
                      </a:lnTo>
                      <a:lnTo>
                        <a:pt x="320040" y="133773"/>
                      </a:lnTo>
                      <a:lnTo>
                        <a:pt x="434340" y="65193"/>
                      </a:lnTo>
                      <a:lnTo>
                        <a:pt x="4343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05649FCC-0AD8-4AD8-9F13-EBAA41E908E5}"/>
                    </a:ext>
                  </a:extLst>
                </p:cNvPr>
                <p:cNvSpPr/>
                <p:nvPr/>
              </p:nvSpPr>
              <p:spPr>
                <a:xfrm>
                  <a:off x="52105560" y="-2857500"/>
                  <a:ext cx="2506980" cy="1554480"/>
                </a:xfrm>
                <a:custGeom>
                  <a:avLst/>
                  <a:gdLst>
                    <a:gd name="connsiteX0" fmla="*/ 167640 w 2506980"/>
                    <a:gd name="connsiteY0" fmla="*/ 0 h 1554480"/>
                    <a:gd name="connsiteX1" fmla="*/ 327660 w 2506980"/>
                    <a:gd name="connsiteY1" fmla="*/ 60960 h 1554480"/>
                    <a:gd name="connsiteX2" fmla="*/ 388620 w 2506980"/>
                    <a:gd name="connsiteY2" fmla="*/ 15240 h 1554480"/>
                    <a:gd name="connsiteX3" fmla="*/ 563880 w 2506980"/>
                    <a:gd name="connsiteY3" fmla="*/ 38100 h 1554480"/>
                    <a:gd name="connsiteX4" fmla="*/ 754380 w 2506980"/>
                    <a:gd name="connsiteY4" fmla="*/ 236220 h 1554480"/>
                    <a:gd name="connsiteX5" fmla="*/ 777240 w 2506980"/>
                    <a:gd name="connsiteY5" fmla="*/ 457200 h 1554480"/>
                    <a:gd name="connsiteX6" fmla="*/ 1051560 w 2506980"/>
                    <a:gd name="connsiteY6" fmla="*/ 411480 h 1554480"/>
                    <a:gd name="connsiteX7" fmla="*/ 1188720 w 2506980"/>
                    <a:gd name="connsiteY7" fmla="*/ 457200 h 1554480"/>
                    <a:gd name="connsiteX8" fmla="*/ 1272540 w 2506980"/>
                    <a:gd name="connsiteY8" fmla="*/ 381000 h 1554480"/>
                    <a:gd name="connsiteX9" fmla="*/ 1356360 w 2506980"/>
                    <a:gd name="connsiteY9" fmla="*/ 403860 h 1554480"/>
                    <a:gd name="connsiteX10" fmla="*/ 1409700 w 2506980"/>
                    <a:gd name="connsiteY10" fmla="*/ 525780 h 1554480"/>
                    <a:gd name="connsiteX11" fmla="*/ 1546860 w 2506980"/>
                    <a:gd name="connsiteY11" fmla="*/ 472440 h 1554480"/>
                    <a:gd name="connsiteX12" fmla="*/ 1623060 w 2506980"/>
                    <a:gd name="connsiteY12" fmla="*/ 480060 h 1554480"/>
                    <a:gd name="connsiteX13" fmla="*/ 1539240 w 2506980"/>
                    <a:gd name="connsiteY13" fmla="*/ 609600 h 1554480"/>
                    <a:gd name="connsiteX14" fmla="*/ 1539240 w 2506980"/>
                    <a:gd name="connsiteY14" fmla="*/ 685800 h 1554480"/>
                    <a:gd name="connsiteX15" fmla="*/ 1402080 w 2506980"/>
                    <a:gd name="connsiteY15" fmla="*/ 754380 h 1554480"/>
                    <a:gd name="connsiteX16" fmla="*/ 1402080 w 2506980"/>
                    <a:gd name="connsiteY16" fmla="*/ 822960 h 1554480"/>
                    <a:gd name="connsiteX17" fmla="*/ 1447800 w 2506980"/>
                    <a:gd name="connsiteY17" fmla="*/ 822960 h 1554480"/>
                    <a:gd name="connsiteX18" fmla="*/ 1478280 w 2506980"/>
                    <a:gd name="connsiteY18" fmla="*/ 853440 h 1554480"/>
                    <a:gd name="connsiteX19" fmla="*/ 1546860 w 2506980"/>
                    <a:gd name="connsiteY19" fmla="*/ 876300 h 1554480"/>
                    <a:gd name="connsiteX20" fmla="*/ 1661160 w 2506980"/>
                    <a:gd name="connsiteY20" fmla="*/ 792480 h 1554480"/>
                    <a:gd name="connsiteX21" fmla="*/ 1866900 w 2506980"/>
                    <a:gd name="connsiteY21" fmla="*/ 632460 h 1554480"/>
                    <a:gd name="connsiteX22" fmla="*/ 1821180 w 2506980"/>
                    <a:gd name="connsiteY22" fmla="*/ 541020 h 1554480"/>
                    <a:gd name="connsiteX23" fmla="*/ 1866900 w 2506980"/>
                    <a:gd name="connsiteY23" fmla="*/ 411480 h 1554480"/>
                    <a:gd name="connsiteX24" fmla="*/ 1905000 w 2506980"/>
                    <a:gd name="connsiteY24" fmla="*/ 342900 h 1554480"/>
                    <a:gd name="connsiteX25" fmla="*/ 1920240 w 2506980"/>
                    <a:gd name="connsiteY25" fmla="*/ 259080 h 1554480"/>
                    <a:gd name="connsiteX26" fmla="*/ 2118360 w 2506980"/>
                    <a:gd name="connsiteY26" fmla="*/ 342900 h 1554480"/>
                    <a:gd name="connsiteX27" fmla="*/ 2259688 w 2506980"/>
                    <a:gd name="connsiteY27" fmla="*/ 294445 h 1554480"/>
                    <a:gd name="connsiteX28" fmla="*/ 2270760 w 2506980"/>
                    <a:gd name="connsiteY28" fmla="*/ 327660 h 1554480"/>
                    <a:gd name="connsiteX29" fmla="*/ 2453112 w 2506980"/>
                    <a:gd name="connsiteY29" fmla="*/ 386013 h 1554480"/>
                    <a:gd name="connsiteX30" fmla="*/ 2438400 w 2506980"/>
                    <a:gd name="connsiteY30" fmla="*/ 525782 h 1554480"/>
                    <a:gd name="connsiteX31" fmla="*/ 2506980 w 2506980"/>
                    <a:gd name="connsiteY31" fmla="*/ 571502 h 1554480"/>
                    <a:gd name="connsiteX32" fmla="*/ 2476500 w 2506980"/>
                    <a:gd name="connsiteY32" fmla="*/ 754382 h 1554480"/>
                    <a:gd name="connsiteX33" fmla="*/ 2480104 w 2506980"/>
                    <a:gd name="connsiteY33" fmla="*/ 762493 h 1554480"/>
                    <a:gd name="connsiteX34" fmla="*/ 2269488 w 2506980"/>
                    <a:gd name="connsiteY34" fmla="*/ 869950 h 1554480"/>
                    <a:gd name="connsiteX35" fmla="*/ 2129792 w 2506980"/>
                    <a:gd name="connsiteY35" fmla="*/ 958850 h 1554480"/>
                    <a:gd name="connsiteX36" fmla="*/ 2047240 w 2506980"/>
                    <a:gd name="connsiteY36" fmla="*/ 1054100 h 1554480"/>
                    <a:gd name="connsiteX37" fmla="*/ 1958340 w 2506980"/>
                    <a:gd name="connsiteY37" fmla="*/ 1136650 h 1554480"/>
                    <a:gd name="connsiteX38" fmla="*/ 1875792 w 2506980"/>
                    <a:gd name="connsiteY38" fmla="*/ 1238250 h 1554480"/>
                    <a:gd name="connsiteX39" fmla="*/ 1837688 w 2506980"/>
                    <a:gd name="connsiteY39" fmla="*/ 1314450 h 1554480"/>
                    <a:gd name="connsiteX40" fmla="*/ 1806780 w 2506980"/>
                    <a:gd name="connsiteY40" fmla="*/ 1493720 h 1554480"/>
                    <a:gd name="connsiteX41" fmla="*/ 1645920 w 2506980"/>
                    <a:gd name="connsiteY41" fmla="*/ 1455420 h 1554480"/>
                    <a:gd name="connsiteX42" fmla="*/ 1562100 w 2506980"/>
                    <a:gd name="connsiteY42" fmla="*/ 1501140 h 1554480"/>
                    <a:gd name="connsiteX43" fmla="*/ 1402080 w 2506980"/>
                    <a:gd name="connsiteY43" fmla="*/ 1325880 h 1554480"/>
                    <a:gd name="connsiteX44" fmla="*/ 1181100 w 2506980"/>
                    <a:gd name="connsiteY44" fmla="*/ 1455420 h 1554480"/>
                    <a:gd name="connsiteX45" fmla="*/ 1120140 w 2506980"/>
                    <a:gd name="connsiteY45" fmla="*/ 1554480 h 1554480"/>
                    <a:gd name="connsiteX46" fmla="*/ 998220 w 2506980"/>
                    <a:gd name="connsiteY46" fmla="*/ 1356360 h 1554480"/>
                    <a:gd name="connsiteX47" fmla="*/ 617220 w 2506980"/>
                    <a:gd name="connsiteY47" fmla="*/ 1318260 h 1554480"/>
                    <a:gd name="connsiteX48" fmla="*/ 632460 w 2506980"/>
                    <a:gd name="connsiteY48" fmla="*/ 1127760 h 1554480"/>
                    <a:gd name="connsiteX49" fmla="*/ 518160 w 2506980"/>
                    <a:gd name="connsiteY49" fmla="*/ 1043940 h 1554480"/>
                    <a:gd name="connsiteX50" fmla="*/ 327660 w 2506980"/>
                    <a:gd name="connsiteY50" fmla="*/ 1021080 h 1554480"/>
                    <a:gd name="connsiteX51" fmla="*/ 342900 w 2506980"/>
                    <a:gd name="connsiteY51" fmla="*/ 944880 h 1554480"/>
                    <a:gd name="connsiteX52" fmla="*/ 213360 w 2506980"/>
                    <a:gd name="connsiteY52" fmla="*/ 754380 h 1554480"/>
                    <a:gd name="connsiteX53" fmla="*/ 114300 w 2506980"/>
                    <a:gd name="connsiteY53" fmla="*/ 762000 h 1554480"/>
                    <a:gd name="connsiteX54" fmla="*/ 99060 w 2506980"/>
                    <a:gd name="connsiteY54" fmla="*/ 518160 h 1554480"/>
                    <a:gd name="connsiteX55" fmla="*/ 0 w 2506980"/>
                    <a:gd name="connsiteY55" fmla="*/ 441960 h 1554480"/>
                    <a:gd name="connsiteX56" fmla="*/ 91440 w 2506980"/>
                    <a:gd name="connsiteY56" fmla="*/ 236220 h 1554480"/>
                    <a:gd name="connsiteX57" fmla="*/ 76200 w 2506980"/>
                    <a:gd name="connsiteY57" fmla="*/ 45720 h 1554480"/>
                    <a:gd name="connsiteX58" fmla="*/ 167640 w 2506980"/>
                    <a:gd name="connsiteY58" fmla="*/ 0 h 1554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2506980" h="1554480">
                      <a:moveTo>
                        <a:pt x="167640" y="0"/>
                      </a:moveTo>
                      <a:lnTo>
                        <a:pt x="327660" y="60960"/>
                      </a:lnTo>
                      <a:lnTo>
                        <a:pt x="388620" y="15240"/>
                      </a:lnTo>
                      <a:lnTo>
                        <a:pt x="563880" y="38100"/>
                      </a:lnTo>
                      <a:lnTo>
                        <a:pt x="754380" y="236220"/>
                      </a:lnTo>
                      <a:lnTo>
                        <a:pt x="777240" y="457200"/>
                      </a:lnTo>
                      <a:lnTo>
                        <a:pt x="1051560" y="411480"/>
                      </a:lnTo>
                      <a:lnTo>
                        <a:pt x="1188720" y="457200"/>
                      </a:lnTo>
                      <a:lnTo>
                        <a:pt x="1272540" y="381000"/>
                      </a:lnTo>
                      <a:lnTo>
                        <a:pt x="1356360" y="403860"/>
                      </a:lnTo>
                      <a:lnTo>
                        <a:pt x="1409700" y="525780"/>
                      </a:lnTo>
                      <a:lnTo>
                        <a:pt x="1546860" y="472440"/>
                      </a:lnTo>
                      <a:lnTo>
                        <a:pt x="1623060" y="480060"/>
                      </a:lnTo>
                      <a:lnTo>
                        <a:pt x="1539240" y="609600"/>
                      </a:lnTo>
                      <a:lnTo>
                        <a:pt x="1539240" y="685800"/>
                      </a:lnTo>
                      <a:lnTo>
                        <a:pt x="1402080" y="754380"/>
                      </a:lnTo>
                      <a:lnTo>
                        <a:pt x="1402080" y="822960"/>
                      </a:lnTo>
                      <a:lnTo>
                        <a:pt x="1447800" y="822960"/>
                      </a:lnTo>
                      <a:lnTo>
                        <a:pt x="1478280" y="853440"/>
                      </a:lnTo>
                      <a:lnTo>
                        <a:pt x="1546860" y="876300"/>
                      </a:lnTo>
                      <a:lnTo>
                        <a:pt x="1661160" y="792480"/>
                      </a:lnTo>
                      <a:lnTo>
                        <a:pt x="1866900" y="632460"/>
                      </a:lnTo>
                      <a:lnTo>
                        <a:pt x="1821180" y="541020"/>
                      </a:lnTo>
                      <a:lnTo>
                        <a:pt x="1866900" y="411480"/>
                      </a:lnTo>
                      <a:lnTo>
                        <a:pt x="1905000" y="342900"/>
                      </a:lnTo>
                      <a:lnTo>
                        <a:pt x="1920240" y="259080"/>
                      </a:lnTo>
                      <a:lnTo>
                        <a:pt x="2118360" y="342900"/>
                      </a:lnTo>
                      <a:lnTo>
                        <a:pt x="2259688" y="294445"/>
                      </a:lnTo>
                      <a:lnTo>
                        <a:pt x="2270760" y="327660"/>
                      </a:lnTo>
                      <a:lnTo>
                        <a:pt x="2453112" y="386013"/>
                      </a:lnTo>
                      <a:lnTo>
                        <a:pt x="2438400" y="525782"/>
                      </a:lnTo>
                      <a:lnTo>
                        <a:pt x="2506980" y="571502"/>
                      </a:lnTo>
                      <a:lnTo>
                        <a:pt x="2476500" y="754382"/>
                      </a:lnTo>
                      <a:lnTo>
                        <a:pt x="2480104" y="762493"/>
                      </a:lnTo>
                      <a:lnTo>
                        <a:pt x="2269488" y="869950"/>
                      </a:lnTo>
                      <a:lnTo>
                        <a:pt x="2129792" y="958850"/>
                      </a:lnTo>
                      <a:lnTo>
                        <a:pt x="2047240" y="1054100"/>
                      </a:lnTo>
                      <a:lnTo>
                        <a:pt x="1958340" y="1136650"/>
                      </a:lnTo>
                      <a:lnTo>
                        <a:pt x="1875792" y="1238250"/>
                      </a:lnTo>
                      <a:lnTo>
                        <a:pt x="1837688" y="1314450"/>
                      </a:lnTo>
                      <a:lnTo>
                        <a:pt x="1806780" y="1493720"/>
                      </a:lnTo>
                      <a:lnTo>
                        <a:pt x="1645920" y="1455420"/>
                      </a:lnTo>
                      <a:lnTo>
                        <a:pt x="1562100" y="1501140"/>
                      </a:lnTo>
                      <a:lnTo>
                        <a:pt x="1402080" y="1325880"/>
                      </a:lnTo>
                      <a:lnTo>
                        <a:pt x="1181100" y="1455420"/>
                      </a:lnTo>
                      <a:lnTo>
                        <a:pt x="1120140" y="1554480"/>
                      </a:lnTo>
                      <a:lnTo>
                        <a:pt x="998220" y="1356360"/>
                      </a:lnTo>
                      <a:lnTo>
                        <a:pt x="617220" y="1318260"/>
                      </a:lnTo>
                      <a:lnTo>
                        <a:pt x="632460" y="1127760"/>
                      </a:lnTo>
                      <a:lnTo>
                        <a:pt x="518160" y="1043940"/>
                      </a:lnTo>
                      <a:lnTo>
                        <a:pt x="327660" y="1021080"/>
                      </a:lnTo>
                      <a:lnTo>
                        <a:pt x="342900" y="944880"/>
                      </a:lnTo>
                      <a:lnTo>
                        <a:pt x="213360" y="754380"/>
                      </a:lnTo>
                      <a:lnTo>
                        <a:pt x="114300" y="762000"/>
                      </a:lnTo>
                      <a:lnTo>
                        <a:pt x="99060" y="518160"/>
                      </a:lnTo>
                      <a:lnTo>
                        <a:pt x="0" y="441960"/>
                      </a:lnTo>
                      <a:lnTo>
                        <a:pt x="91440" y="236220"/>
                      </a:lnTo>
                      <a:lnTo>
                        <a:pt x="76200" y="45720"/>
                      </a:lnTo>
                      <a:lnTo>
                        <a:pt x="1676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DAE36110-0D3A-4439-9364-2DB293402489}"/>
                    </a:ext>
                  </a:extLst>
                </p:cNvPr>
                <p:cNvSpPr/>
                <p:nvPr/>
              </p:nvSpPr>
              <p:spPr>
                <a:xfrm>
                  <a:off x="52448460" y="-982980"/>
                  <a:ext cx="834388" cy="986806"/>
                </a:xfrm>
                <a:custGeom>
                  <a:avLst/>
                  <a:gdLst>
                    <a:gd name="connsiteX0" fmla="*/ 312420 w 834388"/>
                    <a:gd name="connsiteY0" fmla="*/ 0 h 986806"/>
                    <a:gd name="connsiteX1" fmla="*/ 434340 w 834388"/>
                    <a:gd name="connsiteY1" fmla="*/ 68580 h 986806"/>
                    <a:gd name="connsiteX2" fmla="*/ 586740 w 834388"/>
                    <a:gd name="connsiteY2" fmla="*/ 213360 h 986806"/>
                    <a:gd name="connsiteX3" fmla="*/ 745492 w 834388"/>
                    <a:gd name="connsiteY3" fmla="*/ 119552 h 986806"/>
                    <a:gd name="connsiteX4" fmla="*/ 745492 w 834388"/>
                    <a:gd name="connsiteY4" fmla="*/ 278130 h 986806"/>
                    <a:gd name="connsiteX5" fmla="*/ 834388 w 834388"/>
                    <a:gd name="connsiteY5" fmla="*/ 354330 h 986806"/>
                    <a:gd name="connsiteX6" fmla="*/ 815340 w 834388"/>
                    <a:gd name="connsiteY6" fmla="*/ 519430 h 986806"/>
                    <a:gd name="connsiteX7" fmla="*/ 815340 w 834388"/>
                    <a:gd name="connsiteY7" fmla="*/ 589280 h 986806"/>
                    <a:gd name="connsiteX8" fmla="*/ 745492 w 834388"/>
                    <a:gd name="connsiteY8" fmla="*/ 621030 h 986806"/>
                    <a:gd name="connsiteX9" fmla="*/ 739140 w 834388"/>
                    <a:gd name="connsiteY9" fmla="*/ 703580 h 986806"/>
                    <a:gd name="connsiteX10" fmla="*/ 789940 w 834388"/>
                    <a:gd name="connsiteY10" fmla="*/ 735330 h 986806"/>
                    <a:gd name="connsiteX11" fmla="*/ 777240 w 834388"/>
                    <a:gd name="connsiteY11" fmla="*/ 824230 h 986806"/>
                    <a:gd name="connsiteX12" fmla="*/ 665112 w 834388"/>
                    <a:gd name="connsiteY12" fmla="*/ 906848 h 986806"/>
                    <a:gd name="connsiteX13" fmla="*/ 548640 w 834388"/>
                    <a:gd name="connsiteY13" fmla="*/ 975362 h 986806"/>
                    <a:gd name="connsiteX14" fmla="*/ 380788 w 834388"/>
                    <a:gd name="connsiteY14" fmla="*/ 986806 h 986806"/>
                    <a:gd name="connsiteX15" fmla="*/ 281940 w 834388"/>
                    <a:gd name="connsiteY15" fmla="*/ 862330 h 986806"/>
                    <a:gd name="connsiteX16" fmla="*/ 180340 w 834388"/>
                    <a:gd name="connsiteY16" fmla="*/ 817880 h 986806"/>
                    <a:gd name="connsiteX17" fmla="*/ 193040 w 834388"/>
                    <a:gd name="connsiteY17" fmla="*/ 773430 h 986806"/>
                    <a:gd name="connsiteX18" fmla="*/ 173988 w 834388"/>
                    <a:gd name="connsiteY18" fmla="*/ 716280 h 986806"/>
                    <a:gd name="connsiteX19" fmla="*/ 11792 w 834388"/>
                    <a:gd name="connsiteY19" fmla="*/ 716280 h 986806"/>
                    <a:gd name="connsiteX20" fmla="*/ 0 w 834388"/>
                    <a:gd name="connsiteY20" fmla="*/ 617220 h 986806"/>
                    <a:gd name="connsiteX21" fmla="*/ 121920 w 834388"/>
                    <a:gd name="connsiteY21" fmla="*/ 571500 h 986806"/>
                    <a:gd name="connsiteX22" fmla="*/ 167640 w 834388"/>
                    <a:gd name="connsiteY22" fmla="*/ 502920 h 986806"/>
                    <a:gd name="connsiteX23" fmla="*/ 76200 w 834388"/>
                    <a:gd name="connsiteY23" fmla="*/ 137160 h 986806"/>
                    <a:gd name="connsiteX24" fmla="*/ 213360 w 834388"/>
                    <a:gd name="connsiteY24" fmla="*/ 99060 h 986806"/>
                    <a:gd name="connsiteX25" fmla="*/ 312420 w 834388"/>
                    <a:gd name="connsiteY25" fmla="*/ 0 h 986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834388" h="986806">
                      <a:moveTo>
                        <a:pt x="312420" y="0"/>
                      </a:moveTo>
                      <a:lnTo>
                        <a:pt x="434340" y="68580"/>
                      </a:lnTo>
                      <a:lnTo>
                        <a:pt x="586740" y="213360"/>
                      </a:lnTo>
                      <a:lnTo>
                        <a:pt x="745492" y="119552"/>
                      </a:lnTo>
                      <a:lnTo>
                        <a:pt x="745492" y="278130"/>
                      </a:lnTo>
                      <a:lnTo>
                        <a:pt x="834388" y="354330"/>
                      </a:lnTo>
                      <a:lnTo>
                        <a:pt x="815340" y="519430"/>
                      </a:lnTo>
                      <a:lnTo>
                        <a:pt x="815340" y="589280"/>
                      </a:lnTo>
                      <a:lnTo>
                        <a:pt x="745492" y="621030"/>
                      </a:lnTo>
                      <a:lnTo>
                        <a:pt x="739140" y="703580"/>
                      </a:lnTo>
                      <a:lnTo>
                        <a:pt x="789940" y="735330"/>
                      </a:lnTo>
                      <a:lnTo>
                        <a:pt x="777240" y="824230"/>
                      </a:lnTo>
                      <a:lnTo>
                        <a:pt x="665112" y="906848"/>
                      </a:lnTo>
                      <a:lnTo>
                        <a:pt x="548640" y="975362"/>
                      </a:lnTo>
                      <a:lnTo>
                        <a:pt x="380788" y="986806"/>
                      </a:lnTo>
                      <a:lnTo>
                        <a:pt x="281940" y="862330"/>
                      </a:lnTo>
                      <a:lnTo>
                        <a:pt x="180340" y="817880"/>
                      </a:lnTo>
                      <a:lnTo>
                        <a:pt x="193040" y="773430"/>
                      </a:lnTo>
                      <a:lnTo>
                        <a:pt x="173988" y="716280"/>
                      </a:lnTo>
                      <a:lnTo>
                        <a:pt x="11792" y="716280"/>
                      </a:lnTo>
                      <a:lnTo>
                        <a:pt x="0" y="617220"/>
                      </a:lnTo>
                      <a:lnTo>
                        <a:pt x="121920" y="571500"/>
                      </a:lnTo>
                      <a:lnTo>
                        <a:pt x="167640" y="502920"/>
                      </a:lnTo>
                      <a:lnTo>
                        <a:pt x="76200" y="137160"/>
                      </a:lnTo>
                      <a:lnTo>
                        <a:pt x="213360" y="99060"/>
                      </a:lnTo>
                      <a:lnTo>
                        <a:pt x="3124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B6CE66C4-798C-475F-A438-2CDD9BFD507B}"/>
                    </a:ext>
                  </a:extLst>
                </p:cNvPr>
                <p:cNvSpPr/>
                <p:nvPr/>
              </p:nvSpPr>
              <p:spPr>
                <a:xfrm>
                  <a:off x="48552488" y="-53340"/>
                  <a:ext cx="1996976" cy="1577342"/>
                </a:xfrm>
                <a:custGeom>
                  <a:avLst/>
                  <a:gdLst>
                    <a:gd name="connsiteX0" fmla="*/ 985132 w 1996976"/>
                    <a:gd name="connsiteY0" fmla="*/ 0 h 1577342"/>
                    <a:gd name="connsiteX1" fmla="*/ 1030852 w 1996976"/>
                    <a:gd name="connsiteY1" fmla="*/ 99060 h 1577342"/>
                    <a:gd name="connsiteX2" fmla="*/ 1107052 w 1996976"/>
                    <a:gd name="connsiteY2" fmla="*/ 160020 h 1577342"/>
                    <a:gd name="connsiteX3" fmla="*/ 1030852 w 1996976"/>
                    <a:gd name="connsiteY3" fmla="*/ 373380 h 1577342"/>
                    <a:gd name="connsiteX4" fmla="*/ 1206112 w 1996976"/>
                    <a:gd name="connsiteY4" fmla="*/ 426720 h 1577342"/>
                    <a:gd name="connsiteX5" fmla="*/ 1267072 w 1996976"/>
                    <a:gd name="connsiteY5" fmla="*/ 495300 h 1577342"/>
                    <a:gd name="connsiteX6" fmla="*/ 1381372 w 1996976"/>
                    <a:gd name="connsiteY6" fmla="*/ 495300 h 1577342"/>
                    <a:gd name="connsiteX7" fmla="*/ 1442332 w 1996976"/>
                    <a:gd name="connsiteY7" fmla="*/ 365760 h 1577342"/>
                    <a:gd name="connsiteX8" fmla="*/ 1602352 w 1996976"/>
                    <a:gd name="connsiteY8" fmla="*/ 297180 h 1577342"/>
                    <a:gd name="connsiteX9" fmla="*/ 1792852 w 1996976"/>
                    <a:gd name="connsiteY9" fmla="*/ 487680 h 1577342"/>
                    <a:gd name="connsiteX10" fmla="*/ 1853812 w 1996976"/>
                    <a:gd name="connsiteY10" fmla="*/ 571500 h 1577342"/>
                    <a:gd name="connsiteX11" fmla="*/ 1952872 w 1996976"/>
                    <a:gd name="connsiteY11" fmla="*/ 586740 h 1577342"/>
                    <a:gd name="connsiteX12" fmla="*/ 1996976 w 1996976"/>
                    <a:gd name="connsiteY12" fmla="*/ 649218 h 1577342"/>
                    <a:gd name="connsiteX13" fmla="*/ 1975732 w 1996976"/>
                    <a:gd name="connsiteY13" fmla="*/ 647701 h 1577342"/>
                    <a:gd name="connsiteX14" fmla="*/ 1952872 w 1996976"/>
                    <a:gd name="connsiteY14" fmla="*/ 731521 h 1577342"/>
                    <a:gd name="connsiteX15" fmla="*/ 1869052 w 1996976"/>
                    <a:gd name="connsiteY15" fmla="*/ 678181 h 1577342"/>
                    <a:gd name="connsiteX16" fmla="*/ 1769992 w 1996976"/>
                    <a:gd name="connsiteY16" fmla="*/ 685801 h 1577342"/>
                    <a:gd name="connsiteX17" fmla="*/ 1731892 w 1996976"/>
                    <a:gd name="connsiteY17" fmla="*/ 647701 h 1577342"/>
                    <a:gd name="connsiteX18" fmla="*/ 1609972 w 1996976"/>
                    <a:gd name="connsiteY18" fmla="*/ 655321 h 1577342"/>
                    <a:gd name="connsiteX19" fmla="*/ 1556632 w 1996976"/>
                    <a:gd name="connsiteY19" fmla="*/ 739141 h 1577342"/>
                    <a:gd name="connsiteX20" fmla="*/ 1518532 w 1996976"/>
                    <a:gd name="connsiteY20" fmla="*/ 967741 h 1577342"/>
                    <a:gd name="connsiteX21" fmla="*/ 1503292 w 1996976"/>
                    <a:gd name="connsiteY21" fmla="*/ 1059181 h 1577342"/>
                    <a:gd name="connsiteX22" fmla="*/ 1358512 w 1996976"/>
                    <a:gd name="connsiteY22" fmla="*/ 1089661 h 1577342"/>
                    <a:gd name="connsiteX23" fmla="*/ 1327016 w 1996976"/>
                    <a:gd name="connsiteY23" fmla="*/ 1152654 h 1577342"/>
                    <a:gd name="connsiteX24" fmla="*/ 1282312 w 1996976"/>
                    <a:gd name="connsiteY24" fmla="*/ 1158242 h 1577342"/>
                    <a:gd name="connsiteX25" fmla="*/ 1145152 w 1996976"/>
                    <a:gd name="connsiteY25" fmla="*/ 1120142 h 1577342"/>
                    <a:gd name="connsiteX26" fmla="*/ 969892 w 1996976"/>
                    <a:gd name="connsiteY26" fmla="*/ 1173482 h 1577342"/>
                    <a:gd name="connsiteX27" fmla="*/ 779392 w 1996976"/>
                    <a:gd name="connsiteY27" fmla="*/ 1082042 h 1577342"/>
                    <a:gd name="connsiteX28" fmla="*/ 695572 w 1996976"/>
                    <a:gd name="connsiteY28" fmla="*/ 1158242 h 1577342"/>
                    <a:gd name="connsiteX29" fmla="*/ 558412 w 1996976"/>
                    <a:gd name="connsiteY29" fmla="*/ 1143002 h 1577342"/>
                    <a:gd name="connsiteX30" fmla="*/ 230752 w 1996976"/>
                    <a:gd name="connsiteY30" fmla="*/ 1577342 h 1577342"/>
                    <a:gd name="connsiteX31" fmla="*/ 0 w 1996976"/>
                    <a:gd name="connsiteY31" fmla="*/ 1398695 h 1577342"/>
                    <a:gd name="connsiteX32" fmla="*/ 2152 w 1996976"/>
                    <a:gd name="connsiteY32" fmla="*/ 1394461 h 1577342"/>
                    <a:gd name="connsiteX33" fmla="*/ 2152 w 1996976"/>
                    <a:gd name="connsiteY33" fmla="*/ 1325881 h 1577342"/>
                    <a:gd name="connsiteX34" fmla="*/ 223132 w 1996976"/>
                    <a:gd name="connsiteY34" fmla="*/ 1249681 h 1577342"/>
                    <a:gd name="connsiteX35" fmla="*/ 268852 w 1996976"/>
                    <a:gd name="connsiteY35" fmla="*/ 982981 h 1577342"/>
                    <a:gd name="connsiteX36" fmla="*/ 520312 w 1996976"/>
                    <a:gd name="connsiteY36" fmla="*/ 609601 h 1577342"/>
                    <a:gd name="connsiteX37" fmla="*/ 604132 w 1996976"/>
                    <a:gd name="connsiteY37" fmla="*/ 601981 h 1577342"/>
                    <a:gd name="connsiteX38" fmla="*/ 748912 w 1996976"/>
                    <a:gd name="connsiteY38" fmla="*/ 502921 h 1577342"/>
                    <a:gd name="connsiteX39" fmla="*/ 817492 w 1996976"/>
                    <a:gd name="connsiteY39" fmla="*/ 38101 h 1577342"/>
                    <a:gd name="connsiteX40" fmla="*/ 828288 w 1996976"/>
                    <a:gd name="connsiteY40" fmla="*/ 16510 h 1577342"/>
                    <a:gd name="connsiteX41" fmla="*/ 985132 w 1996976"/>
                    <a:gd name="connsiteY41" fmla="*/ 0 h 1577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996976" h="1577342">
                      <a:moveTo>
                        <a:pt x="985132" y="0"/>
                      </a:moveTo>
                      <a:lnTo>
                        <a:pt x="1030852" y="99060"/>
                      </a:lnTo>
                      <a:lnTo>
                        <a:pt x="1107052" y="160020"/>
                      </a:lnTo>
                      <a:lnTo>
                        <a:pt x="1030852" y="373380"/>
                      </a:lnTo>
                      <a:lnTo>
                        <a:pt x="1206112" y="426720"/>
                      </a:lnTo>
                      <a:lnTo>
                        <a:pt x="1267072" y="495300"/>
                      </a:lnTo>
                      <a:lnTo>
                        <a:pt x="1381372" y="495300"/>
                      </a:lnTo>
                      <a:lnTo>
                        <a:pt x="1442332" y="365760"/>
                      </a:lnTo>
                      <a:lnTo>
                        <a:pt x="1602352" y="297180"/>
                      </a:lnTo>
                      <a:lnTo>
                        <a:pt x="1792852" y="487680"/>
                      </a:lnTo>
                      <a:lnTo>
                        <a:pt x="1853812" y="571500"/>
                      </a:lnTo>
                      <a:lnTo>
                        <a:pt x="1952872" y="586740"/>
                      </a:lnTo>
                      <a:lnTo>
                        <a:pt x="1996976" y="649218"/>
                      </a:lnTo>
                      <a:lnTo>
                        <a:pt x="1975732" y="647701"/>
                      </a:lnTo>
                      <a:lnTo>
                        <a:pt x="1952872" y="731521"/>
                      </a:lnTo>
                      <a:lnTo>
                        <a:pt x="1869052" y="678181"/>
                      </a:lnTo>
                      <a:lnTo>
                        <a:pt x="1769992" y="685801"/>
                      </a:lnTo>
                      <a:lnTo>
                        <a:pt x="1731892" y="647701"/>
                      </a:lnTo>
                      <a:lnTo>
                        <a:pt x="1609972" y="655321"/>
                      </a:lnTo>
                      <a:lnTo>
                        <a:pt x="1556632" y="739141"/>
                      </a:lnTo>
                      <a:lnTo>
                        <a:pt x="1518532" y="967741"/>
                      </a:lnTo>
                      <a:lnTo>
                        <a:pt x="1503292" y="1059181"/>
                      </a:lnTo>
                      <a:lnTo>
                        <a:pt x="1358512" y="1089661"/>
                      </a:lnTo>
                      <a:lnTo>
                        <a:pt x="1327016" y="1152654"/>
                      </a:lnTo>
                      <a:lnTo>
                        <a:pt x="1282312" y="1158242"/>
                      </a:lnTo>
                      <a:lnTo>
                        <a:pt x="1145152" y="1120142"/>
                      </a:lnTo>
                      <a:lnTo>
                        <a:pt x="969892" y="1173482"/>
                      </a:lnTo>
                      <a:lnTo>
                        <a:pt x="779392" y="1082042"/>
                      </a:lnTo>
                      <a:lnTo>
                        <a:pt x="695572" y="1158242"/>
                      </a:lnTo>
                      <a:lnTo>
                        <a:pt x="558412" y="1143002"/>
                      </a:lnTo>
                      <a:lnTo>
                        <a:pt x="230752" y="1577342"/>
                      </a:lnTo>
                      <a:lnTo>
                        <a:pt x="0" y="1398695"/>
                      </a:lnTo>
                      <a:lnTo>
                        <a:pt x="2152" y="1394461"/>
                      </a:lnTo>
                      <a:lnTo>
                        <a:pt x="2152" y="1325881"/>
                      </a:lnTo>
                      <a:lnTo>
                        <a:pt x="223132" y="1249681"/>
                      </a:lnTo>
                      <a:lnTo>
                        <a:pt x="268852" y="982981"/>
                      </a:lnTo>
                      <a:lnTo>
                        <a:pt x="520312" y="609601"/>
                      </a:lnTo>
                      <a:lnTo>
                        <a:pt x="604132" y="601981"/>
                      </a:lnTo>
                      <a:lnTo>
                        <a:pt x="748912" y="502921"/>
                      </a:lnTo>
                      <a:lnTo>
                        <a:pt x="817492" y="38101"/>
                      </a:lnTo>
                      <a:lnTo>
                        <a:pt x="828288" y="16510"/>
                      </a:lnTo>
                      <a:lnTo>
                        <a:pt x="9851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BBC80C90-6723-430F-8A82-991E82E0BA35}"/>
                    </a:ext>
                  </a:extLst>
                </p:cNvPr>
                <p:cNvSpPr/>
                <p:nvPr/>
              </p:nvSpPr>
              <p:spPr>
                <a:xfrm>
                  <a:off x="51598044" y="643215"/>
                  <a:ext cx="802156" cy="639917"/>
                </a:xfrm>
                <a:custGeom>
                  <a:avLst/>
                  <a:gdLst>
                    <a:gd name="connsiteX0" fmla="*/ 651044 w 802156"/>
                    <a:gd name="connsiteY0" fmla="*/ 0 h 639917"/>
                    <a:gd name="connsiteX1" fmla="*/ 732308 w 802156"/>
                    <a:gd name="connsiteY1" fmla="*/ 10835 h 639917"/>
                    <a:gd name="connsiteX2" fmla="*/ 681508 w 802156"/>
                    <a:gd name="connsiteY2" fmla="*/ 353735 h 639917"/>
                    <a:gd name="connsiteX3" fmla="*/ 802156 w 802156"/>
                    <a:gd name="connsiteY3" fmla="*/ 385485 h 639917"/>
                    <a:gd name="connsiteX4" fmla="*/ 795804 w 802156"/>
                    <a:gd name="connsiteY4" fmla="*/ 537885 h 639917"/>
                    <a:gd name="connsiteX5" fmla="*/ 579908 w 802156"/>
                    <a:gd name="connsiteY5" fmla="*/ 626785 h 639917"/>
                    <a:gd name="connsiteX6" fmla="*/ 570060 w 802156"/>
                    <a:gd name="connsiteY6" fmla="*/ 639917 h 639917"/>
                    <a:gd name="connsiteX7" fmla="*/ 567204 w 802156"/>
                    <a:gd name="connsiteY7" fmla="*/ 633136 h 639917"/>
                    <a:gd name="connsiteX8" fmla="*/ 141756 w 802156"/>
                    <a:gd name="connsiteY8" fmla="*/ 614086 h 639917"/>
                    <a:gd name="connsiteX9" fmla="*/ 0 w 802156"/>
                    <a:gd name="connsiteY9" fmla="*/ 552453 h 639917"/>
                    <a:gd name="connsiteX10" fmla="*/ 134136 w 802156"/>
                    <a:gd name="connsiteY10" fmla="*/ 522645 h 639917"/>
                    <a:gd name="connsiteX11" fmla="*/ 195096 w 802156"/>
                    <a:gd name="connsiteY11" fmla="*/ 515025 h 639917"/>
                    <a:gd name="connsiteX12" fmla="*/ 438936 w 802156"/>
                    <a:gd name="connsiteY12" fmla="*/ 141645 h 639917"/>
                    <a:gd name="connsiteX13" fmla="*/ 507516 w 802156"/>
                    <a:gd name="connsiteY13" fmla="*/ 80685 h 639917"/>
                    <a:gd name="connsiteX14" fmla="*/ 606576 w 802156"/>
                    <a:gd name="connsiteY14" fmla="*/ 111165 h 639917"/>
                    <a:gd name="connsiteX15" fmla="*/ 651044 w 802156"/>
                    <a:gd name="connsiteY15" fmla="*/ 0 h 639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02156" h="639917">
                      <a:moveTo>
                        <a:pt x="651044" y="0"/>
                      </a:moveTo>
                      <a:lnTo>
                        <a:pt x="732308" y="10835"/>
                      </a:lnTo>
                      <a:lnTo>
                        <a:pt x="681508" y="353735"/>
                      </a:lnTo>
                      <a:lnTo>
                        <a:pt x="802156" y="385485"/>
                      </a:lnTo>
                      <a:lnTo>
                        <a:pt x="795804" y="537885"/>
                      </a:lnTo>
                      <a:lnTo>
                        <a:pt x="579908" y="626785"/>
                      </a:lnTo>
                      <a:lnTo>
                        <a:pt x="570060" y="639917"/>
                      </a:lnTo>
                      <a:lnTo>
                        <a:pt x="567204" y="633136"/>
                      </a:lnTo>
                      <a:lnTo>
                        <a:pt x="141756" y="614086"/>
                      </a:lnTo>
                      <a:lnTo>
                        <a:pt x="0" y="552453"/>
                      </a:lnTo>
                      <a:lnTo>
                        <a:pt x="134136" y="522645"/>
                      </a:lnTo>
                      <a:lnTo>
                        <a:pt x="195096" y="515025"/>
                      </a:lnTo>
                      <a:lnTo>
                        <a:pt x="438936" y="141645"/>
                      </a:lnTo>
                      <a:lnTo>
                        <a:pt x="507516" y="80685"/>
                      </a:lnTo>
                      <a:lnTo>
                        <a:pt x="606576" y="111165"/>
                      </a:lnTo>
                      <a:lnTo>
                        <a:pt x="6510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329BEC4A-FEEA-43F5-9590-63A329E47C30}"/>
                    </a:ext>
                  </a:extLst>
                </p:cNvPr>
                <p:cNvSpPr/>
                <p:nvPr/>
              </p:nvSpPr>
              <p:spPr>
                <a:xfrm>
                  <a:off x="42801640" y="216570"/>
                  <a:ext cx="372008" cy="456530"/>
                </a:xfrm>
                <a:custGeom>
                  <a:avLst/>
                  <a:gdLst>
                    <a:gd name="connsiteX0" fmla="*/ 54844 w 372008"/>
                    <a:gd name="connsiteY0" fmla="*/ 0 h 456530"/>
                    <a:gd name="connsiteX1" fmla="*/ 223288 w 372008"/>
                    <a:gd name="connsiteY1" fmla="*/ 72190 h 456530"/>
                    <a:gd name="connsiteX2" fmla="*/ 247348 w 372008"/>
                    <a:gd name="connsiteY2" fmla="*/ 216569 h 456530"/>
                    <a:gd name="connsiteX3" fmla="*/ 335704 w 372008"/>
                    <a:gd name="connsiteY3" fmla="*/ 198898 h 456530"/>
                    <a:gd name="connsiteX4" fmla="*/ 372008 w 372008"/>
                    <a:gd name="connsiteY4" fmla="*/ 437480 h 456530"/>
                    <a:gd name="connsiteX5" fmla="*/ 276760 w 372008"/>
                    <a:gd name="connsiteY5" fmla="*/ 393030 h 456530"/>
                    <a:gd name="connsiteX6" fmla="*/ 245008 w 372008"/>
                    <a:gd name="connsiteY6" fmla="*/ 456530 h 456530"/>
                    <a:gd name="connsiteX7" fmla="*/ 162460 w 372008"/>
                    <a:gd name="connsiteY7" fmla="*/ 348580 h 456530"/>
                    <a:gd name="connsiteX8" fmla="*/ 124360 w 372008"/>
                    <a:gd name="connsiteY8" fmla="*/ 266030 h 456530"/>
                    <a:gd name="connsiteX9" fmla="*/ 92608 w 372008"/>
                    <a:gd name="connsiteY9" fmla="*/ 139030 h 456530"/>
                    <a:gd name="connsiteX10" fmla="*/ 0 w 372008"/>
                    <a:gd name="connsiteY10" fmla="*/ 82269 h 456530"/>
                    <a:gd name="connsiteX11" fmla="*/ 54844 w 372008"/>
                    <a:gd name="connsiteY11" fmla="*/ 0 h 45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72008" h="456530">
                      <a:moveTo>
                        <a:pt x="54844" y="0"/>
                      </a:moveTo>
                      <a:lnTo>
                        <a:pt x="223288" y="72190"/>
                      </a:lnTo>
                      <a:lnTo>
                        <a:pt x="247348" y="216569"/>
                      </a:lnTo>
                      <a:lnTo>
                        <a:pt x="335704" y="198898"/>
                      </a:lnTo>
                      <a:lnTo>
                        <a:pt x="372008" y="437480"/>
                      </a:lnTo>
                      <a:lnTo>
                        <a:pt x="276760" y="393030"/>
                      </a:lnTo>
                      <a:lnTo>
                        <a:pt x="245008" y="456530"/>
                      </a:lnTo>
                      <a:lnTo>
                        <a:pt x="162460" y="348580"/>
                      </a:lnTo>
                      <a:lnTo>
                        <a:pt x="124360" y="266030"/>
                      </a:lnTo>
                      <a:lnTo>
                        <a:pt x="92608" y="139030"/>
                      </a:lnTo>
                      <a:lnTo>
                        <a:pt x="0" y="82269"/>
                      </a:lnTo>
                      <a:lnTo>
                        <a:pt x="548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2AA23522-4519-47AE-8D9A-0F2B950C0E13}"/>
                    </a:ext>
                  </a:extLst>
                </p:cNvPr>
                <p:cNvSpPr/>
                <p:nvPr/>
              </p:nvSpPr>
              <p:spPr>
                <a:xfrm>
                  <a:off x="43471100" y="-487077"/>
                  <a:ext cx="445500" cy="391827"/>
                </a:xfrm>
                <a:custGeom>
                  <a:avLst/>
                  <a:gdLst>
                    <a:gd name="connsiteX0" fmla="*/ 375764 w 445500"/>
                    <a:gd name="connsiteY0" fmla="*/ 0 h 391827"/>
                    <a:gd name="connsiteX1" fmla="*/ 432800 w 445500"/>
                    <a:gd name="connsiteY1" fmla="*/ 29877 h 391827"/>
                    <a:gd name="connsiteX2" fmla="*/ 445500 w 445500"/>
                    <a:gd name="connsiteY2" fmla="*/ 391827 h 391827"/>
                    <a:gd name="connsiteX3" fmla="*/ 375652 w 445500"/>
                    <a:gd name="connsiteY3" fmla="*/ 391827 h 391827"/>
                    <a:gd name="connsiteX4" fmla="*/ 362948 w 445500"/>
                    <a:gd name="connsiteY4" fmla="*/ 353727 h 391827"/>
                    <a:gd name="connsiteX5" fmla="*/ 312148 w 445500"/>
                    <a:gd name="connsiteY5" fmla="*/ 347377 h 391827"/>
                    <a:gd name="connsiteX6" fmla="*/ 286748 w 445500"/>
                    <a:gd name="connsiteY6" fmla="*/ 391827 h 391827"/>
                    <a:gd name="connsiteX7" fmla="*/ 210548 w 445500"/>
                    <a:gd name="connsiteY7" fmla="*/ 353727 h 391827"/>
                    <a:gd name="connsiteX8" fmla="*/ 115300 w 445500"/>
                    <a:gd name="connsiteY8" fmla="*/ 366427 h 391827"/>
                    <a:gd name="connsiteX9" fmla="*/ 0 w 445500"/>
                    <a:gd name="connsiteY9" fmla="*/ 343367 h 391827"/>
                    <a:gd name="connsiteX10" fmla="*/ 155404 w 445500"/>
                    <a:gd name="connsiteY10" fmla="*/ 198321 h 391827"/>
                    <a:gd name="connsiteX11" fmla="*/ 375764 w 445500"/>
                    <a:gd name="connsiteY11" fmla="*/ 0 h 391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45500" h="391827">
                      <a:moveTo>
                        <a:pt x="375764" y="0"/>
                      </a:moveTo>
                      <a:lnTo>
                        <a:pt x="432800" y="29877"/>
                      </a:lnTo>
                      <a:lnTo>
                        <a:pt x="445500" y="391827"/>
                      </a:lnTo>
                      <a:lnTo>
                        <a:pt x="375652" y="391827"/>
                      </a:lnTo>
                      <a:lnTo>
                        <a:pt x="362948" y="353727"/>
                      </a:lnTo>
                      <a:lnTo>
                        <a:pt x="312148" y="347377"/>
                      </a:lnTo>
                      <a:lnTo>
                        <a:pt x="286748" y="391827"/>
                      </a:lnTo>
                      <a:lnTo>
                        <a:pt x="210548" y="353727"/>
                      </a:lnTo>
                      <a:lnTo>
                        <a:pt x="115300" y="366427"/>
                      </a:lnTo>
                      <a:lnTo>
                        <a:pt x="0" y="343367"/>
                      </a:lnTo>
                      <a:lnTo>
                        <a:pt x="155404" y="198321"/>
                      </a:lnTo>
                      <a:lnTo>
                        <a:pt x="3757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AAB65BBC-D980-4614-B0E6-8A8F54D73D13}"/>
                    </a:ext>
                  </a:extLst>
                </p:cNvPr>
                <p:cNvSpPr/>
                <p:nvPr/>
              </p:nvSpPr>
              <p:spPr>
                <a:xfrm>
                  <a:off x="43903900" y="673100"/>
                  <a:ext cx="692148" cy="607490"/>
                </a:xfrm>
                <a:custGeom>
                  <a:avLst/>
                  <a:gdLst>
                    <a:gd name="connsiteX0" fmla="*/ 88900 w 692148"/>
                    <a:gd name="connsiteY0" fmla="*/ 0 h 607490"/>
                    <a:gd name="connsiteX1" fmla="*/ 234948 w 692148"/>
                    <a:gd name="connsiteY1" fmla="*/ 50800 h 607490"/>
                    <a:gd name="connsiteX2" fmla="*/ 425452 w 692148"/>
                    <a:gd name="connsiteY2" fmla="*/ 19050 h 607490"/>
                    <a:gd name="connsiteX3" fmla="*/ 463548 w 692148"/>
                    <a:gd name="connsiteY3" fmla="*/ 0 h 607490"/>
                    <a:gd name="connsiteX4" fmla="*/ 641348 w 692148"/>
                    <a:gd name="connsiteY4" fmla="*/ 12700 h 607490"/>
                    <a:gd name="connsiteX5" fmla="*/ 692148 w 692148"/>
                    <a:gd name="connsiteY5" fmla="*/ 95250 h 607490"/>
                    <a:gd name="connsiteX6" fmla="*/ 679452 w 692148"/>
                    <a:gd name="connsiteY6" fmla="*/ 234950 h 607490"/>
                    <a:gd name="connsiteX7" fmla="*/ 596900 w 692148"/>
                    <a:gd name="connsiteY7" fmla="*/ 342900 h 607490"/>
                    <a:gd name="connsiteX8" fmla="*/ 692148 w 692148"/>
                    <a:gd name="connsiteY8" fmla="*/ 469900 h 607490"/>
                    <a:gd name="connsiteX9" fmla="*/ 594388 w 692148"/>
                    <a:gd name="connsiteY9" fmla="*/ 607490 h 607490"/>
                    <a:gd name="connsiteX10" fmla="*/ 468564 w 692148"/>
                    <a:gd name="connsiteY10" fmla="*/ 530060 h 607490"/>
                    <a:gd name="connsiteX11" fmla="*/ 107616 w 692148"/>
                    <a:gd name="connsiteY11" fmla="*/ 578186 h 607490"/>
                    <a:gd name="connsiteX12" fmla="*/ 13920 w 692148"/>
                    <a:gd name="connsiteY12" fmla="*/ 551416 h 607490"/>
                    <a:gd name="connsiteX13" fmla="*/ 38100 w 692148"/>
                    <a:gd name="connsiteY13" fmla="*/ 482600 h 607490"/>
                    <a:gd name="connsiteX14" fmla="*/ 0 w 692148"/>
                    <a:gd name="connsiteY14" fmla="*/ 425450 h 607490"/>
                    <a:gd name="connsiteX15" fmla="*/ 127000 w 692148"/>
                    <a:gd name="connsiteY15" fmla="*/ 234950 h 607490"/>
                    <a:gd name="connsiteX16" fmla="*/ 88900 w 692148"/>
                    <a:gd name="connsiteY16" fmla="*/ 0 h 607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92148" h="607490">
                      <a:moveTo>
                        <a:pt x="88900" y="0"/>
                      </a:moveTo>
                      <a:lnTo>
                        <a:pt x="234948" y="50800"/>
                      </a:lnTo>
                      <a:lnTo>
                        <a:pt x="425452" y="19050"/>
                      </a:lnTo>
                      <a:lnTo>
                        <a:pt x="463548" y="0"/>
                      </a:lnTo>
                      <a:lnTo>
                        <a:pt x="641348" y="12700"/>
                      </a:lnTo>
                      <a:lnTo>
                        <a:pt x="692148" y="95250"/>
                      </a:lnTo>
                      <a:lnTo>
                        <a:pt x="679452" y="234950"/>
                      </a:lnTo>
                      <a:lnTo>
                        <a:pt x="596900" y="342900"/>
                      </a:lnTo>
                      <a:lnTo>
                        <a:pt x="692148" y="469900"/>
                      </a:lnTo>
                      <a:lnTo>
                        <a:pt x="594388" y="607490"/>
                      </a:lnTo>
                      <a:lnTo>
                        <a:pt x="468564" y="530060"/>
                      </a:lnTo>
                      <a:lnTo>
                        <a:pt x="107616" y="578186"/>
                      </a:lnTo>
                      <a:lnTo>
                        <a:pt x="13920" y="551416"/>
                      </a:lnTo>
                      <a:lnTo>
                        <a:pt x="38100" y="482600"/>
                      </a:lnTo>
                      <a:lnTo>
                        <a:pt x="0" y="425450"/>
                      </a:lnTo>
                      <a:lnTo>
                        <a:pt x="127000" y="234950"/>
                      </a:lnTo>
                      <a:lnTo>
                        <a:pt x="889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2A003BD7-89DD-4788-B335-66A3B318B8C0}"/>
                    </a:ext>
                  </a:extLst>
                </p:cNvPr>
                <p:cNvSpPr/>
                <p:nvPr/>
              </p:nvSpPr>
              <p:spPr>
                <a:xfrm>
                  <a:off x="41993820" y="1085850"/>
                  <a:ext cx="1097280" cy="1430830"/>
                </a:xfrm>
                <a:custGeom>
                  <a:avLst/>
                  <a:gdLst>
                    <a:gd name="connsiteX0" fmla="*/ 779780 w 1097280"/>
                    <a:gd name="connsiteY0" fmla="*/ 0 h 1430830"/>
                    <a:gd name="connsiteX1" fmla="*/ 811532 w 1097280"/>
                    <a:gd name="connsiteY1" fmla="*/ 6350 h 1430830"/>
                    <a:gd name="connsiteX2" fmla="*/ 892280 w 1097280"/>
                    <a:gd name="connsiteY2" fmla="*/ 46726 h 1430830"/>
                    <a:gd name="connsiteX3" fmla="*/ 906780 w 1097280"/>
                    <a:gd name="connsiteY3" fmla="*/ 140971 h 1430830"/>
                    <a:gd name="connsiteX4" fmla="*/ 1028700 w 1097280"/>
                    <a:gd name="connsiteY4" fmla="*/ 209551 h 1430830"/>
                    <a:gd name="connsiteX5" fmla="*/ 1097280 w 1097280"/>
                    <a:gd name="connsiteY5" fmla="*/ 323851 h 1430830"/>
                    <a:gd name="connsiteX6" fmla="*/ 922020 w 1097280"/>
                    <a:gd name="connsiteY6" fmla="*/ 567691 h 1430830"/>
                    <a:gd name="connsiteX7" fmla="*/ 1005840 w 1097280"/>
                    <a:gd name="connsiteY7" fmla="*/ 872491 h 1430830"/>
                    <a:gd name="connsiteX8" fmla="*/ 975360 w 1097280"/>
                    <a:gd name="connsiteY8" fmla="*/ 933451 h 1430830"/>
                    <a:gd name="connsiteX9" fmla="*/ 981428 w 1097280"/>
                    <a:gd name="connsiteY9" fmla="*/ 953170 h 1430830"/>
                    <a:gd name="connsiteX10" fmla="*/ 967740 w 1097280"/>
                    <a:gd name="connsiteY10" fmla="*/ 956311 h 1430830"/>
                    <a:gd name="connsiteX11" fmla="*/ 822960 w 1097280"/>
                    <a:gd name="connsiteY11" fmla="*/ 1032511 h 1430830"/>
                    <a:gd name="connsiteX12" fmla="*/ 754380 w 1097280"/>
                    <a:gd name="connsiteY12" fmla="*/ 1047751 h 1430830"/>
                    <a:gd name="connsiteX13" fmla="*/ 670560 w 1097280"/>
                    <a:gd name="connsiteY13" fmla="*/ 1131571 h 1430830"/>
                    <a:gd name="connsiteX14" fmla="*/ 548640 w 1097280"/>
                    <a:gd name="connsiteY14" fmla="*/ 1200151 h 1430830"/>
                    <a:gd name="connsiteX15" fmla="*/ 571500 w 1097280"/>
                    <a:gd name="connsiteY15" fmla="*/ 1291591 h 1430830"/>
                    <a:gd name="connsiteX16" fmla="*/ 464820 w 1097280"/>
                    <a:gd name="connsiteY16" fmla="*/ 1428751 h 1430830"/>
                    <a:gd name="connsiteX17" fmla="*/ 320040 w 1097280"/>
                    <a:gd name="connsiteY17" fmla="*/ 1405891 h 1430830"/>
                    <a:gd name="connsiteX18" fmla="*/ 282632 w 1097280"/>
                    <a:gd name="connsiteY18" fmla="*/ 1430830 h 1430830"/>
                    <a:gd name="connsiteX19" fmla="*/ 251460 w 1097280"/>
                    <a:gd name="connsiteY19" fmla="*/ 1413512 h 1430830"/>
                    <a:gd name="connsiteX20" fmla="*/ 167640 w 1097280"/>
                    <a:gd name="connsiteY20" fmla="*/ 1108712 h 1430830"/>
                    <a:gd name="connsiteX21" fmla="*/ 114300 w 1097280"/>
                    <a:gd name="connsiteY21" fmla="*/ 1055372 h 1430830"/>
                    <a:gd name="connsiteX22" fmla="*/ 137160 w 1097280"/>
                    <a:gd name="connsiteY22" fmla="*/ 941072 h 1430830"/>
                    <a:gd name="connsiteX23" fmla="*/ 0 w 1097280"/>
                    <a:gd name="connsiteY23" fmla="*/ 834392 h 1430830"/>
                    <a:gd name="connsiteX24" fmla="*/ 152400 w 1097280"/>
                    <a:gd name="connsiteY24" fmla="*/ 826772 h 1430830"/>
                    <a:gd name="connsiteX25" fmla="*/ 266700 w 1097280"/>
                    <a:gd name="connsiteY25" fmla="*/ 598172 h 1430830"/>
                    <a:gd name="connsiteX26" fmla="*/ 190500 w 1097280"/>
                    <a:gd name="connsiteY26" fmla="*/ 468632 h 1430830"/>
                    <a:gd name="connsiteX27" fmla="*/ 388620 w 1097280"/>
                    <a:gd name="connsiteY27" fmla="*/ 331472 h 1430830"/>
                    <a:gd name="connsiteX28" fmla="*/ 363296 w 1097280"/>
                    <a:gd name="connsiteY28" fmla="*/ 247064 h 1430830"/>
                    <a:gd name="connsiteX29" fmla="*/ 525780 w 1097280"/>
                    <a:gd name="connsiteY29" fmla="*/ 228600 h 1430830"/>
                    <a:gd name="connsiteX30" fmla="*/ 614680 w 1097280"/>
                    <a:gd name="connsiteY30" fmla="*/ 311150 h 1430830"/>
                    <a:gd name="connsiteX31" fmla="*/ 760732 w 1097280"/>
                    <a:gd name="connsiteY31" fmla="*/ 133350 h 1430830"/>
                    <a:gd name="connsiteX32" fmla="*/ 728980 w 1097280"/>
                    <a:gd name="connsiteY32" fmla="*/ 57150 h 1430830"/>
                    <a:gd name="connsiteX33" fmla="*/ 779780 w 1097280"/>
                    <a:gd name="connsiteY33" fmla="*/ 0 h 1430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97280" h="1430830">
                      <a:moveTo>
                        <a:pt x="779780" y="0"/>
                      </a:moveTo>
                      <a:lnTo>
                        <a:pt x="811532" y="6350"/>
                      </a:lnTo>
                      <a:lnTo>
                        <a:pt x="892280" y="46726"/>
                      </a:lnTo>
                      <a:lnTo>
                        <a:pt x="906780" y="140971"/>
                      </a:lnTo>
                      <a:lnTo>
                        <a:pt x="1028700" y="209551"/>
                      </a:lnTo>
                      <a:lnTo>
                        <a:pt x="1097280" y="323851"/>
                      </a:lnTo>
                      <a:lnTo>
                        <a:pt x="922020" y="567691"/>
                      </a:lnTo>
                      <a:lnTo>
                        <a:pt x="1005840" y="872491"/>
                      </a:lnTo>
                      <a:lnTo>
                        <a:pt x="975360" y="933451"/>
                      </a:lnTo>
                      <a:lnTo>
                        <a:pt x="981428" y="953170"/>
                      </a:lnTo>
                      <a:lnTo>
                        <a:pt x="967740" y="956311"/>
                      </a:lnTo>
                      <a:lnTo>
                        <a:pt x="822960" y="1032511"/>
                      </a:lnTo>
                      <a:lnTo>
                        <a:pt x="754380" y="1047751"/>
                      </a:lnTo>
                      <a:lnTo>
                        <a:pt x="670560" y="1131571"/>
                      </a:lnTo>
                      <a:lnTo>
                        <a:pt x="548640" y="1200151"/>
                      </a:lnTo>
                      <a:lnTo>
                        <a:pt x="571500" y="1291591"/>
                      </a:lnTo>
                      <a:lnTo>
                        <a:pt x="464820" y="1428751"/>
                      </a:lnTo>
                      <a:lnTo>
                        <a:pt x="320040" y="1405891"/>
                      </a:lnTo>
                      <a:lnTo>
                        <a:pt x="282632" y="1430830"/>
                      </a:lnTo>
                      <a:lnTo>
                        <a:pt x="251460" y="1413512"/>
                      </a:lnTo>
                      <a:lnTo>
                        <a:pt x="167640" y="1108712"/>
                      </a:lnTo>
                      <a:lnTo>
                        <a:pt x="114300" y="1055372"/>
                      </a:lnTo>
                      <a:lnTo>
                        <a:pt x="137160" y="941072"/>
                      </a:lnTo>
                      <a:lnTo>
                        <a:pt x="0" y="834392"/>
                      </a:lnTo>
                      <a:lnTo>
                        <a:pt x="152400" y="826772"/>
                      </a:lnTo>
                      <a:lnTo>
                        <a:pt x="266700" y="598172"/>
                      </a:lnTo>
                      <a:lnTo>
                        <a:pt x="190500" y="468632"/>
                      </a:lnTo>
                      <a:lnTo>
                        <a:pt x="388620" y="331472"/>
                      </a:lnTo>
                      <a:lnTo>
                        <a:pt x="363296" y="247064"/>
                      </a:lnTo>
                      <a:lnTo>
                        <a:pt x="525780" y="228600"/>
                      </a:lnTo>
                      <a:lnTo>
                        <a:pt x="614680" y="311150"/>
                      </a:lnTo>
                      <a:lnTo>
                        <a:pt x="760732" y="133350"/>
                      </a:lnTo>
                      <a:lnTo>
                        <a:pt x="728980" y="57150"/>
                      </a:lnTo>
                      <a:lnTo>
                        <a:pt x="7797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FA48B8DC-1BDA-456C-83A1-25435FA11281}"/>
                    </a:ext>
                  </a:extLst>
                </p:cNvPr>
                <p:cNvSpPr/>
                <p:nvPr/>
              </p:nvSpPr>
              <p:spPr>
                <a:xfrm>
                  <a:off x="43884848" y="-1713700"/>
                  <a:ext cx="533400" cy="875500"/>
                </a:xfrm>
                <a:custGeom>
                  <a:avLst/>
                  <a:gdLst>
                    <a:gd name="connsiteX0" fmla="*/ 299316 w 533400"/>
                    <a:gd name="connsiteY0" fmla="*/ 0 h 875500"/>
                    <a:gd name="connsiteX1" fmla="*/ 343236 w 533400"/>
                    <a:gd name="connsiteY1" fmla="*/ 29281 h 875500"/>
                    <a:gd name="connsiteX2" fmla="*/ 367300 w 533400"/>
                    <a:gd name="connsiteY2" fmla="*/ 101470 h 875500"/>
                    <a:gd name="connsiteX3" fmla="*/ 487616 w 533400"/>
                    <a:gd name="connsiteY3" fmla="*/ 101470 h 875500"/>
                    <a:gd name="connsiteX4" fmla="*/ 514080 w 533400"/>
                    <a:gd name="connsiteY4" fmla="*/ 119114 h 875500"/>
                    <a:gd name="connsiteX5" fmla="*/ 527052 w 533400"/>
                    <a:gd name="connsiteY5" fmla="*/ 215100 h 875500"/>
                    <a:gd name="connsiteX6" fmla="*/ 463552 w 533400"/>
                    <a:gd name="connsiteY6" fmla="*/ 272250 h 875500"/>
                    <a:gd name="connsiteX7" fmla="*/ 533400 w 533400"/>
                    <a:gd name="connsiteY7" fmla="*/ 373850 h 875500"/>
                    <a:gd name="connsiteX8" fmla="*/ 469904 w 533400"/>
                    <a:gd name="connsiteY8" fmla="*/ 437350 h 875500"/>
                    <a:gd name="connsiteX9" fmla="*/ 381000 w 533400"/>
                    <a:gd name="connsiteY9" fmla="*/ 424650 h 875500"/>
                    <a:gd name="connsiteX10" fmla="*/ 381000 w 533400"/>
                    <a:gd name="connsiteY10" fmla="*/ 564350 h 875500"/>
                    <a:gd name="connsiteX11" fmla="*/ 393704 w 533400"/>
                    <a:gd name="connsiteY11" fmla="*/ 735800 h 875500"/>
                    <a:gd name="connsiteX12" fmla="*/ 336552 w 533400"/>
                    <a:gd name="connsiteY12" fmla="*/ 754850 h 875500"/>
                    <a:gd name="connsiteX13" fmla="*/ 323852 w 533400"/>
                    <a:gd name="connsiteY13" fmla="*/ 875500 h 875500"/>
                    <a:gd name="connsiteX14" fmla="*/ 260352 w 533400"/>
                    <a:gd name="connsiteY14" fmla="*/ 869150 h 875500"/>
                    <a:gd name="connsiteX15" fmla="*/ 165104 w 533400"/>
                    <a:gd name="connsiteY15" fmla="*/ 780250 h 875500"/>
                    <a:gd name="connsiteX16" fmla="*/ 165104 w 533400"/>
                    <a:gd name="connsiteY16" fmla="*/ 723100 h 875500"/>
                    <a:gd name="connsiteX17" fmla="*/ 69852 w 533400"/>
                    <a:gd name="connsiteY17" fmla="*/ 710400 h 875500"/>
                    <a:gd name="connsiteX18" fmla="*/ 101600 w 533400"/>
                    <a:gd name="connsiteY18" fmla="*/ 627850 h 875500"/>
                    <a:gd name="connsiteX19" fmla="*/ 19052 w 533400"/>
                    <a:gd name="connsiteY19" fmla="*/ 519900 h 875500"/>
                    <a:gd name="connsiteX20" fmla="*/ 0 w 533400"/>
                    <a:gd name="connsiteY20" fmla="*/ 450050 h 875500"/>
                    <a:gd name="connsiteX21" fmla="*/ 31752 w 533400"/>
                    <a:gd name="connsiteY21" fmla="*/ 354800 h 875500"/>
                    <a:gd name="connsiteX22" fmla="*/ 21592 w 533400"/>
                    <a:gd name="connsiteY22" fmla="*/ 334481 h 875500"/>
                    <a:gd name="connsiteX23" fmla="*/ 29212 w 533400"/>
                    <a:gd name="connsiteY23" fmla="*/ 220182 h 875500"/>
                    <a:gd name="connsiteX24" fmla="*/ 158752 w 533400"/>
                    <a:gd name="connsiteY24" fmla="*/ 189702 h 875500"/>
                    <a:gd name="connsiteX25" fmla="*/ 242572 w 533400"/>
                    <a:gd name="connsiteY25" fmla="*/ 44922 h 875500"/>
                    <a:gd name="connsiteX26" fmla="*/ 299316 w 533400"/>
                    <a:gd name="connsiteY26" fmla="*/ 0 h 87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33400" h="875500">
                      <a:moveTo>
                        <a:pt x="299316" y="0"/>
                      </a:moveTo>
                      <a:lnTo>
                        <a:pt x="343236" y="29281"/>
                      </a:lnTo>
                      <a:lnTo>
                        <a:pt x="367300" y="101470"/>
                      </a:lnTo>
                      <a:lnTo>
                        <a:pt x="487616" y="101470"/>
                      </a:lnTo>
                      <a:lnTo>
                        <a:pt x="514080" y="119114"/>
                      </a:lnTo>
                      <a:lnTo>
                        <a:pt x="527052" y="215100"/>
                      </a:lnTo>
                      <a:lnTo>
                        <a:pt x="463552" y="272250"/>
                      </a:lnTo>
                      <a:lnTo>
                        <a:pt x="533400" y="373850"/>
                      </a:lnTo>
                      <a:lnTo>
                        <a:pt x="469904" y="437350"/>
                      </a:lnTo>
                      <a:lnTo>
                        <a:pt x="381000" y="424650"/>
                      </a:lnTo>
                      <a:lnTo>
                        <a:pt x="381000" y="564350"/>
                      </a:lnTo>
                      <a:lnTo>
                        <a:pt x="393704" y="735800"/>
                      </a:lnTo>
                      <a:lnTo>
                        <a:pt x="336552" y="754850"/>
                      </a:lnTo>
                      <a:lnTo>
                        <a:pt x="323852" y="875500"/>
                      </a:lnTo>
                      <a:lnTo>
                        <a:pt x="260352" y="869150"/>
                      </a:lnTo>
                      <a:lnTo>
                        <a:pt x="165104" y="780250"/>
                      </a:lnTo>
                      <a:lnTo>
                        <a:pt x="165104" y="723100"/>
                      </a:lnTo>
                      <a:lnTo>
                        <a:pt x="69852" y="710400"/>
                      </a:lnTo>
                      <a:lnTo>
                        <a:pt x="101600" y="627850"/>
                      </a:lnTo>
                      <a:lnTo>
                        <a:pt x="19052" y="519900"/>
                      </a:lnTo>
                      <a:lnTo>
                        <a:pt x="0" y="450050"/>
                      </a:lnTo>
                      <a:lnTo>
                        <a:pt x="31752" y="354800"/>
                      </a:lnTo>
                      <a:lnTo>
                        <a:pt x="21592" y="334481"/>
                      </a:lnTo>
                      <a:lnTo>
                        <a:pt x="29212" y="220182"/>
                      </a:lnTo>
                      <a:lnTo>
                        <a:pt x="158752" y="189702"/>
                      </a:lnTo>
                      <a:lnTo>
                        <a:pt x="242572" y="44922"/>
                      </a:lnTo>
                      <a:lnTo>
                        <a:pt x="2993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C7B45E84-2BB9-4BDD-9F59-A4DC103D41D7}"/>
                    </a:ext>
                  </a:extLst>
                </p:cNvPr>
                <p:cNvSpPr/>
                <p:nvPr/>
              </p:nvSpPr>
              <p:spPr>
                <a:xfrm>
                  <a:off x="43289620" y="-1668677"/>
                  <a:ext cx="636560" cy="684647"/>
                </a:xfrm>
                <a:custGeom>
                  <a:avLst/>
                  <a:gdLst>
                    <a:gd name="connsiteX0" fmla="*/ 20360 w 636560"/>
                    <a:gd name="connsiteY0" fmla="*/ 0 h 684647"/>
                    <a:gd name="connsiteX1" fmla="*/ 106280 w 636560"/>
                    <a:gd name="connsiteY1" fmla="*/ 60859 h 684647"/>
                    <a:gd name="connsiteX2" fmla="*/ 167240 w 636560"/>
                    <a:gd name="connsiteY2" fmla="*/ 167539 h 684647"/>
                    <a:gd name="connsiteX3" fmla="*/ 304400 w 636560"/>
                    <a:gd name="connsiteY3" fmla="*/ 213259 h 684647"/>
                    <a:gd name="connsiteX4" fmla="*/ 411080 w 636560"/>
                    <a:gd name="connsiteY4" fmla="*/ 137059 h 684647"/>
                    <a:gd name="connsiteX5" fmla="*/ 433940 w 636560"/>
                    <a:gd name="connsiteY5" fmla="*/ 236119 h 684647"/>
                    <a:gd name="connsiteX6" fmla="*/ 616820 w 636560"/>
                    <a:gd name="connsiteY6" fmla="*/ 289459 h 684647"/>
                    <a:gd name="connsiteX7" fmla="*/ 616820 w 636560"/>
                    <a:gd name="connsiteY7" fmla="*/ 289458 h 684647"/>
                    <a:gd name="connsiteX8" fmla="*/ 626980 w 636560"/>
                    <a:gd name="connsiteY8" fmla="*/ 309777 h 684647"/>
                    <a:gd name="connsiteX9" fmla="*/ 595228 w 636560"/>
                    <a:gd name="connsiteY9" fmla="*/ 405027 h 684647"/>
                    <a:gd name="connsiteX10" fmla="*/ 614280 w 636560"/>
                    <a:gd name="connsiteY10" fmla="*/ 474877 h 684647"/>
                    <a:gd name="connsiteX11" fmla="*/ 636560 w 636560"/>
                    <a:gd name="connsiteY11" fmla="*/ 504011 h 684647"/>
                    <a:gd name="connsiteX12" fmla="*/ 512680 w 636560"/>
                    <a:gd name="connsiteY12" fmla="*/ 589177 h 684647"/>
                    <a:gd name="connsiteX13" fmla="*/ 398380 w 636560"/>
                    <a:gd name="connsiteY13" fmla="*/ 557427 h 684647"/>
                    <a:gd name="connsiteX14" fmla="*/ 319300 w 636560"/>
                    <a:gd name="connsiteY14" fmla="*/ 684647 h 684647"/>
                    <a:gd name="connsiteX15" fmla="*/ 192508 w 636560"/>
                    <a:gd name="connsiteY15" fmla="*/ 489584 h 684647"/>
                    <a:gd name="connsiteX16" fmla="*/ 48128 w 636560"/>
                    <a:gd name="connsiteY16" fmla="*/ 417395 h 684647"/>
                    <a:gd name="connsiteX17" fmla="*/ 0 w 636560"/>
                    <a:gd name="connsiteY17" fmla="*/ 152700 h 684647"/>
                    <a:gd name="connsiteX18" fmla="*/ 20360 w 636560"/>
                    <a:gd name="connsiteY18" fmla="*/ 0 h 6846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36560" h="684647">
                      <a:moveTo>
                        <a:pt x="20360" y="0"/>
                      </a:moveTo>
                      <a:lnTo>
                        <a:pt x="106280" y="60859"/>
                      </a:lnTo>
                      <a:lnTo>
                        <a:pt x="167240" y="167539"/>
                      </a:lnTo>
                      <a:lnTo>
                        <a:pt x="304400" y="213259"/>
                      </a:lnTo>
                      <a:lnTo>
                        <a:pt x="411080" y="137059"/>
                      </a:lnTo>
                      <a:lnTo>
                        <a:pt x="433940" y="236119"/>
                      </a:lnTo>
                      <a:lnTo>
                        <a:pt x="616820" y="289459"/>
                      </a:lnTo>
                      <a:lnTo>
                        <a:pt x="616820" y="289458"/>
                      </a:lnTo>
                      <a:lnTo>
                        <a:pt x="626980" y="309777"/>
                      </a:lnTo>
                      <a:lnTo>
                        <a:pt x="595228" y="405027"/>
                      </a:lnTo>
                      <a:lnTo>
                        <a:pt x="614280" y="474877"/>
                      </a:lnTo>
                      <a:lnTo>
                        <a:pt x="636560" y="504011"/>
                      </a:lnTo>
                      <a:lnTo>
                        <a:pt x="512680" y="589177"/>
                      </a:lnTo>
                      <a:lnTo>
                        <a:pt x="398380" y="557427"/>
                      </a:lnTo>
                      <a:lnTo>
                        <a:pt x="319300" y="684647"/>
                      </a:lnTo>
                      <a:lnTo>
                        <a:pt x="192508" y="489584"/>
                      </a:lnTo>
                      <a:lnTo>
                        <a:pt x="48128" y="417395"/>
                      </a:lnTo>
                      <a:lnTo>
                        <a:pt x="0" y="152700"/>
                      </a:lnTo>
                      <a:lnTo>
                        <a:pt x="203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F513D76D-4345-41D2-8DE7-36BCAB3C30CD}"/>
                    </a:ext>
                  </a:extLst>
                </p:cNvPr>
                <p:cNvSpPr/>
                <p:nvPr/>
              </p:nvSpPr>
              <p:spPr>
                <a:xfrm>
                  <a:off x="43608920" y="-1164666"/>
                  <a:ext cx="446128" cy="555795"/>
                </a:xfrm>
                <a:custGeom>
                  <a:avLst/>
                  <a:gdLst>
                    <a:gd name="connsiteX0" fmla="*/ 317260 w 446128"/>
                    <a:gd name="connsiteY0" fmla="*/ 0 h 555795"/>
                    <a:gd name="connsiteX1" fmla="*/ 377528 w 446128"/>
                    <a:gd name="connsiteY1" fmla="*/ 78816 h 555795"/>
                    <a:gd name="connsiteX2" fmla="*/ 345780 w 446128"/>
                    <a:gd name="connsiteY2" fmla="*/ 161366 h 555795"/>
                    <a:gd name="connsiteX3" fmla="*/ 441032 w 446128"/>
                    <a:gd name="connsiteY3" fmla="*/ 174066 h 555795"/>
                    <a:gd name="connsiteX4" fmla="*/ 441032 w 446128"/>
                    <a:gd name="connsiteY4" fmla="*/ 231216 h 555795"/>
                    <a:gd name="connsiteX5" fmla="*/ 446128 w 446128"/>
                    <a:gd name="connsiteY5" fmla="*/ 235971 h 555795"/>
                    <a:gd name="connsiteX6" fmla="*/ 396580 w 446128"/>
                    <a:gd name="connsiteY6" fmla="*/ 256616 h 555795"/>
                    <a:gd name="connsiteX7" fmla="*/ 252744 w 446128"/>
                    <a:gd name="connsiteY7" fmla="*/ 555795 h 555795"/>
                    <a:gd name="connsiteX8" fmla="*/ 186028 w 446128"/>
                    <a:gd name="connsiteY8" fmla="*/ 466836 h 555795"/>
                    <a:gd name="connsiteX9" fmla="*/ 0 w 446128"/>
                    <a:gd name="connsiteY9" fmla="*/ 180636 h 555795"/>
                    <a:gd name="connsiteX10" fmla="*/ 79080 w 446128"/>
                    <a:gd name="connsiteY10" fmla="*/ 53416 h 555795"/>
                    <a:gd name="connsiteX11" fmla="*/ 193380 w 446128"/>
                    <a:gd name="connsiteY11" fmla="*/ 85166 h 555795"/>
                    <a:gd name="connsiteX12" fmla="*/ 317260 w 446128"/>
                    <a:gd name="connsiteY12" fmla="*/ 0 h 555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46128" h="555795">
                      <a:moveTo>
                        <a:pt x="317260" y="0"/>
                      </a:moveTo>
                      <a:lnTo>
                        <a:pt x="377528" y="78816"/>
                      </a:lnTo>
                      <a:lnTo>
                        <a:pt x="345780" y="161366"/>
                      </a:lnTo>
                      <a:lnTo>
                        <a:pt x="441032" y="174066"/>
                      </a:lnTo>
                      <a:lnTo>
                        <a:pt x="441032" y="231216"/>
                      </a:lnTo>
                      <a:lnTo>
                        <a:pt x="446128" y="235971"/>
                      </a:lnTo>
                      <a:lnTo>
                        <a:pt x="396580" y="256616"/>
                      </a:lnTo>
                      <a:lnTo>
                        <a:pt x="252744" y="555795"/>
                      </a:lnTo>
                      <a:lnTo>
                        <a:pt x="186028" y="466836"/>
                      </a:lnTo>
                      <a:lnTo>
                        <a:pt x="0" y="180636"/>
                      </a:lnTo>
                      <a:lnTo>
                        <a:pt x="79080" y="53416"/>
                      </a:lnTo>
                      <a:lnTo>
                        <a:pt x="193380" y="85166"/>
                      </a:lnTo>
                      <a:lnTo>
                        <a:pt x="3172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03E85F18-05C3-4FFE-A900-DC77978B7FBB}"/>
                    </a:ext>
                  </a:extLst>
                </p:cNvPr>
                <p:cNvSpPr/>
                <p:nvPr/>
              </p:nvSpPr>
              <p:spPr>
                <a:xfrm>
                  <a:off x="41791420" y="298839"/>
                  <a:ext cx="1169960" cy="1098161"/>
                </a:xfrm>
                <a:custGeom>
                  <a:avLst/>
                  <a:gdLst>
                    <a:gd name="connsiteX0" fmla="*/ 1010220 w 1169960"/>
                    <a:gd name="connsiteY0" fmla="*/ 0 h 1098161"/>
                    <a:gd name="connsiteX1" fmla="*/ 1102828 w 1169960"/>
                    <a:gd name="connsiteY1" fmla="*/ 56761 h 1098161"/>
                    <a:gd name="connsiteX2" fmla="*/ 1134580 w 1169960"/>
                    <a:gd name="connsiteY2" fmla="*/ 183761 h 1098161"/>
                    <a:gd name="connsiteX3" fmla="*/ 1165568 w 1169960"/>
                    <a:gd name="connsiteY3" fmla="*/ 250906 h 1098161"/>
                    <a:gd name="connsiteX4" fmla="*/ 1083780 w 1169960"/>
                    <a:gd name="connsiteY4" fmla="*/ 361561 h 1098161"/>
                    <a:gd name="connsiteX5" fmla="*/ 1128228 w 1169960"/>
                    <a:gd name="connsiteY5" fmla="*/ 450461 h 1098161"/>
                    <a:gd name="connsiteX6" fmla="*/ 1121880 w 1169960"/>
                    <a:gd name="connsiteY6" fmla="*/ 545711 h 1098161"/>
                    <a:gd name="connsiteX7" fmla="*/ 1153628 w 1169960"/>
                    <a:gd name="connsiteY7" fmla="*/ 634611 h 1098161"/>
                    <a:gd name="connsiteX8" fmla="*/ 1169960 w 1169960"/>
                    <a:gd name="connsiteY8" fmla="*/ 806116 h 1098161"/>
                    <a:gd name="connsiteX9" fmla="*/ 1093940 w 1169960"/>
                    <a:gd name="connsiteY9" fmla="*/ 828922 h 1098161"/>
                    <a:gd name="connsiteX10" fmla="*/ 1094680 w 1169960"/>
                    <a:gd name="connsiteY10" fmla="*/ 833737 h 1098161"/>
                    <a:gd name="connsiteX11" fmla="*/ 1013932 w 1169960"/>
                    <a:gd name="connsiteY11" fmla="*/ 793361 h 1098161"/>
                    <a:gd name="connsiteX12" fmla="*/ 982180 w 1169960"/>
                    <a:gd name="connsiteY12" fmla="*/ 787011 h 1098161"/>
                    <a:gd name="connsiteX13" fmla="*/ 931380 w 1169960"/>
                    <a:gd name="connsiteY13" fmla="*/ 844161 h 1098161"/>
                    <a:gd name="connsiteX14" fmla="*/ 963132 w 1169960"/>
                    <a:gd name="connsiteY14" fmla="*/ 920361 h 1098161"/>
                    <a:gd name="connsiteX15" fmla="*/ 817080 w 1169960"/>
                    <a:gd name="connsiteY15" fmla="*/ 1098161 h 1098161"/>
                    <a:gd name="connsiteX16" fmla="*/ 728180 w 1169960"/>
                    <a:gd name="connsiteY16" fmla="*/ 1015611 h 1098161"/>
                    <a:gd name="connsiteX17" fmla="*/ 565696 w 1169960"/>
                    <a:gd name="connsiteY17" fmla="*/ 1034075 h 1098161"/>
                    <a:gd name="connsiteX18" fmla="*/ 545300 w 1169960"/>
                    <a:gd name="connsiteY18" fmla="*/ 966083 h 1098161"/>
                    <a:gd name="connsiteX19" fmla="*/ 270980 w 1169960"/>
                    <a:gd name="connsiteY19" fmla="*/ 905123 h 1098161"/>
                    <a:gd name="connsiteX20" fmla="*/ 293840 w 1169960"/>
                    <a:gd name="connsiteY20" fmla="*/ 798443 h 1098161"/>
                    <a:gd name="connsiteX21" fmla="*/ 0 w 1169960"/>
                    <a:gd name="connsiteY21" fmla="*/ 807085 h 1098161"/>
                    <a:gd name="connsiteX22" fmla="*/ 6284 w 1169960"/>
                    <a:gd name="connsiteY22" fmla="*/ 735879 h 1098161"/>
                    <a:gd name="connsiteX23" fmla="*/ 270980 w 1169960"/>
                    <a:gd name="connsiteY23" fmla="*/ 495247 h 1098161"/>
                    <a:gd name="connsiteX24" fmla="*/ 631928 w 1169960"/>
                    <a:gd name="connsiteY24" fmla="*/ 519310 h 1098161"/>
                    <a:gd name="connsiteX25" fmla="*/ 752244 w 1169960"/>
                    <a:gd name="connsiteY25" fmla="*/ 350868 h 1098161"/>
                    <a:gd name="connsiteX26" fmla="*/ 872560 w 1169960"/>
                    <a:gd name="connsiteY26" fmla="*/ 206489 h 1098161"/>
                    <a:gd name="connsiteX27" fmla="*/ 1010220 w 1169960"/>
                    <a:gd name="connsiteY27" fmla="*/ 0 h 1098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169960" h="1098161">
                      <a:moveTo>
                        <a:pt x="1010220" y="0"/>
                      </a:moveTo>
                      <a:lnTo>
                        <a:pt x="1102828" y="56761"/>
                      </a:lnTo>
                      <a:lnTo>
                        <a:pt x="1134580" y="183761"/>
                      </a:lnTo>
                      <a:lnTo>
                        <a:pt x="1165568" y="250906"/>
                      </a:lnTo>
                      <a:lnTo>
                        <a:pt x="1083780" y="361561"/>
                      </a:lnTo>
                      <a:lnTo>
                        <a:pt x="1128228" y="450461"/>
                      </a:lnTo>
                      <a:lnTo>
                        <a:pt x="1121880" y="545711"/>
                      </a:lnTo>
                      <a:lnTo>
                        <a:pt x="1153628" y="634611"/>
                      </a:lnTo>
                      <a:lnTo>
                        <a:pt x="1169960" y="806116"/>
                      </a:lnTo>
                      <a:lnTo>
                        <a:pt x="1093940" y="828922"/>
                      </a:lnTo>
                      <a:lnTo>
                        <a:pt x="1094680" y="833737"/>
                      </a:lnTo>
                      <a:lnTo>
                        <a:pt x="1013932" y="793361"/>
                      </a:lnTo>
                      <a:lnTo>
                        <a:pt x="982180" y="787011"/>
                      </a:lnTo>
                      <a:lnTo>
                        <a:pt x="931380" y="844161"/>
                      </a:lnTo>
                      <a:lnTo>
                        <a:pt x="963132" y="920361"/>
                      </a:lnTo>
                      <a:lnTo>
                        <a:pt x="817080" y="1098161"/>
                      </a:lnTo>
                      <a:lnTo>
                        <a:pt x="728180" y="1015611"/>
                      </a:lnTo>
                      <a:lnTo>
                        <a:pt x="565696" y="1034075"/>
                      </a:lnTo>
                      <a:lnTo>
                        <a:pt x="545300" y="966083"/>
                      </a:lnTo>
                      <a:lnTo>
                        <a:pt x="270980" y="905123"/>
                      </a:lnTo>
                      <a:lnTo>
                        <a:pt x="293840" y="798443"/>
                      </a:lnTo>
                      <a:lnTo>
                        <a:pt x="0" y="807085"/>
                      </a:lnTo>
                      <a:lnTo>
                        <a:pt x="6284" y="735879"/>
                      </a:lnTo>
                      <a:lnTo>
                        <a:pt x="270980" y="495247"/>
                      </a:lnTo>
                      <a:lnTo>
                        <a:pt x="631928" y="519310"/>
                      </a:lnTo>
                      <a:lnTo>
                        <a:pt x="752244" y="350868"/>
                      </a:lnTo>
                      <a:lnTo>
                        <a:pt x="872560" y="206489"/>
                      </a:lnTo>
                      <a:lnTo>
                        <a:pt x="10102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3CAC3516-AC3F-4245-AC75-0AE29AB856CB}"/>
                    </a:ext>
                  </a:extLst>
                </p:cNvPr>
                <p:cNvSpPr/>
                <p:nvPr/>
              </p:nvSpPr>
              <p:spPr>
                <a:xfrm>
                  <a:off x="42875200" y="415194"/>
                  <a:ext cx="1089660" cy="823962"/>
                </a:xfrm>
                <a:custGeom>
                  <a:avLst/>
                  <a:gdLst>
                    <a:gd name="connsiteX0" fmla="*/ 263516 w 1089660"/>
                    <a:gd name="connsiteY0" fmla="*/ 0 h 823962"/>
                    <a:gd name="connsiteX1" fmla="*/ 273048 w 1089660"/>
                    <a:gd name="connsiteY1" fmla="*/ 16606 h 823962"/>
                    <a:gd name="connsiteX2" fmla="*/ 508000 w 1089660"/>
                    <a:gd name="connsiteY2" fmla="*/ 73756 h 823962"/>
                    <a:gd name="connsiteX3" fmla="*/ 628648 w 1089660"/>
                    <a:gd name="connsiteY3" fmla="*/ 289656 h 823962"/>
                    <a:gd name="connsiteX4" fmla="*/ 749300 w 1089660"/>
                    <a:gd name="connsiteY4" fmla="*/ 308706 h 823962"/>
                    <a:gd name="connsiteX5" fmla="*/ 812800 w 1089660"/>
                    <a:gd name="connsiteY5" fmla="*/ 378556 h 823962"/>
                    <a:gd name="connsiteX6" fmla="*/ 946152 w 1089660"/>
                    <a:gd name="connsiteY6" fmla="*/ 340456 h 823962"/>
                    <a:gd name="connsiteX7" fmla="*/ 1016000 w 1089660"/>
                    <a:gd name="connsiteY7" fmla="*/ 518256 h 823962"/>
                    <a:gd name="connsiteX8" fmla="*/ 1089660 w 1089660"/>
                    <a:gd name="connsiteY8" fmla="*/ 591916 h 823962"/>
                    <a:gd name="connsiteX9" fmla="*/ 1028700 w 1089660"/>
                    <a:gd name="connsiteY9" fmla="*/ 683356 h 823962"/>
                    <a:gd name="connsiteX10" fmla="*/ 1066800 w 1089660"/>
                    <a:gd name="connsiteY10" fmla="*/ 740506 h 823962"/>
                    <a:gd name="connsiteX11" fmla="*/ 1042620 w 1089660"/>
                    <a:gd name="connsiteY11" fmla="*/ 809322 h 823962"/>
                    <a:gd name="connsiteX12" fmla="*/ 967872 w 1089660"/>
                    <a:gd name="connsiteY12" fmla="*/ 787966 h 823962"/>
                    <a:gd name="connsiteX13" fmla="*/ 906300 w 1089660"/>
                    <a:gd name="connsiteY13" fmla="*/ 823962 h 823962"/>
                    <a:gd name="connsiteX14" fmla="*/ 840740 w 1089660"/>
                    <a:gd name="connsiteY14" fmla="*/ 727807 h 823962"/>
                    <a:gd name="connsiteX15" fmla="*/ 711200 w 1089660"/>
                    <a:gd name="connsiteY15" fmla="*/ 720187 h 823962"/>
                    <a:gd name="connsiteX16" fmla="*/ 673100 w 1089660"/>
                    <a:gd name="connsiteY16" fmla="*/ 781147 h 823962"/>
                    <a:gd name="connsiteX17" fmla="*/ 581660 w 1089660"/>
                    <a:gd name="connsiteY17" fmla="*/ 773527 h 823962"/>
                    <a:gd name="connsiteX18" fmla="*/ 520700 w 1089660"/>
                    <a:gd name="connsiteY18" fmla="*/ 659227 h 823962"/>
                    <a:gd name="connsiteX19" fmla="*/ 406400 w 1089660"/>
                    <a:gd name="connsiteY19" fmla="*/ 628747 h 823962"/>
                    <a:gd name="connsiteX20" fmla="*/ 269240 w 1089660"/>
                    <a:gd name="connsiteY20" fmla="*/ 712567 h 823962"/>
                    <a:gd name="connsiteX21" fmla="*/ 154940 w 1089660"/>
                    <a:gd name="connsiteY21" fmla="*/ 743047 h 823962"/>
                    <a:gd name="connsiteX22" fmla="*/ 86360 w 1089660"/>
                    <a:gd name="connsiteY22" fmla="*/ 689707 h 823962"/>
                    <a:gd name="connsiteX23" fmla="*/ 86180 w 1089660"/>
                    <a:gd name="connsiteY23" fmla="*/ 689761 h 823962"/>
                    <a:gd name="connsiteX24" fmla="*/ 69848 w 1089660"/>
                    <a:gd name="connsiteY24" fmla="*/ 518256 h 823962"/>
                    <a:gd name="connsiteX25" fmla="*/ 38100 w 1089660"/>
                    <a:gd name="connsiteY25" fmla="*/ 429356 h 823962"/>
                    <a:gd name="connsiteX26" fmla="*/ 44448 w 1089660"/>
                    <a:gd name="connsiteY26" fmla="*/ 334106 h 823962"/>
                    <a:gd name="connsiteX27" fmla="*/ 0 w 1089660"/>
                    <a:gd name="connsiteY27" fmla="*/ 245206 h 823962"/>
                    <a:gd name="connsiteX28" fmla="*/ 81788 w 1089660"/>
                    <a:gd name="connsiteY28" fmla="*/ 134551 h 823962"/>
                    <a:gd name="connsiteX29" fmla="*/ 88900 w 1089660"/>
                    <a:gd name="connsiteY29" fmla="*/ 149956 h 823962"/>
                    <a:gd name="connsiteX30" fmla="*/ 171448 w 1089660"/>
                    <a:gd name="connsiteY30" fmla="*/ 257906 h 823962"/>
                    <a:gd name="connsiteX31" fmla="*/ 203200 w 1089660"/>
                    <a:gd name="connsiteY31" fmla="*/ 194406 h 823962"/>
                    <a:gd name="connsiteX32" fmla="*/ 298448 w 1089660"/>
                    <a:gd name="connsiteY32" fmla="*/ 238856 h 823962"/>
                    <a:gd name="connsiteX33" fmla="*/ 262144 w 1089660"/>
                    <a:gd name="connsiteY33" fmla="*/ 274 h 823962"/>
                    <a:gd name="connsiteX34" fmla="*/ 263516 w 1089660"/>
                    <a:gd name="connsiteY34" fmla="*/ 0 h 823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089660" h="823962">
                      <a:moveTo>
                        <a:pt x="263516" y="0"/>
                      </a:moveTo>
                      <a:lnTo>
                        <a:pt x="273048" y="16606"/>
                      </a:lnTo>
                      <a:lnTo>
                        <a:pt x="508000" y="73756"/>
                      </a:lnTo>
                      <a:lnTo>
                        <a:pt x="628648" y="289656"/>
                      </a:lnTo>
                      <a:lnTo>
                        <a:pt x="749300" y="308706"/>
                      </a:lnTo>
                      <a:lnTo>
                        <a:pt x="812800" y="378556"/>
                      </a:lnTo>
                      <a:lnTo>
                        <a:pt x="946152" y="340456"/>
                      </a:lnTo>
                      <a:lnTo>
                        <a:pt x="1016000" y="518256"/>
                      </a:lnTo>
                      <a:lnTo>
                        <a:pt x="1089660" y="591916"/>
                      </a:lnTo>
                      <a:lnTo>
                        <a:pt x="1028700" y="683356"/>
                      </a:lnTo>
                      <a:lnTo>
                        <a:pt x="1066800" y="740506"/>
                      </a:lnTo>
                      <a:lnTo>
                        <a:pt x="1042620" y="809322"/>
                      </a:lnTo>
                      <a:lnTo>
                        <a:pt x="967872" y="787966"/>
                      </a:lnTo>
                      <a:lnTo>
                        <a:pt x="906300" y="823962"/>
                      </a:lnTo>
                      <a:lnTo>
                        <a:pt x="840740" y="727807"/>
                      </a:lnTo>
                      <a:lnTo>
                        <a:pt x="711200" y="720187"/>
                      </a:lnTo>
                      <a:lnTo>
                        <a:pt x="673100" y="781147"/>
                      </a:lnTo>
                      <a:lnTo>
                        <a:pt x="581660" y="773527"/>
                      </a:lnTo>
                      <a:lnTo>
                        <a:pt x="520700" y="659227"/>
                      </a:lnTo>
                      <a:lnTo>
                        <a:pt x="406400" y="628747"/>
                      </a:lnTo>
                      <a:lnTo>
                        <a:pt x="269240" y="712567"/>
                      </a:lnTo>
                      <a:lnTo>
                        <a:pt x="154940" y="743047"/>
                      </a:lnTo>
                      <a:lnTo>
                        <a:pt x="86360" y="689707"/>
                      </a:lnTo>
                      <a:lnTo>
                        <a:pt x="86180" y="689761"/>
                      </a:lnTo>
                      <a:lnTo>
                        <a:pt x="69848" y="518256"/>
                      </a:lnTo>
                      <a:lnTo>
                        <a:pt x="38100" y="429356"/>
                      </a:lnTo>
                      <a:lnTo>
                        <a:pt x="44448" y="334106"/>
                      </a:lnTo>
                      <a:lnTo>
                        <a:pt x="0" y="245206"/>
                      </a:lnTo>
                      <a:lnTo>
                        <a:pt x="81788" y="134551"/>
                      </a:lnTo>
                      <a:lnTo>
                        <a:pt x="88900" y="149956"/>
                      </a:lnTo>
                      <a:lnTo>
                        <a:pt x="171448" y="257906"/>
                      </a:lnTo>
                      <a:lnTo>
                        <a:pt x="203200" y="194406"/>
                      </a:lnTo>
                      <a:lnTo>
                        <a:pt x="298448" y="238856"/>
                      </a:lnTo>
                      <a:lnTo>
                        <a:pt x="262144" y="274"/>
                      </a:lnTo>
                      <a:lnTo>
                        <a:pt x="2635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B498A2A4-EBBD-4E4C-AF71-29E70DE61A1F}"/>
                    </a:ext>
                  </a:extLst>
                </p:cNvPr>
                <p:cNvSpPr/>
                <p:nvPr/>
              </p:nvSpPr>
              <p:spPr>
                <a:xfrm>
                  <a:off x="43138716" y="-46536"/>
                  <a:ext cx="301636" cy="540682"/>
                </a:xfrm>
                <a:custGeom>
                  <a:avLst/>
                  <a:gdLst>
                    <a:gd name="connsiteX0" fmla="*/ 228268 w 301636"/>
                    <a:gd name="connsiteY0" fmla="*/ 0 h 540682"/>
                    <a:gd name="connsiteX1" fmla="*/ 301636 w 301636"/>
                    <a:gd name="connsiteY1" fmla="*/ 192586 h 540682"/>
                    <a:gd name="connsiteX2" fmla="*/ 247388 w 301636"/>
                    <a:gd name="connsiteY2" fmla="*/ 540682 h 540682"/>
                    <a:gd name="connsiteX3" fmla="*/ 244484 w 301636"/>
                    <a:gd name="connsiteY3" fmla="*/ 535486 h 540682"/>
                    <a:gd name="connsiteX4" fmla="*/ 9532 w 301636"/>
                    <a:gd name="connsiteY4" fmla="*/ 478336 h 540682"/>
                    <a:gd name="connsiteX5" fmla="*/ 0 w 301636"/>
                    <a:gd name="connsiteY5" fmla="*/ 461730 h 540682"/>
                    <a:gd name="connsiteX6" fmla="*/ 30588 w 301636"/>
                    <a:gd name="connsiteY6" fmla="*/ 455612 h 540682"/>
                    <a:gd name="connsiteX7" fmla="*/ 54652 w 301636"/>
                    <a:gd name="connsiteY7" fmla="*/ 263106 h 540682"/>
                    <a:gd name="connsiteX8" fmla="*/ 126844 w 301636"/>
                    <a:gd name="connsiteY8" fmla="*/ 94664 h 540682"/>
                    <a:gd name="connsiteX9" fmla="*/ 228268 w 301636"/>
                    <a:gd name="connsiteY9" fmla="*/ 0 h 540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1636" h="540682">
                      <a:moveTo>
                        <a:pt x="228268" y="0"/>
                      </a:moveTo>
                      <a:lnTo>
                        <a:pt x="301636" y="192586"/>
                      </a:lnTo>
                      <a:lnTo>
                        <a:pt x="247388" y="540682"/>
                      </a:lnTo>
                      <a:lnTo>
                        <a:pt x="244484" y="535486"/>
                      </a:lnTo>
                      <a:lnTo>
                        <a:pt x="9532" y="478336"/>
                      </a:lnTo>
                      <a:lnTo>
                        <a:pt x="0" y="461730"/>
                      </a:lnTo>
                      <a:lnTo>
                        <a:pt x="30588" y="455612"/>
                      </a:lnTo>
                      <a:lnTo>
                        <a:pt x="54652" y="263106"/>
                      </a:lnTo>
                      <a:lnTo>
                        <a:pt x="126844" y="94664"/>
                      </a:lnTo>
                      <a:lnTo>
                        <a:pt x="2282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C155B770-EE00-4022-B4E6-A6039157021D}"/>
                    </a:ext>
                  </a:extLst>
                </p:cNvPr>
                <p:cNvSpPr/>
                <p:nvPr/>
              </p:nvSpPr>
              <p:spPr>
                <a:xfrm>
                  <a:off x="44265848" y="-1594586"/>
                  <a:ext cx="876304" cy="616686"/>
                </a:xfrm>
                <a:custGeom>
                  <a:avLst/>
                  <a:gdLst>
                    <a:gd name="connsiteX0" fmla="*/ 133080 w 876304"/>
                    <a:gd name="connsiteY0" fmla="*/ 0 h 616686"/>
                    <a:gd name="connsiteX1" fmla="*/ 323184 w 876304"/>
                    <a:gd name="connsiteY1" fmla="*/ 126735 h 616686"/>
                    <a:gd name="connsiteX2" fmla="*/ 419436 w 876304"/>
                    <a:gd name="connsiteY2" fmla="*/ 247051 h 616686"/>
                    <a:gd name="connsiteX3" fmla="*/ 611040 w 876304"/>
                    <a:gd name="connsiteY3" fmla="*/ 217573 h 616686"/>
                    <a:gd name="connsiteX4" fmla="*/ 615952 w 876304"/>
                    <a:gd name="connsiteY4" fmla="*/ 318236 h 616686"/>
                    <a:gd name="connsiteX5" fmla="*/ 673104 w 876304"/>
                    <a:gd name="connsiteY5" fmla="*/ 362686 h 616686"/>
                    <a:gd name="connsiteX6" fmla="*/ 749304 w 876304"/>
                    <a:gd name="connsiteY6" fmla="*/ 394436 h 616686"/>
                    <a:gd name="connsiteX7" fmla="*/ 876304 w 876304"/>
                    <a:gd name="connsiteY7" fmla="*/ 496036 h 616686"/>
                    <a:gd name="connsiteX8" fmla="*/ 831852 w 876304"/>
                    <a:gd name="connsiteY8" fmla="*/ 540486 h 616686"/>
                    <a:gd name="connsiteX9" fmla="*/ 749304 w 876304"/>
                    <a:gd name="connsiteY9" fmla="*/ 521436 h 616686"/>
                    <a:gd name="connsiteX10" fmla="*/ 666752 w 876304"/>
                    <a:gd name="connsiteY10" fmla="*/ 572236 h 616686"/>
                    <a:gd name="connsiteX11" fmla="*/ 571504 w 876304"/>
                    <a:gd name="connsiteY11" fmla="*/ 616686 h 616686"/>
                    <a:gd name="connsiteX12" fmla="*/ 520704 w 876304"/>
                    <a:gd name="connsiteY12" fmla="*/ 578586 h 616686"/>
                    <a:gd name="connsiteX13" fmla="*/ 495304 w 876304"/>
                    <a:gd name="connsiteY13" fmla="*/ 527786 h 616686"/>
                    <a:gd name="connsiteX14" fmla="*/ 450852 w 876304"/>
                    <a:gd name="connsiteY14" fmla="*/ 483336 h 616686"/>
                    <a:gd name="connsiteX15" fmla="*/ 406400 w 876304"/>
                    <a:gd name="connsiteY15" fmla="*/ 337286 h 616686"/>
                    <a:gd name="connsiteX16" fmla="*/ 241304 w 876304"/>
                    <a:gd name="connsiteY16" fmla="*/ 438886 h 616686"/>
                    <a:gd name="connsiteX17" fmla="*/ 184152 w 876304"/>
                    <a:gd name="connsiteY17" fmla="*/ 476986 h 616686"/>
                    <a:gd name="connsiteX18" fmla="*/ 95252 w 876304"/>
                    <a:gd name="connsiteY18" fmla="*/ 451586 h 616686"/>
                    <a:gd name="connsiteX19" fmla="*/ 776 w 876304"/>
                    <a:gd name="connsiteY19" fmla="*/ 455694 h 616686"/>
                    <a:gd name="connsiteX20" fmla="*/ 0 w 876304"/>
                    <a:gd name="connsiteY20" fmla="*/ 445236 h 616686"/>
                    <a:gd name="connsiteX21" fmla="*/ 0 w 876304"/>
                    <a:gd name="connsiteY21" fmla="*/ 305536 h 616686"/>
                    <a:gd name="connsiteX22" fmla="*/ 88904 w 876304"/>
                    <a:gd name="connsiteY22" fmla="*/ 318236 h 616686"/>
                    <a:gd name="connsiteX23" fmla="*/ 152400 w 876304"/>
                    <a:gd name="connsiteY23" fmla="*/ 254736 h 616686"/>
                    <a:gd name="connsiteX24" fmla="*/ 82552 w 876304"/>
                    <a:gd name="connsiteY24" fmla="*/ 153136 h 616686"/>
                    <a:gd name="connsiteX25" fmla="*/ 146052 w 876304"/>
                    <a:gd name="connsiteY25" fmla="*/ 95986 h 616686"/>
                    <a:gd name="connsiteX26" fmla="*/ 133080 w 876304"/>
                    <a:gd name="connsiteY26" fmla="*/ 0 h 616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876304" h="616686">
                      <a:moveTo>
                        <a:pt x="133080" y="0"/>
                      </a:moveTo>
                      <a:lnTo>
                        <a:pt x="323184" y="126735"/>
                      </a:lnTo>
                      <a:lnTo>
                        <a:pt x="419436" y="247051"/>
                      </a:lnTo>
                      <a:lnTo>
                        <a:pt x="611040" y="217573"/>
                      </a:lnTo>
                      <a:lnTo>
                        <a:pt x="615952" y="318236"/>
                      </a:lnTo>
                      <a:lnTo>
                        <a:pt x="673104" y="362686"/>
                      </a:lnTo>
                      <a:lnTo>
                        <a:pt x="749304" y="394436"/>
                      </a:lnTo>
                      <a:lnTo>
                        <a:pt x="876304" y="496036"/>
                      </a:lnTo>
                      <a:lnTo>
                        <a:pt x="831852" y="540486"/>
                      </a:lnTo>
                      <a:lnTo>
                        <a:pt x="749304" y="521436"/>
                      </a:lnTo>
                      <a:lnTo>
                        <a:pt x="666752" y="572236"/>
                      </a:lnTo>
                      <a:lnTo>
                        <a:pt x="571504" y="616686"/>
                      </a:lnTo>
                      <a:lnTo>
                        <a:pt x="520704" y="578586"/>
                      </a:lnTo>
                      <a:lnTo>
                        <a:pt x="495304" y="527786"/>
                      </a:lnTo>
                      <a:lnTo>
                        <a:pt x="450852" y="483336"/>
                      </a:lnTo>
                      <a:lnTo>
                        <a:pt x="406400" y="337286"/>
                      </a:lnTo>
                      <a:lnTo>
                        <a:pt x="241304" y="438886"/>
                      </a:lnTo>
                      <a:lnTo>
                        <a:pt x="184152" y="476986"/>
                      </a:lnTo>
                      <a:lnTo>
                        <a:pt x="95252" y="451586"/>
                      </a:lnTo>
                      <a:lnTo>
                        <a:pt x="776" y="455694"/>
                      </a:lnTo>
                      <a:lnTo>
                        <a:pt x="0" y="445236"/>
                      </a:lnTo>
                      <a:lnTo>
                        <a:pt x="0" y="305536"/>
                      </a:lnTo>
                      <a:lnTo>
                        <a:pt x="88904" y="318236"/>
                      </a:lnTo>
                      <a:lnTo>
                        <a:pt x="152400" y="254736"/>
                      </a:lnTo>
                      <a:lnTo>
                        <a:pt x="82552" y="153136"/>
                      </a:lnTo>
                      <a:lnTo>
                        <a:pt x="146052" y="95986"/>
                      </a:lnTo>
                      <a:lnTo>
                        <a:pt x="1330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3FDBF552-7E25-418F-B2D8-B39BCD04F7B3}"/>
                    </a:ext>
                  </a:extLst>
                </p:cNvPr>
                <p:cNvSpPr/>
                <p:nvPr/>
              </p:nvSpPr>
              <p:spPr>
                <a:xfrm>
                  <a:off x="43846864" y="-928695"/>
                  <a:ext cx="806336" cy="884245"/>
                </a:xfrm>
                <a:custGeom>
                  <a:avLst/>
                  <a:gdLst>
                    <a:gd name="connsiteX0" fmla="*/ 208184 w 806336"/>
                    <a:gd name="connsiteY0" fmla="*/ 0 h 884245"/>
                    <a:gd name="connsiteX1" fmla="*/ 298336 w 806336"/>
                    <a:gd name="connsiteY1" fmla="*/ 84145 h 884245"/>
                    <a:gd name="connsiteX2" fmla="*/ 361836 w 806336"/>
                    <a:gd name="connsiteY2" fmla="*/ 90495 h 884245"/>
                    <a:gd name="connsiteX3" fmla="*/ 367744 w 806336"/>
                    <a:gd name="connsiteY3" fmla="*/ 34359 h 884245"/>
                    <a:gd name="connsiteX4" fmla="*/ 463436 w 806336"/>
                    <a:gd name="connsiteY4" fmla="*/ 109545 h 884245"/>
                    <a:gd name="connsiteX5" fmla="*/ 628536 w 806336"/>
                    <a:gd name="connsiteY5" fmla="*/ 306395 h 884245"/>
                    <a:gd name="connsiteX6" fmla="*/ 806336 w 806336"/>
                    <a:gd name="connsiteY6" fmla="*/ 344495 h 884245"/>
                    <a:gd name="connsiteX7" fmla="*/ 736488 w 806336"/>
                    <a:gd name="connsiteY7" fmla="*/ 509595 h 884245"/>
                    <a:gd name="connsiteX8" fmla="*/ 660288 w 806336"/>
                    <a:gd name="connsiteY8" fmla="*/ 534995 h 884245"/>
                    <a:gd name="connsiteX9" fmla="*/ 653936 w 806336"/>
                    <a:gd name="connsiteY9" fmla="*/ 681045 h 884245"/>
                    <a:gd name="connsiteX10" fmla="*/ 533288 w 806336"/>
                    <a:gd name="connsiteY10" fmla="*/ 763595 h 884245"/>
                    <a:gd name="connsiteX11" fmla="*/ 406288 w 806336"/>
                    <a:gd name="connsiteY11" fmla="*/ 763595 h 884245"/>
                    <a:gd name="connsiteX12" fmla="*/ 311036 w 806336"/>
                    <a:gd name="connsiteY12" fmla="*/ 877895 h 884245"/>
                    <a:gd name="connsiteX13" fmla="*/ 241184 w 806336"/>
                    <a:gd name="connsiteY13" fmla="*/ 884245 h 884245"/>
                    <a:gd name="connsiteX14" fmla="*/ 190384 w 806336"/>
                    <a:gd name="connsiteY14" fmla="*/ 820745 h 884245"/>
                    <a:gd name="connsiteX15" fmla="*/ 133236 w 806336"/>
                    <a:gd name="connsiteY15" fmla="*/ 846145 h 884245"/>
                    <a:gd name="connsiteX16" fmla="*/ 69668 w 806336"/>
                    <a:gd name="connsiteY16" fmla="*/ 831475 h 884245"/>
                    <a:gd name="connsiteX17" fmla="*/ 57036 w 806336"/>
                    <a:gd name="connsiteY17" fmla="*/ 471495 h 884245"/>
                    <a:gd name="connsiteX18" fmla="*/ 0 w 806336"/>
                    <a:gd name="connsiteY18" fmla="*/ 441618 h 884245"/>
                    <a:gd name="connsiteX19" fmla="*/ 20272 w 806336"/>
                    <a:gd name="connsiteY19" fmla="*/ 423371 h 884245"/>
                    <a:gd name="connsiteX20" fmla="*/ 20272 w 806336"/>
                    <a:gd name="connsiteY20" fmla="*/ 327118 h 884245"/>
                    <a:gd name="connsiteX21" fmla="*/ 14800 w 806336"/>
                    <a:gd name="connsiteY21" fmla="*/ 319824 h 884245"/>
                    <a:gd name="connsiteX22" fmla="*/ 158636 w 806336"/>
                    <a:gd name="connsiteY22" fmla="*/ 20645 h 884245"/>
                    <a:gd name="connsiteX23" fmla="*/ 208184 w 806336"/>
                    <a:gd name="connsiteY23" fmla="*/ 0 h 884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806336" h="884245">
                      <a:moveTo>
                        <a:pt x="208184" y="0"/>
                      </a:moveTo>
                      <a:lnTo>
                        <a:pt x="298336" y="84145"/>
                      </a:lnTo>
                      <a:lnTo>
                        <a:pt x="361836" y="90495"/>
                      </a:lnTo>
                      <a:lnTo>
                        <a:pt x="367744" y="34359"/>
                      </a:lnTo>
                      <a:lnTo>
                        <a:pt x="463436" y="109545"/>
                      </a:lnTo>
                      <a:lnTo>
                        <a:pt x="628536" y="306395"/>
                      </a:lnTo>
                      <a:lnTo>
                        <a:pt x="806336" y="344495"/>
                      </a:lnTo>
                      <a:lnTo>
                        <a:pt x="736488" y="509595"/>
                      </a:lnTo>
                      <a:lnTo>
                        <a:pt x="660288" y="534995"/>
                      </a:lnTo>
                      <a:lnTo>
                        <a:pt x="653936" y="681045"/>
                      </a:lnTo>
                      <a:lnTo>
                        <a:pt x="533288" y="763595"/>
                      </a:lnTo>
                      <a:lnTo>
                        <a:pt x="406288" y="763595"/>
                      </a:lnTo>
                      <a:lnTo>
                        <a:pt x="311036" y="877895"/>
                      </a:lnTo>
                      <a:lnTo>
                        <a:pt x="241184" y="884245"/>
                      </a:lnTo>
                      <a:lnTo>
                        <a:pt x="190384" y="820745"/>
                      </a:lnTo>
                      <a:lnTo>
                        <a:pt x="133236" y="846145"/>
                      </a:lnTo>
                      <a:lnTo>
                        <a:pt x="69668" y="831475"/>
                      </a:lnTo>
                      <a:lnTo>
                        <a:pt x="57036" y="471495"/>
                      </a:lnTo>
                      <a:lnTo>
                        <a:pt x="0" y="441618"/>
                      </a:lnTo>
                      <a:lnTo>
                        <a:pt x="20272" y="423371"/>
                      </a:lnTo>
                      <a:lnTo>
                        <a:pt x="20272" y="327118"/>
                      </a:lnTo>
                      <a:lnTo>
                        <a:pt x="14800" y="319824"/>
                      </a:lnTo>
                      <a:lnTo>
                        <a:pt x="158636" y="20645"/>
                      </a:lnTo>
                      <a:lnTo>
                        <a:pt x="2081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187FF415-5036-4467-A9F8-AC681B09E01A}"/>
                    </a:ext>
                  </a:extLst>
                </p:cNvPr>
                <p:cNvSpPr/>
                <p:nvPr/>
              </p:nvSpPr>
              <p:spPr>
                <a:xfrm>
                  <a:off x="48303180" y="-10745425"/>
                  <a:ext cx="1174264" cy="1467418"/>
                </a:xfrm>
                <a:custGeom>
                  <a:avLst/>
                  <a:gdLst>
                    <a:gd name="connsiteX0" fmla="*/ 275792 w 1174264"/>
                    <a:gd name="connsiteY0" fmla="*/ 0 h 1467418"/>
                    <a:gd name="connsiteX1" fmla="*/ 593156 w 1174264"/>
                    <a:gd name="connsiteY1" fmla="*/ 253890 h 1467418"/>
                    <a:gd name="connsiteX2" fmla="*/ 954104 w 1174264"/>
                    <a:gd name="connsiteY2" fmla="*/ 638901 h 1467418"/>
                    <a:gd name="connsiteX3" fmla="*/ 1174264 w 1174264"/>
                    <a:gd name="connsiteY3" fmla="*/ 945211 h 1467418"/>
                    <a:gd name="connsiteX4" fmla="*/ 1120140 w 1174264"/>
                    <a:gd name="connsiteY4" fmla="*/ 1007067 h 1467418"/>
                    <a:gd name="connsiteX5" fmla="*/ 891540 w 1174264"/>
                    <a:gd name="connsiteY5" fmla="*/ 847047 h 1467418"/>
                    <a:gd name="connsiteX6" fmla="*/ 822960 w 1174264"/>
                    <a:gd name="connsiteY6" fmla="*/ 938487 h 1467418"/>
                    <a:gd name="connsiteX7" fmla="*/ 762000 w 1174264"/>
                    <a:gd name="connsiteY7" fmla="*/ 923247 h 1467418"/>
                    <a:gd name="connsiteX8" fmla="*/ 701040 w 1174264"/>
                    <a:gd name="connsiteY8" fmla="*/ 1022307 h 1467418"/>
                    <a:gd name="connsiteX9" fmla="*/ 640080 w 1174264"/>
                    <a:gd name="connsiteY9" fmla="*/ 1075647 h 1467418"/>
                    <a:gd name="connsiteX10" fmla="*/ 731520 w 1174264"/>
                    <a:gd name="connsiteY10" fmla="*/ 1281387 h 1467418"/>
                    <a:gd name="connsiteX11" fmla="*/ 670560 w 1174264"/>
                    <a:gd name="connsiteY11" fmla="*/ 1319487 h 1467418"/>
                    <a:gd name="connsiteX12" fmla="*/ 678180 w 1174264"/>
                    <a:gd name="connsiteY12" fmla="*/ 1456647 h 1467418"/>
                    <a:gd name="connsiteX13" fmla="*/ 617220 w 1174264"/>
                    <a:gd name="connsiteY13" fmla="*/ 1464267 h 1467418"/>
                    <a:gd name="connsiteX14" fmla="*/ 615908 w 1174264"/>
                    <a:gd name="connsiteY14" fmla="*/ 1467418 h 1467418"/>
                    <a:gd name="connsiteX15" fmla="*/ 477520 w 1174264"/>
                    <a:gd name="connsiteY15" fmla="*/ 1398225 h 1467418"/>
                    <a:gd name="connsiteX16" fmla="*/ 477520 w 1174264"/>
                    <a:gd name="connsiteY16" fmla="*/ 1347425 h 1467418"/>
                    <a:gd name="connsiteX17" fmla="*/ 375920 w 1174264"/>
                    <a:gd name="connsiteY17" fmla="*/ 1328375 h 1467418"/>
                    <a:gd name="connsiteX18" fmla="*/ 229868 w 1174264"/>
                    <a:gd name="connsiteY18" fmla="*/ 1417275 h 1467418"/>
                    <a:gd name="connsiteX19" fmla="*/ 191772 w 1174264"/>
                    <a:gd name="connsiteY19" fmla="*/ 1334725 h 1467418"/>
                    <a:gd name="connsiteX20" fmla="*/ 52068 w 1174264"/>
                    <a:gd name="connsiteY20" fmla="*/ 1226775 h 1467418"/>
                    <a:gd name="connsiteX21" fmla="*/ 52068 w 1174264"/>
                    <a:gd name="connsiteY21" fmla="*/ 1150575 h 1467418"/>
                    <a:gd name="connsiteX22" fmla="*/ 172720 w 1174264"/>
                    <a:gd name="connsiteY22" fmla="*/ 1131525 h 1467418"/>
                    <a:gd name="connsiteX23" fmla="*/ 102868 w 1174264"/>
                    <a:gd name="connsiteY23" fmla="*/ 896575 h 1467418"/>
                    <a:gd name="connsiteX24" fmla="*/ 58420 w 1174264"/>
                    <a:gd name="connsiteY24" fmla="*/ 890225 h 1467418"/>
                    <a:gd name="connsiteX25" fmla="*/ 20320 w 1174264"/>
                    <a:gd name="connsiteY25" fmla="*/ 820375 h 1467418"/>
                    <a:gd name="connsiteX26" fmla="*/ 90172 w 1174264"/>
                    <a:gd name="connsiteY26" fmla="*/ 737825 h 1467418"/>
                    <a:gd name="connsiteX27" fmla="*/ 78680 w 1174264"/>
                    <a:gd name="connsiteY27" fmla="*/ 686127 h 1467418"/>
                    <a:gd name="connsiteX28" fmla="*/ 106680 w 1174264"/>
                    <a:gd name="connsiteY28" fmla="*/ 679407 h 1467418"/>
                    <a:gd name="connsiteX29" fmla="*/ 121920 w 1174264"/>
                    <a:gd name="connsiteY29" fmla="*/ 587967 h 1467418"/>
                    <a:gd name="connsiteX30" fmla="*/ 83820 w 1174264"/>
                    <a:gd name="connsiteY30" fmla="*/ 542247 h 1467418"/>
                    <a:gd name="connsiteX31" fmla="*/ 99060 w 1174264"/>
                    <a:gd name="connsiteY31" fmla="*/ 496527 h 1467418"/>
                    <a:gd name="connsiteX32" fmla="*/ 0 w 1174264"/>
                    <a:gd name="connsiteY32" fmla="*/ 435567 h 1467418"/>
                    <a:gd name="connsiteX33" fmla="*/ 45720 w 1174264"/>
                    <a:gd name="connsiteY33" fmla="*/ 366987 h 1467418"/>
                    <a:gd name="connsiteX34" fmla="*/ 0 w 1174264"/>
                    <a:gd name="connsiteY34" fmla="*/ 275547 h 1467418"/>
                    <a:gd name="connsiteX35" fmla="*/ 53340 w 1174264"/>
                    <a:gd name="connsiteY35" fmla="*/ 161247 h 1467418"/>
                    <a:gd name="connsiteX36" fmla="*/ 182880 w 1174264"/>
                    <a:gd name="connsiteY36" fmla="*/ 146007 h 1467418"/>
                    <a:gd name="connsiteX37" fmla="*/ 275792 w 1174264"/>
                    <a:gd name="connsiteY37" fmla="*/ 0 h 1467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174264" h="1467418">
                      <a:moveTo>
                        <a:pt x="275792" y="0"/>
                      </a:moveTo>
                      <a:lnTo>
                        <a:pt x="593156" y="253890"/>
                      </a:lnTo>
                      <a:lnTo>
                        <a:pt x="954104" y="638901"/>
                      </a:lnTo>
                      <a:lnTo>
                        <a:pt x="1174264" y="945211"/>
                      </a:lnTo>
                      <a:lnTo>
                        <a:pt x="1120140" y="1007067"/>
                      </a:lnTo>
                      <a:lnTo>
                        <a:pt x="891540" y="847047"/>
                      </a:lnTo>
                      <a:lnTo>
                        <a:pt x="822960" y="938487"/>
                      </a:lnTo>
                      <a:lnTo>
                        <a:pt x="762000" y="923247"/>
                      </a:lnTo>
                      <a:lnTo>
                        <a:pt x="701040" y="1022307"/>
                      </a:lnTo>
                      <a:lnTo>
                        <a:pt x="640080" y="1075647"/>
                      </a:lnTo>
                      <a:lnTo>
                        <a:pt x="731520" y="1281387"/>
                      </a:lnTo>
                      <a:lnTo>
                        <a:pt x="670560" y="1319487"/>
                      </a:lnTo>
                      <a:lnTo>
                        <a:pt x="678180" y="1456647"/>
                      </a:lnTo>
                      <a:lnTo>
                        <a:pt x="617220" y="1464267"/>
                      </a:lnTo>
                      <a:lnTo>
                        <a:pt x="615908" y="1467418"/>
                      </a:lnTo>
                      <a:lnTo>
                        <a:pt x="477520" y="1398225"/>
                      </a:lnTo>
                      <a:lnTo>
                        <a:pt x="477520" y="1347425"/>
                      </a:lnTo>
                      <a:lnTo>
                        <a:pt x="375920" y="1328375"/>
                      </a:lnTo>
                      <a:lnTo>
                        <a:pt x="229868" y="1417275"/>
                      </a:lnTo>
                      <a:lnTo>
                        <a:pt x="191772" y="1334725"/>
                      </a:lnTo>
                      <a:lnTo>
                        <a:pt x="52068" y="1226775"/>
                      </a:lnTo>
                      <a:lnTo>
                        <a:pt x="52068" y="1150575"/>
                      </a:lnTo>
                      <a:lnTo>
                        <a:pt x="172720" y="1131525"/>
                      </a:lnTo>
                      <a:lnTo>
                        <a:pt x="102868" y="896575"/>
                      </a:lnTo>
                      <a:lnTo>
                        <a:pt x="58420" y="890225"/>
                      </a:lnTo>
                      <a:lnTo>
                        <a:pt x="20320" y="820375"/>
                      </a:lnTo>
                      <a:lnTo>
                        <a:pt x="90172" y="737825"/>
                      </a:lnTo>
                      <a:lnTo>
                        <a:pt x="78680" y="686127"/>
                      </a:lnTo>
                      <a:lnTo>
                        <a:pt x="106680" y="679407"/>
                      </a:lnTo>
                      <a:lnTo>
                        <a:pt x="121920" y="587967"/>
                      </a:lnTo>
                      <a:lnTo>
                        <a:pt x="83820" y="542247"/>
                      </a:lnTo>
                      <a:lnTo>
                        <a:pt x="99060" y="496527"/>
                      </a:lnTo>
                      <a:lnTo>
                        <a:pt x="0" y="435567"/>
                      </a:lnTo>
                      <a:lnTo>
                        <a:pt x="45720" y="366987"/>
                      </a:lnTo>
                      <a:lnTo>
                        <a:pt x="0" y="275547"/>
                      </a:lnTo>
                      <a:lnTo>
                        <a:pt x="53340" y="161247"/>
                      </a:lnTo>
                      <a:lnTo>
                        <a:pt x="182880" y="146007"/>
                      </a:lnTo>
                      <a:lnTo>
                        <a:pt x="2757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4C6AEFF3-37E9-4092-A067-2ED5335CDA50}"/>
                    </a:ext>
                  </a:extLst>
                </p:cNvPr>
                <p:cNvSpPr/>
                <p:nvPr/>
              </p:nvSpPr>
              <p:spPr>
                <a:xfrm>
                  <a:off x="49333152" y="-9212923"/>
                  <a:ext cx="1627620" cy="1973923"/>
                </a:xfrm>
                <a:custGeom>
                  <a:avLst/>
                  <a:gdLst>
                    <a:gd name="connsiteX0" fmla="*/ 568208 w 1627620"/>
                    <a:gd name="connsiteY0" fmla="*/ 0 h 1973923"/>
                    <a:gd name="connsiteX1" fmla="*/ 742280 w 1627620"/>
                    <a:gd name="connsiteY1" fmla="*/ 237367 h 1973923"/>
                    <a:gd name="connsiteX2" fmla="*/ 1010984 w 1627620"/>
                    <a:gd name="connsiteY2" fmla="*/ 714620 h 1973923"/>
                    <a:gd name="connsiteX3" fmla="*/ 1367920 w 1627620"/>
                    <a:gd name="connsiteY3" fmla="*/ 1272083 h 1973923"/>
                    <a:gd name="connsiteX4" fmla="*/ 1627620 w 1627620"/>
                    <a:gd name="connsiteY4" fmla="*/ 1561746 h 1973923"/>
                    <a:gd name="connsiteX5" fmla="*/ 1499868 w 1627620"/>
                    <a:gd name="connsiteY5" fmla="*/ 1722465 h 1973923"/>
                    <a:gd name="connsiteX6" fmla="*/ 1377948 w 1627620"/>
                    <a:gd name="connsiteY6" fmla="*/ 1722465 h 1973923"/>
                    <a:gd name="connsiteX7" fmla="*/ 1217928 w 1627620"/>
                    <a:gd name="connsiteY7" fmla="*/ 1806285 h 1973923"/>
                    <a:gd name="connsiteX8" fmla="*/ 1202688 w 1627620"/>
                    <a:gd name="connsiteY8" fmla="*/ 1882485 h 1973923"/>
                    <a:gd name="connsiteX9" fmla="*/ 1028648 w 1627620"/>
                    <a:gd name="connsiteY9" fmla="*/ 1950587 h 1973923"/>
                    <a:gd name="connsiteX10" fmla="*/ 996948 w 1627620"/>
                    <a:gd name="connsiteY10" fmla="*/ 1916773 h 1973923"/>
                    <a:gd name="connsiteX11" fmla="*/ 889000 w 1627620"/>
                    <a:gd name="connsiteY11" fmla="*/ 1942173 h 1973923"/>
                    <a:gd name="connsiteX12" fmla="*/ 781048 w 1627620"/>
                    <a:gd name="connsiteY12" fmla="*/ 1897723 h 1973923"/>
                    <a:gd name="connsiteX13" fmla="*/ 774696 w 1627620"/>
                    <a:gd name="connsiteY13" fmla="*/ 1846923 h 1973923"/>
                    <a:gd name="connsiteX14" fmla="*/ 685800 w 1627620"/>
                    <a:gd name="connsiteY14" fmla="*/ 1853273 h 1973923"/>
                    <a:gd name="connsiteX15" fmla="*/ 647696 w 1627620"/>
                    <a:gd name="connsiteY15" fmla="*/ 1973923 h 1973923"/>
                    <a:gd name="connsiteX16" fmla="*/ 590548 w 1627620"/>
                    <a:gd name="connsiteY16" fmla="*/ 1948523 h 1973923"/>
                    <a:gd name="connsiteX17" fmla="*/ 552448 w 1627620"/>
                    <a:gd name="connsiteY17" fmla="*/ 1910423 h 1973923"/>
                    <a:gd name="connsiteX18" fmla="*/ 514348 w 1627620"/>
                    <a:gd name="connsiteY18" fmla="*/ 1815173 h 1973923"/>
                    <a:gd name="connsiteX19" fmla="*/ 438148 w 1627620"/>
                    <a:gd name="connsiteY19" fmla="*/ 1821523 h 1973923"/>
                    <a:gd name="connsiteX20" fmla="*/ 311148 w 1627620"/>
                    <a:gd name="connsiteY20" fmla="*/ 1726273 h 1973923"/>
                    <a:gd name="connsiteX21" fmla="*/ 342896 w 1627620"/>
                    <a:gd name="connsiteY21" fmla="*/ 1567523 h 1973923"/>
                    <a:gd name="connsiteX22" fmla="*/ 285748 w 1627620"/>
                    <a:gd name="connsiteY22" fmla="*/ 1484973 h 1973923"/>
                    <a:gd name="connsiteX23" fmla="*/ 95248 w 1627620"/>
                    <a:gd name="connsiteY23" fmla="*/ 1440523 h 1973923"/>
                    <a:gd name="connsiteX24" fmla="*/ 0 w 1627620"/>
                    <a:gd name="connsiteY24" fmla="*/ 1218273 h 1973923"/>
                    <a:gd name="connsiteX25" fmla="*/ 69848 w 1627620"/>
                    <a:gd name="connsiteY25" fmla="*/ 1059523 h 1973923"/>
                    <a:gd name="connsiteX26" fmla="*/ 44448 w 1627620"/>
                    <a:gd name="connsiteY26" fmla="*/ 951573 h 1973923"/>
                    <a:gd name="connsiteX27" fmla="*/ 76200 w 1627620"/>
                    <a:gd name="connsiteY27" fmla="*/ 900773 h 1973923"/>
                    <a:gd name="connsiteX28" fmla="*/ 88896 w 1627620"/>
                    <a:gd name="connsiteY28" fmla="*/ 811873 h 1973923"/>
                    <a:gd name="connsiteX29" fmla="*/ 184148 w 1627620"/>
                    <a:gd name="connsiteY29" fmla="*/ 748373 h 1973923"/>
                    <a:gd name="connsiteX30" fmla="*/ 234948 w 1627620"/>
                    <a:gd name="connsiteY30" fmla="*/ 767423 h 1973923"/>
                    <a:gd name="connsiteX31" fmla="*/ 292096 w 1627620"/>
                    <a:gd name="connsiteY31" fmla="*/ 716623 h 1973923"/>
                    <a:gd name="connsiteX32" fmla="*/ 393696 w 1627620"/>
                    <a:gd name="connsiteY32" fmla="*/ 462623 h 1973923"/>
                    <a:gd name="connsiteX33" fmla="*/ 368296 w 1627620"/>
                    <a:gd name="connsiteY33" fmla="*/ 354673 h 1973923"/>
                    <a:gd name="connsiteX34" fmla="*/ 323848 w 1627620"/>
                    <a:gd name="connsiteY34" fmla="*/ 272123 h 1973923"/>
                    <a:gd name="connsiteX35" fmla="*/ 325432 w 1627620"/>
                    <a:gd name="connsiteY35" fmla="*/ 260758 h 1973923"/>
                    <a:gd name="connsiteX36" fmla="*/ 356868 w 1627620"/>
                    <a:gd name="connsiteY36" fmla="*/ 267045 h 1973923"/>
                    <a:gd name="connsiteX37" fmla="*/ 410208 w 1627620"/>
                    <a:gd name="connsiteY37" fmla="*/ 175605 h 1973923"/>
                    <a:gd name="connsiteX38" fmla="*/ 448308 w 1627620"/>
                    <a:gd name="connsiteY38" fmla="*/ 213705 h 1973923"/>
                    <a:gd name="connsiteX39" fmla="*/ 554988 w 1627620"/>
                    <a:gd name="connsiteY39" fmla="*/ 137505 h 1973923"/>
                    <a:gd name="connsiteX40" fmla="*/ 568208 w 1627620"/>
                    <a:gd name="connsiteY40" fmla="*/ 0 h 1973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627620" h="1973923">
                      <a:moveTo>
                        <a:pt x="568208" y="0"/>
                      </a:moveTo>
                      <a:lnTo>
                        <a:pt x="742280" y="237367"/>
                      </a:lnTo>
                      <a:lnTo>
                        <a:pt x="1010984" y="714620"/>
                      </a:lnTo>
                      <a:lnTo>
                        <a:pt x="1367920" y="1272083"/>
                      </a:lnTo>
                      <a:lnTo>
                        <a:pt x="1627620" y="1561746"/>
                      </a:lnTo>
                      <a:lnTo>
                        <a:pt x="1499868" y="1722465"/>
                      </a:lnTo>
                      <a:lnTo>
                        <a:pt x="1377948" y="1722465"/>
                      </a:lnTo>
                      <a:lnTo>
                        <a:pt x="1217928" y="1806285"/>
                      </a:lnTo>
                      <a:lnTo>
                        <a:pt x="1202688" y="1882485"/>
                      </a:lnTo>
                      <a:lnTo>
                        <a:pt x="1028648" y="1950587"/>
                      </a:lnTo>
                      <a:lnTo>
                        <a:pt x="996948" y="1916773"/>
                      </a:lnTo>
                      <a:lnTo>
                        <a:pt x="889000" y="1942173"/>
                      </a:lnTo>
                      <a:lnTo>
                        <a:pt x="781048" y="1897723"/>
                      </a:lnTo>
                      <a:lnTo>
                        <a:pt x="774696" y="1846923"/>
                      </a:lnTo>
                      <a:lnTo>
                        <a:pt x="685800" y="1853273"/>
                      </a:lnTo>
                      <a:lnTo>
                        <a:pt x="647696" y="1973923"/>
                      </a:lnTo>
                      <a:lnTo>
                        <a:pt x="590548" y="1948523"/>
                      </a:lnTo>
                      <a:lnTo>
                        <a:pt x="552448" y="1910423"/>
                      </a:lnTo>
                      <a:lnTo>
                        <a:pt x="514348" y="1815173"/>
                      </a:lnTo>
                      <a:lnTo>
                        <a:pt x="438148" y="1821523"/>
                      </a:lnTo>
                      <a:lnTo>
                        <a:pt x="311148" y="1726273"/>
                      </a:lnTo>
                      <a:lnTo>
                        <a:pt x="342896" y="1567523"/>
                      </a:lnTo>
                      <a:lnTo>
                        <a:pt x="285748" y="1484973"/>
                      </a:lnTo>
                      <a:lnTo>
                        <a:pt x="95248" y="1440523"/>
                      </a:lnTo>
                      <a:lnTo>
                        <a:pt x="0" y="1218273"/>
                      </a:lnTo>
                      <a:lnTo>
                        <a:pt x="69848" y="1059523"/>
                      </a:lnTo>
                      <a:lnTo>
                        <a:pt x="44448" y="951573"/>
                      </a:lnTo>
                      <a:lnTo>
                        <a:pt x="76200" y="900773"/>
                      </a:lnTo>
                      <a:lnTo>
                        <a:pt x="88896" y="811873"/>
                      </a:lnTo>
                      <a:lnTo>
                        <a:pt x="184148" y="748373"/>
                      </a:lnTo>
                      <a:lnTo>
                        <a:pt x="234948" y="767423"/>
                      </a:lnTo>
                      <a:lnTo>
                        <a:pt x="292096" y="716623"/>
                      </a:lnTo>
                      <a:lnTo>
                        <a:pt x="393696" y="462623"/>
                      </a:lnTo>
                      <a:lnTo>
                        <a:pt x="368296" y="354673"/>
                      </a:lnTo>
                      <a:lnTo>
                        <a:pt x="323848" y="272123"/>
                      </a:lnTo>
                      <a:lnTo>
                        <a:pt x="325432" y="260758"/>
                      </a:lnTo>
                      <a:lnTo>
                        <a:pt x="356868" y="267045"/>
                      </a:lnTo>
                      <a:lnTo>
                        <a:pt x="410208" y="175605"/>
                      </a:lnTo>
                      <a:lnTo>
                        <a:pt x="448308" y="213705"/>
                      </a:lnTo>
                      <a:lnTo>
                        <a:pt x="554988" y="137505"/>
                      </a:lnTo>
                      <a:lnTo>
                        <a:pt x="5682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73E840EB-856F-432C-B9C7-42CA74A12874}"/>
                    </a:ext>
                  </a:extLst>
                </p:cNvPr>
                <p:cNvSpPr/>
                <p:nvPr/>
              </p:nvSpPr>
              <p:spPr>
                <a:xfrm>
                  <a:off x="47160668" y="-10218418"/>
                  <a:ext cx="1315232" cy="1030734"/>
                </a:xfrm>
                <a:custGeom>
                  <a:avLst/>
                  <a:gdLst>
                    <a:gd name="connsiteX0" fmla="*/ 548152 w 1315232"/>
                    <a:gd name="connsiteY0" fmla="*/ 0 h 1030734"/>
                    <a:gd name="connsiteX1" fmla="*/ 578632 w 1315232"/>
                    <a:gd name="connsiteY1" fmla="*/ 144780 h 1030734"/>
                    <a:gd name="connsiteX2" fmla="*/ 548152 w 1315232"/>
                    <a:gd name="connsiteY2" fmla="*/ 198120 h 1030734"/>
                    <a:gd name="connsiteX3" fmla="*/ 616732 w 1315232"/>
                    <a:gd name="connsiteY3" fmla="*/ 297180 h 1030734"/>
                    <a:gd name="connsiteX4" fmla="*/ 662452 w 1315232"/>
                    <a:gd name="connsiteY4" fmla="*/ 274320 h 1030734"/>
                    <a:gd name="connsiteX5" fmla="*/ 715792 w 1315232"/>
                    <a:gd name="connsiteY5" fmla="*/ 289560 h 1030734"/>
                    <a:gd name="connsiteX6" fmla="*/ 692932 w 1315232"/>
                    <a:gd name="connsiteY6" fmla="*/ 342900 h 1030734"/>
                    <a:gd name="connsiteX7" fmla="*/ 769132 w 1315232"/>
                    <a:gd name="connsiteY7" fmla="*/ 350520 h 1030734"/>
                    <a:gd name="connsiteX8" fmla="*/ 791992 w 1315232"/>
                    <a:gd name="connsiteY8" fmla="*/ 381000 h 1030734"/>
                    <a:gd name="connsiteX9" fmla="*/ 944392 w 1315232"/>
                    <a:gd name="connsiteY9" fmla="*/ 419100 h 1030734"/>
                    <a:gd name="connsiteX10" fmla="*/ 967252 w 1315232"/>
                    <a:gd name="connsiteY10" fmla="*/ 327660 h 1030734"/>
                    <a:gd name="connsiteX11" fmla="*/ 1058692 w 1315232"/>
                    <a:gd name="connsiteY11" fmla="*/ 198120 h 1030734"/>
                    <a:gd name="connsiteX12" fmla="*/ 1221192 w 1315232"/>
                    <a:gd name="connsiteY12" fmla="*/ 159120 h 1030734"/>
                    <a:gd name="connsiteX13" fmla="*/ 1232684 w 1315232"/>
                    <a:gd name="connsiteY13" fmla="*/ 210818 h 1030734"/>
                    <a:gd name="connsiteX14" fmla="*/ 1162832 w 1315232"/>
                    <a:gd name="connsiteY14" fmla="*/ 293368 h 1030734"/>
                    <a:gd name="connsiteX15" fmla="*/ 1200932 w 1315232"/>
                    <a:gd name="connsiteY15" fmla="*/ 363218 h 1030734"/>
                    <a:gd name="connsiteX16" fmla="*/ 1245380 w 1315232"/>
                    <a:gd name="connsiteY16" fmla="*/ 369568 h 1030734"/>
                    <a:gd name="connsiteX17" fmla="*/ 1315232 w 1315232"/>
                    <a:gd name="connsiteY17" fmla="*/ 604518 h 1030734"/>
                    <a:gd name="connsiteX18" fmla="*/ 1194580 w 1315232"/>
                    <a:gd name="connsiteY18" fmla="*/ 623568 h 1030734"/>
                    <a:gd name="connsiteX19" fmla="*/ 1194580 w 1315232"/>
                    <a:gd name="connsiteY19" fmla="*/ 699768 h 1030734"/>
                    <a:gd name="connsiteX20" fmla="*/ 1289876 w 1315232"/>
                    <a:gd name="connsiteY20" fmla="*/ 773403 h 1030734"/>
                    <a:gd name="connsiteX21" fmla="*/ 1137432 w 1315232"/>
                    <a:gd name="connsiteY21" fmla="*/ 864868 h 1030734"/>
                    <a:gd name="connsiteX22" fmla="*/ 1042180 w 1315232"/>
                    <a:gd name="connsiteY22" fmla="*/ 801368 h 1030734"/>
                    <a:gd name="connsiteX23" fmla="*/ 965980 w 1315232"/>
                    <a:gd name="connsiteY23" fmla="*/ 826768 h 1030734"/>
                    <a:gd name="connsiteX24" fmla="*/ 819932 w 1315232"/>
                    <a:gd name="connsiteY24" fmla="*/ 801368 h 1030734"/>
                    <a:gd name="connsiteX25" fmla="*/ 718332 w 1315232"/>
                    <a:gd name="connsiteY25" fmla="*/ 972818 h 1030734"/>
                    <a:gd name="connsiteX26" fmla="*/ 527832 w 1315232"/>
                    <a:gd name="connsiteY26" fmla="*/ 960118 h 1030734"/>
                    <a:gd name="connsiteX27" fmla="*/ 508780 w 1315232"/>
                    <a:gd name="connsiteY27" fmla="*/ 871218 h 1030734"/>
                    <a:gd name="connsiteX28" fmla="*/ 432580 w 1315232"/>
                    <a:gd name="connsiteY28" fmla="*/ 852168 h 1030734"/>
                    <a:gd name="connsiteX29" fmla="*/ 248432 w 1315232"/>
                    <a:gd name="connsiteY29" fmla="*/ 960118 h 1030734"/>
                    <a:gd name="connsiteX30" fmla="*/ 182632 w 1315232"/>
                    <a:gd name="connsiteY30" fmla="*/ 1030734 h 1030734"/>
                    <a:gd name="connsiteX31" fmla="*/ 0 w 1315232"/>
                    <a:gd name="connsiteY31" fmla="*/ 468792 h 1030734"/>
                    <a:gd name="connsiteX32" fmla="*/ 14752 w 1315232"/>
                    <a:gd name="connsiteY32" fmla="*/ 281940 h 1030734"/>
                    <a:gd name="connsiteX33" fmla="*/ 205252 w 1315232"/>
                    <a:gd name="connsiteY33" fmla="*/ 205740 h 1030734"/>
                    <a:gd name="connsiteX34" fmla="*/ 220492 w 1315232"/>
                    <a:gd name="connsiteY34" fmla="*/ 129540 h 1030734"/>
                    <a:gd name="connsiteX35" fmla="*/ 311932 w 1315232"/>
                    <a:gd name="connsiteY35" fmla="*/ 121920 h 1030734"/>
                    <a:gd name="connsiteX36" fmla="*/ 433852 w 1315232"/>
                    <a:gd name="connsiteY36" fmla="*/ 160020 h 1030734"/>
                    <a:gd name="connsiteX37" fmla="*/ 456712 w 1315232"/>
                    <a:gd name="connsiteY37" fmla="*/ 7620 h 1030734"/>
                    <a:gd name="connsiteX38" fmla="*/ 548152 w 1315232"/>
                    <a:gd name="connsiteY38" fmla="*/ 0 h 1030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315232" h="1030734">
                      <a:moveTo>
                        <a:pt x="548152" y="0"/>
                      </a:moveTo>
                      <a:lnTo>
                        <a:pt x="578632" y="144780"/>
                      </a:lnTo>
                      <a:lnTo>
                        <a:pt x="548152" y="198120"/>
                      </a:lnTo>
                      <a:lnTo>
                        <a:pt x="616732" y="297180"/>
                      </a:lnTo>
                      <a:lnTo>
                        <a:pt x="662452" y="274320"/>
                      </a:lnTo>
                      <a:lnTo>
                        <a:pt x="715792" y="289560"/>
                      </a:lnTo>
                      <a:lnTo>
                        <a:pt x="692932" y="342900"/>
                      </a:lnTo>
                      <a:lnTo>
                        <a:pt x="769132" y="350520"/>
                      </a:lnTo>
                      <a:lnTo>
                        <a:pt x="791992" y="381000"/>
                      </a:lnTo>
                      <a:lnTo>
                        <a:pt x="944392" y="419100"/>
                      </a:lnTo>
                      <a:lnTo>
                        <a:pt x="967252" y="327660"/>
                      </a:lnTo>
                      <a:lnTo>
                        <a:pt x="1058692" y="198120"/>
                      </a:lnTo>
                      <a:lnTo>
                        <a:pt x="1221192" y="159120"/>
                      </a:lnTo>
                      <a:lnTo>
                        <a:pt x="1232684" y="210818"/>
                      </a:lnTo>
                      <a:lnTo>
                        <a:pt x="1162832" y="293368"/>
                      </a:lnTo>
                      <a:lnTo>
                        <a:pt x="1200932" y="363218"/>
                      </a:lnTo>
                      <a:lnTo>
                        <a:pt x="1245380" y="369568"/>
                      </a:lnTo>
                      <a:lnTo>
                        <a:pt x="1315232" y="604518"/>
                      </a:lnTo>
                      <a:lnTo>
                        <a:pt x="1194580" y="623568"/>
                      </a:lnTo>
                      <a:lnTo>
                        <a:pt x="1194580" y="699768"/>
                      </a:lnTo>
                      <a:lnTo>
                        <a:pt x="1289876" y="773403"/>
                      </a:lnTo>
                      <a:lnTo>
                        <a:pt x="1137432" y="864868"/>
                      </a:lnTo>
                      <a:lnTo>
                        <a:pt x="1042180" y="801368"/>
                      </a:lnTo>
                      <a:lnTo>
                        <a:pt x="965980" y="826768"/>
                      </a:lnTo>
                      <a:lnTo>
                        <a:pt x="819932" y="801368"/>
                      </a:lnTo>
                      <a:lnTo>
                        <a:pt x="718332" y="972818"/>
                      </a:lnTo>
                      <a:lnTo>
                        <a:pt x="527832" y="960118"/>
                      </a:lnTo>
                      <a:lnTo>
                        <a:pt x="508780" y="871218"/>
                      </a:lnTo>
                      <a:lnTo>
                        <a:pt x="432580" y="852168"/>
                      </a:lnTo>
                      <a:lnTo>
                        <a:pt x="248432" y="960118"/>
                      </a:lnTo>
                      <a:lnTo>
                        <a:pt x="182632" y="1030734"/>
                      </a:lnTo>
                      <a:lnTo>
                        <a:pt x="0" y="468792"/>
                      </a:lnTo>
                      <a:lnTo>
                        <a:pt x="14752" y="281940"/>
                      </a:lnTo>
                      <a:lnTo>
                        <a:pt x="205252" y="205740"/>
                      </a:lnTo>
                      <a:lnTo>
                        <a:pt x="220492" y="129540"/>
                      </a:lnTo>
                      <a:lnTo>
                        <a:pt x="311932" y="121920"/>
                      </a:lnTo>
                      <a:lnTo>
                        <a:pt x="433852" y="160020"/>
                      </a:lnTo>
                      <a:lnTo>
                        <a:pt x="456712" y="7620"/>
                      </a:lnTo>
                      <a:lnTo>
                        <a:pt x="5481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CB1A5EF1-2663-4744-A8B4-D37FD6A40C99}"/>
                    </a:ext>
                  </a:extLst>
                </p:cNvPr>
                <p:cNvSpPr/>
                <p:nvPr/>
              </p:nvSpPr>
              <p:spPr>
                <a:xfrm>
                  <a:off x="48799752" y="-9143997"/>
                  <a:ext cx="927096" cy="1062481"/>
                </a:xfrm>
                <a:custGeom>
                  <a:avLst/>
                  <a:gdLst>
                    <a:gd name="connsiteX0" fmla="*/ 471168 w 927096"/>
                    <a:gd name="connsiteY0" fmla="*/ 0 h 1062481"/>
                    <a:gd name="connsiteX1" fmla="*/ 821688 w 927096"/>
                    <a:gd name="connsiteY1" fmla="*/ 76200 h 1062481"/>
                    <a:gd name="connsiteX2" fmla="*/ 814068 w 927096"/>
                    <a:gd name="connsiteY2" fmla="*/ 182880 h 1062481"/>
                    <a:gd name="connsiteX3" fmla="*/ 858832 w 927096"/>
                    <a:gd name="connsiteY3" fmla="*/ 191833 h 1062481"/>
                    <a:gd name="connsiteX4" fmla="*/ 857248 w 927096"/>
                    <a:gd name="connsiteY4" fmla="*/ 203198 h 1062481"/>
                    <a:gd name="connsiteX5" fmla="*/ 901696 w 927096"/>
                    <a:gd name="connsiteY5" fmla="*/ 285748 h 1062481"/>
                    <a:gd name="connsiteX6" fmla="*/ 927096 w 927096"/>
                    <a:gd name="connsiteY6" fmla="*/ 393698 h 1062481"/>
                    <a:gd name="connsiteX7" fmla="*/ 825496 w 927096"/>
                    <a:gd name="connsiteY7" fmla="*/ 647698 h 1062481"/>
                    <a:gd name="connsiteX8" fmla="*/ 768348 w 927096"/>
                    <a:gd name="connsiteY8" fmla="*/ 698498 h 1062481"/>
                    <a:gd name="connsiteX9" fmla="*/ 717548 w 927096"/>
                    <a:gd name="connsiteY9" fmla="*/ 679448 h 1062481"/>
                    <a:gd name="connsiteX10" fmla="*/ 622296 w 927096"/>
                    <a:gd name="connsiteY10" fmla="*/ 742948 h 1062481"/>
                    <a:gd name="connsiteX11" fmla="*/ 609600 w 927096"/>
                    <a:gd name="connsiteY11" fmla="*/ 831848 h 1062481"/>
                    <a:gd name="connsiteX12" fmla="*/ 577848 w 927096"/>
                    <a:gd name="connsiteY12" fmla="*/ 882648 h 1062481"/>
                    <a:gd name="connsiteX13" fmla="*/ 603248 w 927096"/>
                    <a:gd name="connsiteY13" fmla="*/ 990598 h 1062481"/>
                    <a:gd name="connsiteX14" fmla="*/ 571620 w 927096"/>
                    <a:gd name="connsiteY14" fmla="*/ 1062481 h 1062481"/>
                    <a:gd name="connsiteX15" fmla="*/ 457200 w 927096"/>
                    <a:gd name="connsiteY15" fmla="*/ 1015998 h 1062481"/>
                    <a:gd name="connsiteX16" fmla="*/ 450848 w 927096"/>
                    <a:gd name="connsiteY16" fmla="*/ 888998 h 1062481"/>
                    <a:gd name="connsiteX17" fmla="*/ 342896 w 927096"/>
                    <a:gd name="connsiteY17" fmla="*/ 869948 h 1062481"/>
                    <a:gd name="connsiteX18" fmla="*/ 254000 w 927096"/>
                    <a:gd name="connsiteY18" fmla="*/ 876298 h 1062481"/>
                    <a:gd name="connsiteX19" fmla="*/ 184148 w 927096"/>
                    <a:gd name="connsiteY19" fmla="*/ 1009648 h 1062481"/>
                    <a:gd name="connsiteX20" fmla="*/ 101600 w 927096"/>
                    <a:gd name="connsiteY20" fmla="*/ 939798 h 1062481"/>
                    <a:gd name="connsiteX21" fmla="*/ 114296 w 927096"/>
                    <a:gd name="connsiteY21" fmla="*/ 768348 h 1062481"/>
                    <a:gd name="connsiteX22" fmla="*/ 76200 w 927096"/>
                    <a:gd name="connsiteY22" fmla="*/ 723898 h 1062481"/>
                    <a:gd name="connsiteX23" fmla="*/ 95248 w 927096"/>
                    <a:gd name="connsiteY23" fmla="*/ 673098 h 1062481"/>
                    <a:gd name="connsiteX24" fmla="*/ 12696 w 927096"/>
                    <a:gd name="connsiteY24" fmla="*/ 527048 h 1062481"/>
                    <a:gd name="connsiteX25" fmla="*/ 0 w 927096"/>
                    <a:gd name="connsiteY25" fmla="*/ 438148 h 1062481"/>
                    <a:gd name="connsiteX26" fmla="*/ 44448 w 927096"/>
                    <a:gd name="connsiteY26" fmla="*/ 355598 h 1062481"/>
                    <a:gd name="connsiteX27" fmla="*/ 38096 w 927096"/>
                    <a:gd name="connsiteY27" fmla="*/ 285748 h 1062481"/>
                    <a:gd name="connsiteX28" fmla="*/ 146048 w 927096"/>
                    <a:gd name="connsiteY28" fmla="*/ 215898 h 1062481"/>
                    <a:gd name="connsiteX29" fmla="*/ 147316 w 927096"/>
                    <a:gd name="connsiteY29" fmla="*/ 213360 h 1062481"/>
                    <a:gd name="connsiteX30" fmla="*/ 265428 w 927096"/>
                    <a:gd name="connsiteY30" fmla="*/ 213360 h 1062481"/>
                    <a:gd name="connsiteX31" fmla="*/ 265428 w 927096"/>
                    <a:gd name="connsiteY31" fmla="*/ 144780 h 1062481"/>
                    <a:gd name="connsiteX32" fmla="*/ 471168 w 927096"/>
                    <a:gd name="connsiteY32" fmla="*/ 0 h 1062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27096" h="1062481">
                      <a:moveTo>
                        <a:pt x="471168" y="0"/>
                      </a:moveTo>
                      <a:lnTo>
                        <a:pt x="821688" y="76200"/>
                      </a:lnTo>
                      <a:lnTo>
                        <a:pt x="814068" y="182880"/>
                      </a:lnTo>
                      <a:lnTo>
                        <a:pt x="858832" y="191833"/>
                      </a:lnTo>
                      <a:lnTo>
                        <a:pt x="857248" y="203198"/>
                      </a:lnTo>
                      <a:lnTo>
                        <a:pt x="901696" y="285748"/>
                      </a:lnTo>
                      <a:lnTo>
                        <a:pt x="927096" y="393698"/>
                      </a:lnTo>
                      <a:lnTo>
                        <a:pt x="825496" y="647698"/>
                      </a:lnTo>
                      <a:lnTo>
                        <a:pt x="768348" y="698498"/>
                      </a:lnTo>
                      <a:lnTo>
                        <a:pt x="717548" y="679448"/>
                      </a:lnTo>
                      <a:lnTo>
                        <a:pt x="622296" y="742948"/>
                      </a:lnTo>
                      <a:lnTo>
                        <a:pt x="609600" y="831848"/>
                      </a:lnTo>
                      <a:lnTo>
                        <a:pt x="577848" y="882648"/>
                      </a:lnTo>
                      <a:lnTo>
                        <a:pt x="603248" y="990598"/>
                      </a:lnTo>
                      <a:lnTo>
                        <a:pt x="571620" y="1062481"/>
                      </a:lnTo>
                      <a:lnTo>
                        <a:pt x="457200" y="1015998"/>
                      </a:lnTo>
                      <a:lnTo>
                        <a:pt x="450848" y="888998"/>
                      </a:lnTo>
                      <a:lnTo>
                        <a:pt x="342896" y="869948"/>
                      </a:lnTo>
                      <a:lnTo>
                        <a:pt x="254000" y="876298"/>
                      </a:lnTo>
                      <a:lnTo>
                        <a:pt x="184148" y="1009648"/>
                      </a:lnTo>
                      <a:lnTo>
                        <a:pt x="101600" y="939798"/>
                      </a:lnTo>
                      <a:lnTo>
                        <a:pt x="114296" y="768348"/>
                      </a:lnTo>
                      <a:lnTo>
                        <a:pt x="76200" y="723898"/>
                      </a:lnTo>
                      <a:lnTo>
                        <a:pt x="95248" y="673098"/>
                      </a:lnTo>
                      <a:lnTo>
                        <a:pt x="12696" y="527048"/>
                      </a:lnTo>
                      <a:lnTo>
                        <a:pt x="0" y="438148"/>
                      </a:lnTo>
                      <a:lnTo>
                        <a:pt x="44448" y="355598"/>
                      </a:lnTo>
                      <a:lnTo>
                        <a:pt x="38096" y="285748"/>
                      </a:lnTo>
                      <a:lnTo>
                        <a:pt x="146048" y="215898"/>
                      </a:lnTo>
                      <a:lnTo>
                        <a:pt x="147316" y="213360"/>
                      </a:lnTo>
                      <a:lnTo>
                        <a:pt x="265428" y="213360"/>
                      </a:lnTo>
                      <a:lnTo>
                        <a:pt x="265428" y="144780"/>
                      </a:lnTo>
                      <a:lnTo>
                        <a:pt x="4711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2DFB53A8-A076-4E40-868D-79495EDD511B}"/>
                    </a:ext>
                  </a:extLst>
                </p:cNvPr>
                <p:cNvSpPr/>
                <p:nvPr/>
              </p:nvSpPr>
              <p:spPr>
                <a:xfrm>
                  <a:off x="47469636" y="-9010650"/>
                  <a:ext cx="980864" cy="979172"/>
                </a:xfrm>
                <a:custGeom>
                  <a:avLst/>
                  <a:gdLst>
                    <a:gd name="connsiteX0" fmla="*/ 345864 w 980864"/>
                    <a:gd name="connsiteY0" fmla="*/ 0 h 979172"/>
                    <a:gd name="connsiteX1" fmla="*/ 504612 w 980864"/>
                    <a:gd name="connsiteY1" fmla="*/ 6350 h 979172"/>
                    <a:gd name="connsiteX2" fmla="*/ 568116 w 980864"/>
                    <a:gd name="connsiteY2" fmla="*/ 279400 h 979172"/>
                    <a:gd name="connsiteX3" fmla="*/ 644316 w 980864"/>
                    <a:gd name="connsiteY3" fmla="*/ 317500 h 979172"/>
                    <a:gd name="connsiteX4" fmla="*/ 637964 w 980864"/>
                    <a:gd name="connsiteY4" fmla="*/ 393700 h 979172"/>
                    <a:gd name="connsiteX5" fmla="*/ 726864 w 980864"/>
                    <a:gd name="connsiteY5" fmla="*/ 431800 h 979172"/>
                    <a:gd name="connsiteX6" fmla="*/ 733212 w 980864"/>
                    <a:gd name="connsiteY6" fmla="*/ 368300 h 979172"/>
                    <a:gd name="connsiteX7" fmla="*/ 777664 w 980864"/>
                    <a:gd name="connsiteY7" fmla="*/ 368300 h 979172"/>
                    <a:gd name="connsiteX8" fmla="*/ 803064 w 980864"/>
                    <a:gd name="connsiteY8" fmla="*/ 400050 h 979172"/>
                    <a:gd name="connsiteX9" fmla="*/ 853864 w 980864"/>
                    <a:gd name="connsiteY9" fmla="*/ 330200 h 979172"/>
                    <a:gd name="connsiteX10" fmla="*/ 904664 w 980864"/>
                    <a:gd name="connsiteY10" fmla="*/ 361950 h 979172"/>
                    <a:gd name="connsiteX11" fmla="*/ 898316 w 980864"/>
                    <a:gd name="connsiteY11" fmla="*/ 419100 h 979172"/>
                    <a:gd name="connsiteX12" fmla="*/ 980864 w 980864"/>
                    <a:gd name="connsiteY12" fmla="*/ 406400 h 979172"/>
                    <a:gd name="connsiteX13" fmla="*/ 917364 w 980864"/>
                    <a:gd name="connsiteY13" fmla="*/ 546100 h 979172"/>
                    <a:gd name="connsiteX14" fmla="*/ 949116 w 980864"/>
                    <a:gd name="connsiteY14" fmla="*/ 603250 h 979172"/>
                    <a:gd name="connsiteX15" fmla="*/ 942764 w 980864"/>
                    <a:gd name="connsiteY15" fmla="*/ 673100 h 979172"/>
                    <a:gd name="connsiteX16" fmla="*/ 923716 w 980864"/>
                    <a:gd name="connsiteY16" fmla="*/ 704850 h 979172"/>
                    <a:gd name="connsiteX17" fmla="*/ 930064 w 980864"/>
                    <a:gd name="connsiteY17" fmla="*/ 819150 h 979172"/>
                    <a:gd name="connsiteX18" fmla="*/ 891964 w 980864"/>
                    <a:gd name="connsiteY18" fmla="*/ 908050 h 979172"/>
                    <a:gd name="connsiteX19" fmla="*/ 886884 w 980864"/>
                    <a:gd name="connsiteY19" fmla="*/ 918213 h 979172"/>
                    <a:gd name="connsiteX20" fmla="*/ 726864 w 980864"/>
                    <a:gd name="connsiteY20" fmla="*/ 979172 h 979172"/>
                    <a:gd name="connsiteX21" fmla="*/ 597324 w 980864"/>
                    <a:gd name="connsiteY21" fmla="*/ 971552 h 979172"/>
                    <a:gd name="connsiteX22" fmla="*/ 612564 w 980864"/>
                    <a:gd name="connsiteY22" fmla="*/ 796292 h 979172"/>
                    <a:gd name="connsiteX23" fmla="*/ 513504 w 980864"/>
                    <a:gd name="connsiteY23" fmla="*/ 666752 h 979172"/>
                    <a:gd name="connsiteX24" fmla="*/ 475404 w 980864"/>
                    <a:gd name="connsiteY24" fmla="*/ 750572 h 979172"/>
                    <a:gd name="connsiteX25" fmla="*/ 164720 w 980864"/>
                    <a:gd name="connsiteY25" fmla="*/ 854133 h 979172"/>
                    <a:gd name="connsiteX26" fmla="*/ 0 w 980864"/>
                    <a:gd name="connsiteY26" fmla="*/ 250161 h 979172"/>
                    <a:gd name="connsiteX27" fmla="*/ 168064 w 980864"/>
                    <a:gd name="connsiteY27" fmla="*/ 76200 h 979172"/>
                    <a:gd name="connsiteX28" fmla="*/ 345864 w 980864"/>
                    <a:gd name="connsiteY28" fmla="*/ 0 h 979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80864" h="979172">
                      <a:moveTo>
                        <a:pt x="345864" y="0"/>
                      </a:moveTo>
                      <a:lnTo>
                        <a:pt x="504612" y="6350"/>
                      </a:lnTo>
                      <a:lnTo>
                        <a:pt x="568116" y="279400"/>
                      </a:lnTo>
                      <a:lnTo>
                        <a:pt x="644316" y="317500"/>
                      </a:lnTo>
                      <a:lnTo>
                        <a:pt x="637964" y="393700"/>
                      </a:lnTo>
                      <a:lnTo>
                        <a:pt x="726864" y="431800"/>
                      </a:lnTo>
                      <a:lnTo>
                        <a:pt x="733212" y="368300"/>
                      </a:lnTo>
                      <a:lnTo>
                        <a:pt x="777664" y="368300"/>
                      </a:lnTo>
                      <a:lnTo>
                        <a:pt x="803064" y="400050"/>
                      </a:lnTo>
                      <a:lnTo>
                        <a:pt x="853864" y="330200"/>
                      </a:lnTo>
                      <a:lnTo>
                        <a:pt x="904664" y="361950"/>
                      </a:lnTo>
                      <a:lnTo>
                        <a:pt x="898316" y="419100"/>
                      </a:lnTo>
                      <a:lnTo>
                        <a:pt x="980864" y="406400"/>
                      </a:lnTo>
                      <a:lnTo>
                        <a:pt x="917364" y="546100"/>
                      </a:lnTo>
                      <a:lnTo>
                        <a:pt x="949116" y="603250"/>
                      </a:lnTo>
                      <a:lnTo>
                        <a:pt x="942764" y="673100"/>
                      </a:lnTo>
                      <a:lnTo>
                        <a:pt x="923716" y="704850"/>
                      </a:lnTo>
                      <a:lnTo>
                        <a:pt x="930064" y="819150"/>
                      </a:lnTo>
                      <a:lnTo>
                        <a:pt x="891964" y="908050"/>
                      </a:lnTo>
                      <a:lnTo>
                        <a:pt x="886884" y="918213"/>
                      </a:lnTo>
                      <a:lnTo>
                        <a:pt x="726864" y="979172"/>
                      </a:lnTo>
                      <a:lnTo>
                        <a:pt x="597324" y="971552"/>
                      </a:lnTo>
                      <a:lnTo>
                        <a:pt x="612564" y="796292"/>
                      </a:lnTo>
                      <a:lnTo>
                        <a:pt x="513504" y="666752"/>
                      </a:lnTo>
                      <a:lnTo>
                        <a:pt x="475404" y="750572"/>
                      </a:lnTo>
                      <a:lnTo>
                        <a:pt x="164720" y="854133"/>
                      </a:lnTo>
                      <a:lnTo>
                        <a:pt x="0" y="250161"/>
                      </a:lnTo>
                      <a:lnTo>
                        <a:pt x="168064" y="76200"/>
                      </a:lnTo>
                      <a:lnTo>
                        <a:pt x="3458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FC04D80D-A6E5-4A26-A8E5-48573287EA58}"/>
                    </a:ext>
                  </a:extLst>
                </p:cNvPr>
                <p:cNvSpPr/>
                <p:nvPr/>
              </p:nvSpPr>
              <p:spPr>
                <a:xfrm>
                  <a:off x="47343300" y="-9445014"/>
                  <a:ext cx="1622820" cy="866165"/>
                </a:xfrm>
                <a:custGeom>
                  <a:avLst/>
                  <a:gdLst>
                    <a:gd name="connsiteX0" fmla="*/ 1107244 w 1622820"/>
                    <a:gd name="connsiteY0" fmla="*/ 0 h 866165"/>
                    <a:gd name="connsiteX1" fmla="*/ 1151652 w 1622820"/>
                    <a:gd name="connsiteY1" fmla="*/ 34315 h 866165"/>
                    <a:gd name="connsiteX2" fmla="*/ 1189748 w 1622820"/>
                    <a:gd name="connsiteY2" fmla="*/ 116865 h 866165"/>
                    <a:gd name="connsiteX3" fmla="*/ 1335800 w 1622820"/>
                    <a:gd name="connsiteY3" fmla="*/ 27965 h 866165"/>
                    <a:gd name="connsiteX4" fmla="*/ 1437400 w 1622820"/>
                    <a:gd name="connsiteY4" fmla="*/ 47015 h 866165"/>
                    <a:gd name="connsiteX5" fmla="*/ 1437400 w 1622820"/>
                    <a:gd name="connsiteY5" fmla="*/ 97815 h 866165"/>
                    <a:gd name="connsiteX6" fmla="*/ 1575788 w 1622820"/>
                    <a:gd name="connsiteY6" fmla="*/ 167008 h 866165"/>
                    <a:gd name="connsiteX7" fmla="*/ 1539000 w 1622820"/>
                    <a:gd name="connsiteY7" fmla="*/ 255297 h 866165"/>
                    <a:gd name="connsiteX8" fmla="*/ 1622820 w 1622820"/>
                    <a:gd name="connsiteY8" fmla="*/ 262917 h 866165"/>
                    <a:gd name="connsiteX9" fmla="*/ 1546620 w 1622820"/>
                    <a:gd name="connsiteY9" fmla="*/ 346737 h 866165"/>
                    <a:gd name="connsiteX10" fmla="*/ 1599960 w 1622820"/>
                    <a:gd name="connsiteY10" fmla="*/ 514377 h 866165"/>
                    <a:gd name="connsiteX11" fmla="*/ 1603768 w 1622820"/>
                    <a:gd name="connsiteY11" fmla="*/ 514377 h 866165"/>
                    <a:gd name="connsiteX12" fmla="*/ 1602500 w 1622820"/>
                    <a:gd name="connsiteY12" fmla="*/ 516915 h 866165"/>
                    <a:gd name="connsiteX13" fmla="*/ 1494548 w 1622820"/>
                    <a:gd name="connsiteY13" fmla="*/ 586765 h 866165"/>
                    <a:gd name="connsiteX14" fmla="*/ 1500900 w 1622820"/>
                    <a:gd name="connsiteY14" fmla="*/ 656615 h 866165"/>
                    <a:gd name="connsiteX15" fmla="*/ 1456452 w 1622820"/>
                    <a:gd name="connsiteY15" fmla="*/ 739165 h 866165"/>
                    <a:gd name="connsiteX16" fmla="*/ 1469148 w 1622820"/>
                    <a:gd name="connsiteY16" fmla="*/ 828065 h 866165"/>
                    <a:gd name="connsiteX17" fmla="*/ 1472460 w 1622820"/>
                    <a:gd name="connsiteY17" fmla="*/ 833921 h 866165"/>
                    <a:gd name="connsiteX18" fmla="*/ 1323100 w 1622820"/>
                    <a:gd name="connsiteY18" fmla="*/ 828064 h 866165"/>
                    <a:gd name="connsiteX19" fmla="*/ 1107200 w 1622820"/>
                    <a:gd name="connsiteY19" fmla="*/ 840764 h 866165"/>
                    <a:gd name="connsiteX20" fmla="*/ 1107200 w 1622820"/>
                    <a:gd name="connsiteY20" fmla="*/ 840765 h 866165"/>
                    <a:gd name="connsiteX21" fmla="*/ 1024652 w 1622820"/>
                    <a:gd name="connsiteY21" fmla="*/ 853465 h 866165"/>
                    <a:gd name="connsiteX22" fmla="*/ 1031000 w 1622820"/>
                    <a:gd name="connsiteY22" fmla="*/ 796315 h 866165"/>
                    <a:gd name="connsiteX23" fmla="*/ 980200 w 1622820"/>
                    <a:gd name="connsiteY23" fmla="*/ 764565 h 866165"/>
                    <a:gd name="connsiteX24" fmla="*/ 929400 w 1622820"/>
                    <a:gd name="connsiteY24" fmla="*/ 834415 h 866165"/>
                    <a:gd name="connsiteX25" fmla="*/ 904000 w 1622820"/>
                    <a:gd name="connsiteY25" fmla="*/ 802665 h 866165"/>
                    <a:gd name="connsiteX26" fmla="*/ 859548 w 1622820"/>
                    <a:gd name="connsiteY26" fmla="*/ 802665 h 866165"/>
                    <a:gd name="connsiteX27" fmla="*/ 853200 w 1622820"/>
                    <a:gd name="connsiteY27" fmla="*/ 866165 h 866165"/>
                    <a:gd name="connsiteX28" fmla="*/ 764300 w 1622820"/>
                    <a:gd name="connsiteY28" fmla="*/ 828065 h 866165"/>
                    <a:gd name="connsiteX29" fmla="*/ 770652 w 1622820"/>
                    <a:gd name="connsiteY29" fmla="*/ 751865 h 866165"/>
                    <a:gd name="connsiteX30" fmla="*/ 694452 w 1622820"/>
                    <a:gd name="connsiteY30" fmla="*/ 713765 h 866165"/>
                    <a:gd name="connsiteX31" fmla="*/ 630948 w 1622820"/>
                    <a:gd name="connsiteY31" fmla="*/ 440715 h 866165"/>
                    <a:gd name="connsiteX32" fmla="*/ 472200 w 1622820"/>
                    <a:gd name="connsiteY32" fmla="*/ 434365 h 866165"/>
                    <a:gd name="connsiteX33" fmla="*/ 294400 w 1622820"/>
                    <a:gd name="connsiteY33" fmla="*/ 510565 h 866165"/>
                    <a:gd name="connsiteX34" fmla="*/ 126336 w 1622820"/>
                    <a:gd name="connsiteY34" fmla="*/ 684526 h 866165"/>
                    <a:gd name="connsiteX35" fmla="*/ 61120 w 1622820"/>
                    <a:gd name="connsiteY35" fmla="*/ 445396 h 866165"/>
                    <a:gd name="connsiteX36" fmla="*/ 0 w 1622820"/>
                    <a:gd name="connsiteY36" fmla="*/ 257331 h 866165"/>
                    <a:gd name="connsiteX37" fmla="*/ 65800 w 1622820"/>
                    <a:gd name="connsiteY37" fmla="*/ 186715 h 866165"/>
                    <a:gd name="connsiteX38" fmla="*/ 249948 w 1622820"/>
                    <a:gd name="connsiteY38" fmla="*/ 78765 h 866165"/>
                    <a:gd name="connsiteX39" fmla="*/ 326148 w 1622820"/>
                    <a:gd name="connsiteY39" fmla="*/ 97815 h 866165"/>
                    <a:gd name="connsiteX40" fmla="*/ 345200 w 1622820"/>
                    <a:gd name="connsiteY40" fmla="*/ 186715 h 866165"/>
                    <a:gd name="connsiteX41" fmla="*/ 535700 w 1622820"/>
                    <a:gd name="connsiteY41" fmla="*/ 199415 h 866165"/>
                    <a:gd name="connsiteX42" fmla="*/ 637300 w 1622820"/>
                    <a:gd name="connsiteY42" fmla="*/ 27965 h 866165"/>
                    <a:gd name="connsiteX43" fmla="*/ 783348 w 1622820"/>
                    <a:gd name="connsiteY43" fmla="*/ 53365 h 866165"/>
                    <a:gd name="connsiteX44" fmla="*/ 859548 w 1622820"/>
                    <a:gd name="connsiteY44" fmla="*/ 27965 h 866165"/>
                    <a:gd name="connsiteX45" fmla="*/ 954800 w 1622820"/>
                    <a:gd name="connsiteY45" fmla="*/ 91465 h 866165"/>
                    <a:gd name="connsiteX46" fmla="*/ 1107244 w 1622820"/>
                    <a:gd name="connsiteY46" fmla="*/ 0 h 8661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622820" h="866165">
                      <a:moveTo>
                        <a:pt x="1107244" y="0"/>
                      </a:moveTo>
                      <a:lnTo>
                        <a:pt x="1151652" y="34315"/>
                      </a:lnTo>
                      <a:lnTo>
                        <a:pt x="1189748" y="116865"/>
                      </a:lnTo>
                      <a:lnTo>
                        <a:pt x="1335800" y="27965"/>
                      </a:lnTo>
                      <a:lnTo>
                        <a:pt x="1437400" y="47015"/>
                      </a:lnTo>
                      <a:lnTo>
                        <a:pt x="1437400" y="97815"/>
                      </a:lnTo>
                      <a:lnTo>
                        <a:pt x="1575788" y="167008"/>
                      </a:lnTo>
                      <a:lnTo>
                        <a:pt x="1539000" y="255297"/>
                      </a:lnTo>
                      <a:lnTo>
                        <a:pt x="1622820" y="262917"/>
                      </a:lnTo>
                      <a:lnTo>
                        <a:pt x="1546620" y="346737"/>
                      </a:lnTo>
                      <a:lnTo>
                        <a:pt x="1599960" y="514377"/>
                      </a:lnTo>
                      <a:lnTo>
                        <a:pt x="1603768" y="514377"/>
                      </a:lnTo>
                      <a:lnTo>
                        <a:pt x="1602500" y="516915"/>
                      </a:lnTo>
                      <a:lnTo>
                        <a:pt x="1494548" y="586765"/>
                      </a:lnTo>
                      <a:lnTo>
                        <a:pt x="1500900" y="656615"/>
                      </a:lnTo>
                      <a:lnTo>
                        <a:pt x="1456452" y="739165"/>
                      </a:lnTo>
                      <a:lnTo>
                        <a:pt x="1469148" y="828065"/>
                      </a:lnTo>
                      <a:lnTo>
                        <a:pt x="1472460" y="833921"/>
                      </a:lnTo>
                      <a:lnTo>
                        <a:pt x="1323100" y="828064"/>
                      </a:lnTo>
                      <a:lnTo>
                        <a:pt x="1107200" y="840764"/>
                      </a:lnTo>
                      <a:lnTo>
                        <a:pt x="1107200" y="840765"/>
                      </a:lnTo>
                      <a:lnTo>
                        <a:pt x="1024652" y="853465"/>
                      </a:lnTo>
                      <a:lnTo>
                        <a:pt x="1031000" y="796315"/>
                      </a:lnTo>
                      <a:lnTo>
                        <a:pt x="980200" y="764565"/>
                      </a:lnTo>
                      <a:lnTo>
                        <a:pt x="929400" y="834415"/>
                      </a:lnTo>
                      <a:lnTo>
                        <a:pt x="904000" y="802665"/>
                      </a:lnTo>
                      <a:lnTo>
                        <a:pt x="859548" y="802665"/>
                      </a:lnTo>
                      <a:lnTo>
                        <a:pt x="853200" y="866165"/>
                      </a:lnTo>
                      <a:lnTo>
                        <a:pt x="764300" y="828065"/>
                      </a:lnTo>
                      <a:lnTo>
                        <a:pt x="770652" y="751865"/>
                      </a:lnTo>
                      <a:lnTo>
                        <a:pt x="694452" y="713765"/>
                      </a:lnTo>
                      <a:lnTo>
                        <a:pt x="630948" y="440715"/>
                      </a:lnTo>
                      <a:lnTo>
                        <a:pt x="472200" y="434365"/>
                      </a:lnTo>
                      <a:lnTo>
                        <a:pt x="294400" y="510565"/>
                      </a:lnTo>
                      <a:lnTo>
                        <a:pt x="126336" y="684526"/>
                      </a:lnTo>
                      <a:lnTo>
                        <a:pt x="61120" y="445396"/>
                      </a:lnTo>
                      <a:lnTo>
                        <a:pt x="0" y="257331"/>
                      </a:lnTo>
                      <a:lnTo>
                        <a:pt x="65800" y="186715"/>
                      </a:lnTo>
                      <a:lnTo>
                        <a:pt x="249948" y="78765"/>
                      </a:lnTo>
                      <a:lnTo>
                        <a:pt x="326148" y="97815"/>
                      </a:lnTo>
                      <a:lnTo>
                        <a:pt x="345200" y="186715"/>
                      </a:lnTo>
                      <a:lnTo>
                        <a:pt x="535700" y="199415"/>
                      </a:lnTo>
                      <a:lnTo>
                        <a:pt x="637300" y="27965"/>
                      </a:lnTo>
                      <a:lnTo>
                        <a:pt x="783348" y="53365"/>
                      </a:lnTo>
                      <a:lnTo>
                        <a:pt x="859548" y="27965"/>
                      </a:lnTo>
                      <a:lnTo>
                        <a:pt x="954800" y="91465"/>
                      </a:lnTo>
                      <a:lnTo>
                        <a:pt x="11072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EAE980C4-0DDE-4B28-8DE3-0B9B5D7A31B5}"/>
                    </a:ext>
                  </a:extLst>
                </p:cNvPr>
                <p:cNvSpPr/>
                <p:nvPr/>
              </p:nvSpPr>
              <p:spPr>
                <a:xfrm>
                  <a:off x="48333660" y="-8616950"/>
                  <a:ext cx="758188" cy="1917700"/>
                </a:xfrm>
                <a:custGeom>
                  <a:avLst/>
                  <a:gdLst>
                    <a:gd name="connsiteX0" fmla="*/ 332740 w 758188"/>
                    <a:gd name="connsiteY0" fmla="*/ 0 h 1917700"/>
                    <a:gd name="connsiteX1" fmla="*/ 482100 w 758188"/>
                    <a:gd name="connsiteY1" fmla="*/ 5857 h 1917700"/>
                    <a:gd name="connsiteX2" fmla="*/ 561340 w 758188"/>
                    <a:gd name="connsiteY2" fmla="*/ 146051 h 1917700"/>
                    <a:gd name="connsiteX3" fmla="*/ 542292 w 758188"/>
                    <a:gd name="connsiteY3" fmla="*/ 196851 h 1917700"/>
                    <a:gd name="connsiteX4" fmla="*/ 580388 w 758188"/>
                    <a:gd name="connsiteY4" fmla="*/ 241301 h 1917700"/>
                    <a:gd name="connsiteX5" fmla="*/ 567692 w 758188"/>
                    <a:gd name="connsiteY5" fmla="*/ 412751 h 1917700"/>
                    <a:gd name="connsiteX6" fmla="*/ 600600 w 758188"/>
                    <a:gd name="connsiteY6" fmla="*/ 440596 h 1917700"/>
                    <a:gd name="connsiteX7" fmla="*/ 542292 w 758188"/>
                    <a:gd name="connsiteY7" fmla="*/ 717550 h 1917700"/>
                    <a:gd name="connsiteX8" fmla="*/ 599440 w 758188"/>
                    <a:gd name="connsiteY8" fmla="*/ 774700 h 1917700"/>
                    <a:gd name="connsiteX9" fmla="*/ 510540 w 758188"/>
                    <a:gd name="connsiteY9" fmla="*/ 819150 h 1917700"/>
                    <a:gd name="connsiteX10" fmla="*/ 485140 w 758188"/>
                    <a:gd name="connsiteY10" fmla="*/ 908050 h 1917700"/>
                    <a:gd name="connsiteX11" fmla="*/ 554988 w 758188"/>
                    <a:gd name="connsiteY11" fmla="*/ 939800 h 1917700"/>
                    <a:gd name="connsiteX12" fmla="*/ 542292 w 758188"/>
                    <a:gd name="connsiteY12" fmla="*/ 1060450 h 1917700"/>
                    <a:gd name="connsiteX13" fmla="*/ 599440 w 758188"/>
                    <a:gd name="connsiteY13" fmla="*/ 1104900 h 1917700"/>
                    <a:gd name="connsiteX14" fmla="*/ 599440 w 758188"/>
                    <a:gd name="connsiteY14" fmla="*/ 1168400 h 1917700"/>
                    <a:gd name="connsiteX15" fmla="*/ 650240 w 758188"/>
                    <a:gd name="connsiteY15" fmla="*/ 1225550 h 1917700"/>
                    <a:gd name="connsiteX16" fmla="*/ 650240 w 758188"/>
                    <a:gd name="connsiteY16" fmla="*/ 1308100 h 1917700"/>
                    <a:gd name="connsiteX17" fmla="*/ 643892 w 758188"/>
                    <a:gd name="connsiteY17" fmla="*/ 1409700 h 1917700"/>
                    <a:gd name="connsiteX18" fmla="*/ 720092 w 758188"/>
                    <a:gd name="connsiteY18" fmla="*/ 1485900 h 1917700"/>
                    <a:gd name="connsiteX19" fmla="*/ 701040 w 758188"/>
                    <a:gd name="connsiteY19" fmla="*/ 1549400 h 1917700"/>
                    <a:gd name="connsiteX20" fmla="*/ 758188 w 758188"/>
                    <a:gd name="connsiteY20" fmla="*/ 1657350 h 1917700"/>
                    <a:gd name="connsiteX21" fmla="*/ 694692 w 758188"/>
                    <a:gd name="connsiteY21" fmla="*/ 1771650 h 1917700"/>
                    <a:gd name="connsiteX22" fmla="*/ 669292 w 758188"/>
                    <a:gd name="connsiteY22" fmla="*/ 1917700 h 1917700"/>
                    <a:gd name="connsiteX23" fmla="*/ 472440 w 758188"/>
                    <a:gd name="connsiteY23" fmla="*/ 1828800 h 1917700"/>
                    <a:gd name="connsiteX24" fmla="*/ 417556 w 758188"/>
                    <a:gd name="connsiteY24" fmla="*/ 1831087 h 1917700"/>
                    <a:gd name="connsiteX25" fmla="*/ 419100 w 758188"/>
                    <a:gd name="connsiteY25" fmla="*/ 1789433 h 1917700"/>
                    <a:gd name="connsiteX26" fmla="*/ 312420 w 758188"/>
                    <a:gd name="connsiteY26" fmla="*/ 1743713 h 1917700"/>
                    <a:gd name="connsiteX27" fmla="*/ 220980 w 758188"/>
                    <a:gd name="connsiteY27" fmla="*/ 1591313 h 1917700"/>
                    <a:gd name="connsiteX28" fmla="*/ 243840 w 758188"/>
                    <a:gd name="connsiteY28" fmla="*/ 1530353 h 1917700"/>
                    <a:gd name="connsiteX29" fmla="*/ 175260 w 758188"/>
                    <a:gd name="connsiteY29" fmla="*/ 1400813 h 1917700"/>
                    <a:gd name="connsiteX30" fmla="*/ 91440 w 758188"/>
                    <a:gd name="connsiteY30" fmla="*/ 1347473 h 1917700"/>
                    <a:gd name="connsiteX31" fmla="*/ 45720 w 758188"/>
                    <a:gd name="connsiteY31" fmla="*/ 951233 h 1917700"/>
                    <a:gd name="connsiteX32" fmla="*/ 68580 w 758188"/>
                    <a:gd name="connsiteY32" fmla="*/ 913133 h 1917700"/>
                    <a:gd name="connsiteX33" fmla="*/ 60960 w 758188"/>
                    <a:gd name="connsiteY33" fmla="*/ 768353 h 1917700"/>
                    <a:gd name="connsiteX34" fmla="*/ 0 w 758188"/>
                    <a:gd name="connsiteY34" fmla="*/ 692153 h 1917700"/>
                    <a:gd name="connsiteX35" fmla="*/ 22860 w 758188"/>
                    <a:gd name="connsiteY35" fmla="*/ 524513 h 1917700"/>
                    <a:gd name="connsiteX36" fmla="*/ 22860 w 758188"/>
                    <a:gd name="connsiteY36" fmla="*/ 524514 h 1917700"/>
                    <a:gd name="connsiteX37" fmla="*/ 27940 w 758188"/>
                    <a:gd name="connsiteY37" fmla="*/ 514351 h 1917700"/>
                    <a:gd name="connsiteX38" fmla="*/ 66040 w 758188"/>
                    <a:gd name="connsiteY38" fmla="*/ 425451 h 1917700"/>
                    <a:gd name="connsiteX39" fmla="*/ 59692 w 758188"/>
                    <a:gd name="connsiteY39" fmla="*/ 311151 h 1917700"/>
                    <a:gd name="connsiteX40" fmla="*/ 78740 w 758188"/>
                    <a:gd name="connsiteY40" fmla="*/ 279401 h 1917700"/>
                    <a:gd name="connsiteX41" fmla="*/ 85092 w 758188"/>
                    <a:gd name="connsiteY41" fmla="*/ 209551 h 1917700"/>
                    <a:gd name="connsiteX42" fmla="*/ 53340 w 758188"/>
                    <a:gd name="connsiteY42" fmla="*/ 152401 h 1917700"/>
                    <a:gd name="connsiteX43" fmla="*/ 116840 w 758188"/>
                    <a:gd name="connsiteY43" fmla="*/ 12701 h 1917700"/>
                    <a:gd name="connsiteX44" fmla="*/ 116840 w 758188"/>
                    <a:gd name="connsiteY44" fmla="*/ 12700 h 1917700"/>
                    <a:gd name="connsiteX45" fmla="*/ 332740 w 758188"/>
                    <a:gd name="connsiteY45" fmla="*/ 0 h 1917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758188" h="1917700">
                      <a:moveTo>
                        <a:pt x="332740" y="0"/>
                      </a:moveTo>
                      <a:lnTo>
                        <a:pt x="482100" y="5857"/>
                      </a:lnTo>
                      <a:lnTo>
                        <a:pt x="561340" y="146051"/>
                      </a:lnTo>
                      <a:lnTo>
                        <a:pt x="542292" y="196851"/>
                      </a:lnTo>
                      <a:lnTo>
                        <a:pt x="580388" y="241301"/>
                      </a:lnTo>
                      <a:lnTo>
                        <a:pt x="567692" y="412751"/>
                      </a:lnTo>
                      <a:lnTo>
                        <a:pt x="600600" y="440596"/>
                      </a:lnTo>
                      <a:lnTo>
                        <a:pt x="542292" y="717550"/>
                      </a:lnTo>
                      <a:lnTo>
                        <a:pt x="599440" y="774700"/>
                      </a:lnTo>
                      <a:lnTo>
                        <a:pt x="510540" y="819150"/>
                      </a:lnTo>
                      <a:lnTo>
                        <a:pt x="485140" y="908050"/>
                      </a:lnTo>
                      <a:lnTo>
                        <a:pt x="554988" y="939800"/>
                      </a:lnTo>
                      <a:lnTo>
                        <a:pt x="542292" y="1060450"/>
                      </a:lnTo>
                      <a:lnTo>
                        <a:pt x="599440" y="1104900"/>
                      </a:lnTo>
                      <a:lnTo>
                        <a:pt x="599440" y="1168400"/>
                      </a:lnTo>
                      <a:lnTo>
                        <a:pt x="650240" y="1225550"/>
                      </a:lnTo>
                      <a:lnTo>
                        <a:pt x="650240" y="1308100"/>
                      </a:lnTo>
                      <a:lnTo>
                        <a:pt x="643892" y="1409700"/>
                      </a:lnTo>
                      <a:lnTo>
                        <a:pt x="720092" y="1485900"/>
                      </a:lnTo>
                      <a:lnTo>
                        <a:pt x="701040" y="1549400"/>
                      </a:lnTo>
                      <a:lnTo>
                        <a:pt x="758188" y="1657350"/>
                      </a:lnTo>
                      <a:lnTo>
                        <a:pt x="694692" y="1771650"/>
                      </a:lnTo>
                      <a:lnTo>
                        <a:pt x="669292" y="1917700"/>
                      </a:lnTo>
                      <a:lnTo>
                        <a:pt x="472440" y="1828800"/>
                      </a:lnTo>
                      <a:lnTo>
                        <a:pt x="417556" y="1831087"/>
                      </a:lnTo>
                      <a:lnTo>
                        <a:pt x="419100" y="1789433"/>
                      </a:lnTo>
                      <a:lnTo>
                        <a:pt x="312420" y="1743713"/>
                      </a:lnTo>
                      <a:lnTo>
                        <a:pt x="220980" y="1591313"/>
                      </a:lnTo>
                      <a:lnTo>
                        <a:pt x="243840" y="1530353"/>
                      </a:lnTo>
                      <a:lnTo>
                        <a:pt x="175260" y="1400813"/>
                      </a:lnTo>
                      <a:lnTo>
                        <a:pt x="91440" y="1347473"/>
                      </a:lnTo>
                      <a:lnTo>
                        <a:pt x="45720" y="951233"/>
                      </a:lnTo>
                      <a:lnTo>
                        <a:pt x="68580" y="913133"/>
                      </a:lnTo>
                      <a:lnTo>
                        <a:pt x="60960" y="768353"/>
                      </a:lnTo>
                      <a:lnTo>
                        <a:pt x="0" y="692153"/>
                      </a:lnTo>
                      <a:lnTo>
                        <a:pt x="22860" y="524513"/>
                      </a:lnTo>
                      <a:lnTo>
                        <a:pt x="22860" y="524514"/>
                      </a:lnTo>
                      <a:lnTo>
                        <a:pt x="27940" y="514351"/>
                      </a:lnTo>
                      <a:lnTo>
                        <a:pt x="66040" y="425451"/>
                      </a:lnTo>
                      <a:lnTo>
                        <a:pt x="59692" y="311151"/>
                      </a:lnTo>
                      <a:lnTo>
                        <a:pt x="78740" y="279401"/>
                      </a:lnTo>
                      <a:lnTo>
                        <a:pt x="85092" y="209551"/>
                      </a:lnTo>
                      <a:lnTo>
                        <a:pt x="53340" y="152401"/>
                      </a:lnTo>
                      <a:lnTo>
                        <a:pt x="116840" y="12701"/>
                      </a:lnTo>
                      <a:lnTo>
                        <a:pt x="116840" y="12700"/>
                      </a:lnTo>
                      <a:lnTo>
                        <a:pt x="3327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4714FE2F-F838-4BC1-A986-B2AC6499DC80}"/>
                    </a:ext>
                  </a:extLst>
                </p:cNvPr>
                <p:cNvSpPr/>
                <p:nvPr/>
              </p:nvSpPr>
              <p:spPr>
                <a:xfrm>
                  <a:off x="47654736" y="-7490457"/>
                  <a:ext cx="577104" cy="1089657"/>
                </a:xfrm>
                <a:custGeom>
                  <a:avLst/>
                  <a:gdLst>
                    <a:gd name="connsiteX0" fmla="*/ 176004 w 577104"/>
                    <a:gd name="connsiteY0" fmla="*/ 0 h 1089657"/>
                    <a:gd name="connsiteX1" fmla="*/ 320784 w 577104"/>
                    <a:gd name="connsiteY1" fmla="*/ 160020 h 1089657"/>
                    <a:gd name="connsiteX2" fmla="*/ 526524 w 577104"/>
                    <a:gd name="connsiteY2" fmla="*/ 160020 h 1089657"/>
                    <a:gd name="connsiteX3" fmla="*/ 496044 w 577104"/>
                    <a:gd name="connsiteY3" fmla="*/ 518160 h 1089657"/>
                    <a:gd name="connsiteX4" fmla="*/ 419844 w 577104"/>
                    <a:gd name="connsiteY4" fmla="*/ 571500 h 1089657"/>
                    <a:gd name="connsiteX5" fmla="*/ 465564 w 577104"/>
                    <a:gd name="connsiteY5" fmla="*/ 708660 h 1089657"/>
                    <a:gd name="connsiteX6" fmla="*/ 577104 w 577104"/>
                    <a:gd name="connsiteY6" fmla="*/ 793956 h 1089657"/>
                    <a:gd name="connsiteX7" fmla="*/ 389364 w 577104"/>
                    <a:gd name="connsiteY7" fmla="*/ 924557 h 1089657"/>
                    <a:gd name="connsiteX8" fmla="*/ 414764 w 577104"/>
                    <a:gd name="connsiteY8" fmla="*/ 969007 h 1089657"/>
                    <a:gd name="connsiteX9" fmla="*/ 383016 w 577104"/>
                    <a:gd name="connsiteY9" fmla="*/ 1051557 h 1089657"/>
                    <a:gd name="connsiteX10" fmla="*/ 325864 w 577104"/>
                    <a:gd name="connsiteY10" fmla="*/ 1089657 h 1089657"/>
                    <a:gd name="connsiteX11" fmla="*/ 90912 w 577104"/>
                    <a:gd name="connsiteY11" fmla="*/ 1064257 h 1089657"/>
                    <a:gd name="connsiteX12" fmla="*/ 59164 w 577104"/>
                    <a:gd name="connsiteY12" fmla="*/ 949957 h 1089657"/>
                    <a:gd name="connsiteX13" fmla="*/ 0 w 577104"/>
                    <a:gd name="connsiteY13" fmla="*/ 917687 h 1089657"/>
                    <a:gd name="connsiteX14" fmla="*/ 62504 w 577104"/>
                    <a:gd name="connsiteY14" fmla="*/ 584334 h 1089657"/>
                    <a:gd name="connsiteX15" fmla="*/ 98716 w 577104"/>
                    <a:gd name="connsiteY15" fmla="*/ 4987 h 1089657"/>
                    <a:gd name="connsiteX16" fmla="*/ 176004 w 577104"/>
                    <a:gd name="connsiteY16" fmla="*/ 0 h 1089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7104" h="1089657">
                      <a:moveTo>
                        <a:pt x="176004" y="0"/>
                      </a:moveTo>
                      <a:lnTo>
                        <a:pt x="320784" y="160020"/>
                      </a:lnTo>
                      <a:lnTo>
                        <a:pt x="526524" y="160020"/>
                      </a:lnTo>
                      <a:lnTo>
                        <a:pt x="496044" y="518160"/>
                      </a:lnTo>
                      <a:lnTo>
                        <a:pt x="419844" y="571500"/>
                      </a:lnTo>
                      <a:lnTo>
                        <a:pt x="465564" y="708660"/>
                      </a:lnTo>
                      <a:lnTo>
                        <a:pt x="577104" y="793956"/>
                      </a:lnTo>
                      <a:lnTo>
                        <a:pt x="389364" y="924557"/>
                      </a:lnTo>
                      <a:lnTo>
                        <a:pt x="414764" y="969007"/>
                      </a:lnTo>
                      <a:lnTo>
                        <a:pt x="383016" y="1051557"/>
                      </a:lnTo>
                      <a:lnTo>
                        <a:pt x="325864" y="1089657"/>
                      </a:lnTo>
                      <a:lnTo>
                        <a:pt x="90912" y="1064257"/>
                      </a:lnTo>
                      <a:lnTo>
                        <a:pt x="59164" y="949957"/>
                      </a:lnTo>
                      <a:lnTo>
                        <a:pt x="0" y="917687"/>
                      </a:lnTo>
                      <a:lnTo>
                        <a:pt x="62504" y="584334"/>
                      </a:lnTo>
                      <a:lnTo>
                        <a:pt x="98716" y="4987"/>
                      </a:lnTo>
                      <a:lnTo>
                        <a:pt x="1760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2FB833FF-ED96-40AB-9065-A0E8CBF7F517}"/>
                    </a:ext>
                  </a:extLst>
                </p:cNvPr>
                <p:cNvSpPr/>
                <p:nvPr/>
              </p:nvSpPr>
              <p:spPr>
                <a:xfrm>
                  <a:off x="48818800" y="-8274048"/>
                  <a:ext cx="857248" cy="933449"/>
                </a:xfrm>
                <a:custGeom>
                  <a:avLst/>
                  <a:gdLst>
                    <a:gd name="connsiteX0" fmla="*/ 323848 w 857248"/>
                    <a:gd name="connsiteY0" fmla="*/ 0 h 933449"/>
                    <a:gd name="connsiteX1" fmla="*/ 431800 w 857248"/>
                    <a:gd name="connsiteY1" fmla="*/ 19050 h 933449"/>
                    <a:gd name="connsiteX2" fmla="*/ 438152 w 857248"/>
                    <a:gd name="connsiteY2" fmla="*/ 146050 h 933449"/>
                    <a:gd name="connsiteX3" fmla="*/ 552572 w 857248"/>
                    <a:gd name="connsiteY3" fmla="*/ 192533 h 933449"/>
                    <a:gd name="connsiteX4" fmla="*/ 514352 w 857248"/>
                    <a:gd name="connsiteY4" fmla="*/ 279400 h 933449"/>
                    <a:gd name="connsiteX5" fmla="*/ 609600 w 857248"/>
                    <a:gd name="connsiteY5" fmla="*/ 501650 h 933449"/>
                    <a:gd name="connsiteX6" fmla="*/ 800100 w 857248"/>
                    <a:gd name="connsiteY6" fmla="*/ 546100 h 933449"/>
                    <a:gd name="connsiteX7" fmla="*/ 857248 w 857248"/>
                    <a:gd name="connsiteY7" fmla="*/ 628650 h 933449"/>
                    <a:gd name="connsiteX8" fmla="*/ 843444 w 857248"/>
                    <a:gd name="connsiteY8" fmla="*/ 697670 h 933449"/>
                    <a:gd name="connsiteX9" fmla="*/ 698500 w 857248"/>
                    <a:gd name="connsiteY9" fmla="*/ 660399 h 933449"/>
                    <a:gd name="connsiteX10" fmla="*/ 508000 w 857248"/>
                    <a:gd name="connsiteY10" fmla="*/ 717549 h 933449"/>
                    <a:gd name="connsiteX11" fmla="*/ 412752 w 857248"/>
                    <a:gd name="connsiteY11" fmla="*/ 736599 h 933449"/>
                    <a:gd name="connsiteX12" fmla="*/ 412752 w 857248"/>
                    <a:gd name="connsiteY12" fmla="*/ 806449 h 933449"/>
                    <a:gd name="connsiteX13" fmla="*/ 342900 w 857248"/>
                    <a:gd name="connsiteY13" fmla="*/ 838199 h 933449"/>
                    <a:gd name="connsiteX14" fmla="*/ 273048 w 857248"/>
                    <a:gd name="connsiteY14" fmla="*/ 838199 h 933449"/>
                    <a:gd name="connsiteX15" fmla="*/ 241300 w 857248"/>
                    <a:gd name="connsiteY15" fmla="*/ 869949 h 933449"/>
                    <a:gd name="connsiteX16" fmla="*/ 241300 w 857248"/>
                    <a:gd name="connsiteY16" fmla="*/ 933449 h 933449"/>
                    <a:gd name="connsiteX17" fmla="*/ 165100 w 857248"/>
                    <a:gd name="connsiteY17" fmla="*/ 933449 h 933449"/>
                    <a:gd name="connsiteX18" fmla="*/ 165100 w 857248"/>
                    <a:gd name="connsiteY18" fmla="*/ 882649 h 933449"/>
                    <a:gd name="connsiteX19" fmla="*/ 114300 w 857248"/>
                    <a:gd name="connsiteY19" fmla="*/ 825499 h 933449"/>
                    <a:gd name="connsiteX20" fmla="*/ 114300 w 857248"/>
                    <a:gd name="connsiteY20" fmla="*/ 761999 h 933449"/>
                    <a:gd name="connsiteX21" fmla="*/ 57152 w 857248"/>
                    <a:gd name="connsiteY21" fmla="*/ 717549 h 933449"/>
                    <a:gd name="connsiteX22" fmla="*/ 69848 w 857248"/>
                    <a:gd name="connsiteY22" fmla="*/ 596899 h 933449"/>
                    <a:gd name="connsiteX23" fmla="*/ 0 w 857248"/>
                    <a:gd name="connsiteY23" fmla="*/ 565149 h 933449"/>
                    <a:gd name="connsiteX24" fmla="*/ 25400 w 857248"/>
                    <a:gd name="connsiteY24" fmla="*/ 476249 h 933449"/>
                    <a:gd name="connsiteX25" fmla="*/ 114300 w 857248"/>
                    <a:gd name="connsiteY25" fmla="*/ 431799 h 933449"/>
                    <a:gd name="connsiteX26" fmla="*/ 57152 w 857248"/>
                    <a:gd name="connsiteY26" fmla="*/ 374649 h 933449"/>
                    <a:gd name="connsiteX27" fmla="*/ 115460 w 857248"/>
                    <a:gd name="connsiteY27" fmla="*/ 97695 h 933449"/>
                    <a:gd name="connsiteX28" fmla="*/ 165100 w 857248"/>
                    <a:gd name="connsiteY28" fmla="*/ 139700 h 933449"/>
                    <a:gd name="connsiteX29" fmla="*/ 234952 w 857248"/>
                    <a:gd name="connsiteY29" fmla="*/ 6350 h 933449"/>
                    <a:gd name="connsiteX30" fmla="*/ 323848 w 857248"/>
                    <a:gd name="connsiteY30" fmla="*/ 0 h 933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857248" h="933449">
                      <a:moveTo>
                        <a:pt x="323848" y="0"/>
                      </a:moveTo>
                      <a:lnTo>
                        <a:pt x="431800" y="19050"/>
                      </a:lnTo>
                      <a:lnTo>
                        <a:pt x="438152" y="146050"/>
                      </a:lnTo>
                      <a:lnTo>
                        <a:pt x="552572" y="192533"/>
                      </a:lnTo>
                      <a:lnTo>
                        <a:pt x="514352" y="279400"/>
                      </a:lnTo>
                      <a:lnTo>
                        <a:pt x="609600" y="501650"/>
                      </a:lnTo>
                      <a:lnTo>
                        <a:pt x="800100" y="546100"/>
                      </a:lnTo>
                      <a:lnTo>
                        <a:pt x="857248" y="628650"/>
                      </a:lnTo>
                      <a:lnTo>
                        <a:pt x="843444" y="697670"/>
                      </a:lnTo>
                      <a:lnTo>
                        <a:pt x="698500" y="660399"/>
                      </a:lnTo>
                      <a:lnTo>
                        <a:pt x="508000" y="717549"/>
                      </a:lnTo>
                      <a:lnTo>
                        <a:pt x="412752" y="736599"/>
                      </a:lnTo>
                      <a:lnTo>
                        <a:pt x="412752" y="806449"/>
                      </a:lnTo>
                      <a:lnTo>
                        <a:pt x="342900" y="838199"/>
                      </a:lnTo>
                      <a:lnTo>
                        <a:pt x="273048" y="838199"/>
                      </a:lnTo>
                      <a:lnTo>
                        <a:pt x="241300" y="869949"/>
                      </a:lnTo>
                      <a:lnTo>
                        <a:pt x="241300" y="933449"/>
                      </a:lnTo>
                      <a:lnTo>
                        <a:pt x="165100" y="933449"/>
                      </a:lnTo>
                      <a:lnTo>
                        <a:pt x="165100" y="882649"/>
                      </a:lnTo>
                      <a:lnTo>
                        <a:pt x="114300" y="825499"/>
                      </a:lnTo>
                      <a:lnTo>
                        <a:pt x="114300" y="761999"/>
                      </a:lnTo>
                      <a:lnTo>
                        <a:pt x="57152" y="717549"/>
                      </a:lnTo>
                      <a:lnTo>
                        <a:pt x="69848" y="596899"/>
                      </a:lnTo>
                      <a:lnTo>
                        <a:pt x="0" y="565149"/>
                      </a:lnTo>
                      <a:lnTo>
                        <a:pt x="25400" y="476249"/>
                      </a:lnTo>
                      <a:lnTo>
                        <a:pt x="114300" y="431799"/>
                      </a:lnTo>
                      <a:lnTo>
                        <a:pt x="57152" y="374649"/>
                      </a:lnTo>
                      <a:lnTo>
                        <a:pt x="115460" y="97695"/>
                      </a:lnTo>
                      <a:lnTo>
                        <a:pt x="165100" y="139700"/>
                      </a:lnTo>
                      <a:lnTo>
                        <a:pt x="234952" y="6350"/>
                      </a:lnTo>
                      <a:lnTo>
                        <a:pt x="3238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C53DD2B2-2DB2-4805-AE63-28075F0E6AC6}"/>
                    </a:ext>
                  </a:extLst>
                </p:cNvPr>
                <p:cNvSpPr/>
                <p:nvPr/>
              </p:nvSpPr>
              <p:spPr>
                <a:xfrm>
                  <a:off x="51080080" y="-6897235"/>
                  <a:ext cx="1256636" cy="908792"/>
                </a:xfrm>
                <a:custGeom>
                  <a:avLst/>
                  <a:gdLst>
                    <a:gd name="connsiteX0" fmla="*/ 725936 w 1256636"/>
                    <a:gd name="connsiteY0" fmla="*/ 0 h 908792"/>
                    <a:gd name="connsiteX1" fmla="*/ 1256636 w 1256636"/>
                    <a:gd name="connsiteY1" fmla="*/ 382857 h 908792"/>
                    <a:gd name="connsiteX2" fmla="*/ 1231220 w 1256636"/>
                    <a:gd name="connsiteY2" fmla="*/ 565018 h 908792"/>
                    <a:gd name="connsiteX3" fmla="*/ 1040720 w 1256636"/>
                    <a:gd name="connsiteY3" fmla="*/ 671698 h 908792"/>
                    <a:gd name="connsiteX4" fmla="*/ 1002620 w 1256636"/>
                    <a:gd name="connsiteY4" fmla="*/ 755518 h 908792"/>
                    <a:gd name="connsiteX5" fmla="*/ 857840 w 1256636"/>
                    <a:gd name="connsiteY5" fmla="*/ 740278 h 908792"/>
                    <a:gd name="connsiteX6" fmla="*/ 674672 w 1256636"/>
                    <a:gd name="connsiteY6" fmla="*/ 908792 h 908792"/>
                    <a:gd name="connsiteX7" fmla="*/ 564472 w 1256636"/>
                    <a:gd name="connsiteY7" fmla="*/ 902835 h 908792"/>
                    <a:gd name="connsiteX8" fmla="*/ 488272 w 1256636"/>
                    <a:gd name="connsiteY8" fmla="*/ 813935 h 908792"/>
                    <a:gd name="connsiteX9" fmla="*/ 462872 w 1256636"/>
                    <a:gd name="connsiteY9" fmla="*/ 680585 h 908792"/>
                    <a:gd name="connsiteX10" fmla="*/ 481920 w 1256636"/>
                    <a:gd name="connsiteY10" fmla="*/ 559935 h 908792"/>
                    <a:gd name="connsiteX11" fmla="*/ 456520 w 1256636"/>
                    <a:gd name="connsiteY11" fmla="*/ 471035 h 908792"/>
                    <a:gd name="connsiteX12" fmla="*/ 170768 w 1256636"/>
                    <a:gd name="connsiteY12" fmla="*/ 477385 h 908792"/>
                    <a:gd name="connsiteX13" fmla="*/ 37420 w 1256636"/>
                    <a:gd name="connsiteY13" fmla="*/ 445635 h 908792"/>
                    <a:gd name="connsiteX14" fmla="*/ 0 w 1256636"/>
                    <a:gd name="connsiteY14" fmla="*/ 280368 h 908792"/>
                    <a:gd name="connsiteX15" fmla="*/ 80600 w 1256636"/>
                    <a:gd name="connsiteY15" fmla="*/ 260218 h 908792"/>
                    <a:gd name="connsiteX16" fmla="*/ 126320 w 1256636"/>
                    <a:gd name="connsiteY16" fmla="*/ 168778 h 908792"/>
                    <a:gd name="connsiteX17" fmla="*/ 194900 w 1256636"/>
                    <a:gd name="connsiteY17" fmla="*/ 237358 h 908792"/>
                    <a:gd name="connsiteX18" fmla="*/ 400640 w 1256636"/>
                    <a:gd name="connsiteY18" fmla="*/ 237358 h 908792"/>
                    <a:gd name="connsiteX19" fmla="*/ 423500 w 1256636"/>
                    <a:gd name="connsiteY19" fmla="*/ 191638 h 908792"/>
                    <a:gd name="connsiteX20" fmla="*/ 484460 w 1256636"/>
                    <a:gd name="connsiteY20" fmla="*/ 184018 h 908792"/>
                    <a:gd name="connsiteX21" fmla="*/ 522560 w 1256636"/>
                    <a:gd name="connsiteY21" fmla="*/ 229738 h 908792"/>
                    <a:gd name="connsiteX22" fmla="*/ 583520 w 1256636"/>
                    <a:gd name="connsiteY22" fmla="*/ 153538 h 908792"/>
                    <a:gd name="connsiteX23" fmla="*/ 652100 w 1256636"/>
                    <a:gd name="connsiteY23" fmla="*/ 123058 h 908792"/>
                    <a:gd name="connsiteX24" fmla="*/ 725936 w 1256636"/>
                    <a:gd name="connsiteY24" fmla="*/ 0 h 908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256636" h="908792">
                      <a:moveTo>
                        <a:pt x="725936" y="0"/>
                      </a:moveTo>
                      <a:lnTo>
                        <a:pt x="1256636" y="382857"/>
                      </a:lnTo>
                      <a:lnTo>
                        <a:pt x="1231220" y="565018"/>
                      </a:lnTo>
                      <a:lnTo>
                        <a:pt x="1040720" y="671698"/>
                      </a:lnTo>
                      <a:lnTo>
                        <a:pt x="1002620" y="755518"/>
                      </a:lnTo>
                      <a:lnTo>
                        <a:pt x="857840" y="740278"/>
                      </a:lnTo>
                      <a:lnTo>
                        <a:pt x="674672" y="908792"/>
                      </a:lnTo>
                      <a:lnTo>
                        <a:pt x="564472" y="902835"/>
                      </a:lnTo>
                      <a:lnTo>
                        <a:pt x="488272" y="813935"/>
                      </a:lnTo>
                      <a:lnTo>
                        <a:pt x="462872" y="680585"/>
                      </a:lnTo>
                      <a:lnTo>
                        <a:pt x="481920" y="559935"/>
                      </a:lnTo>
                      <a:lnTo>
                        <a:pt x="456520" y="471035"/>
                      </a:lnTo>
                      <a:lnTo>
                        <a:pt x="170768" y="477385"/>
                      </a:lnTo>
                      <a:lnTo>
                        <a:pt x="37420" y="445635"/>
                      </a:lnTo>
                      <a:lnTo>
                        <a:pt x="0" y="280368"/>
                      </a:lnTo>
                      <a:lnTo>
                        <a:pt x="80600" y="260218"/>
                      </a:lnTo>
                      <a:lnTo>
                        <a:pt x="126320" y="168778"/>
                      </a:lnTo>
                      <a:lnTo>
                        <a:pt x="194900" y="237358"/>
                      </a:lnTo>
                      <a:lnTo>
                        <a:pt x="400640" y="237358"/>
                      </a:lnTo>
                      <a:lnTo>
                        <a:pt x="423500" y="191638"/>
                      </a:lnTo>
                      <a:lnTo>
                        <a:pt x="484460" y="184018"/>
                      </a:lnTo>
                      <a:lnTo>
                        <a:pt x="522560" y="229738"/>
                      </a:lnTo>
                      <a:lnTo>
                        <a:pt x="583520" y="153538"/>
                      </a:lnTo>
                      <a:lnTo>
                        <a:pt x="652100" y="123058"/>
                      </a:lnTo>
                      <a:lnTo>
                        <a:pt x="7259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566A4379-F054-40CA-8543-0E2BAF339D6C}"/>
                    </a:ext>
                  </a:extLst>
                </p:cNvPr>
                <p:cNvSpPr/>
                <p:nvPr/>
              </p:nvSpPr>
              <p:spPr>
                <a:xfrm>
                  <a:off x="48977552" y="-7613649"/>
                  <a:ext cx="1398268" cy="1193799"/>
                </a:xfrm>
                <a:custGeom>
                  <a:avLst/>
                  <a:gdLst>
                    <a:gd name="connsiteX0" fmla="*/ 539748 w 1398268"/>
                    <a:gd name="connsiteY0" fmla="*/ 0 h 1193799"/>
                    <a:gd name="connsiteX1" fmla="*/ 684692 w 1398268"/>
                    <a:gd name="connsiteY1" fmla="*/ 37271 h 1193799"/>
                    <a:gd name="connsiteX2" fmla="*/ 666748 w 1398268"/>
                    <a:gd name="connsiteY2" fmla="*/ 127001 h 1193799"/>
                    <a:gd name="connsiteX3" fmla="*/ 793748 w 1398268"/>
                    <a:gd name="connsiteY3" fmla="*/ 222251 h 1193799"/>
                    <a:gd name="connsiteX4" fmla="*/ 869948 w 1398268"/>
                    <a:gd name="connsiteY4" fmla="*/ 215901 h 1193799"/>
                    <a:gd name="connsiteX5" fmla="*/ 908048 w 1398268"/>
                    <a:gd name="connsiteY5" fmla="*/ 311151 h 1193799"/>
                    <a:gd name="connsiteX6" fmla="*/ 946148 w 1398268"/>
                    <a:gd name="connsiteY6" fmla="*/ 349251 h 1193799"/>
                    <a:gd name="connsiteX7" fmla="*/ 1003296 w 1398268"/>
                    <a:gd name="connsiteY7" fmla="*/ 374651 h 1193799"/>
                    <a:gd name="connsiteX8" fmla="*/ 1041400 w 1398268"/>
                    <a:gd name="connsiteY8" fmla="*/ 254001 h 1193799"/>
                    <a:gd name="connsiteX9" fmla="*/ 1130296 w 1398268"/>
                    <a:gd name="connsiteY9" fmla="*/ 247651 h 1193799"/>
                    <a:gd name="connsiteX10" fmla="*/ 1136648 w 1398268"/>
                    <a:gd name="connsiteY10" fmla="*/ 298451 h 1193799"/>
                    <a:gd name="connsiteX11" fmla="*/ 1244600 w 1398268"/>
                    <a:gd name="connsiteY11" fmla="*/ 342901 h 1193799"/>
                    <a:gd name="connsiteX12" fmla="*/ 1352548 w 1398268"/>
                    <a:gd name="connsiteY12" fmla="*/ 317501 h 1193799"/>
                    <a:gd name="connsiteX13" fmla="*/ 1384248 w 1398268"/>
                    <a:gd name="connsiteY13" fmla="*/ 351315 h 1193799"/>
                    <a:gd name="connsiteX14" fmla="*/ 1383028 w 1398268"/>
                    <a:gd name="connsiteY14" fmla="*/ 351793 h 1193799"/>
                    <a:gd name="connsiteX15" fmla="*/ 1398268 w 1398268"/>
                    <a:gd name="connsiteY15" fmla="*/ 519433 h 1193799"/>
                    <a:gd name="connsiteX16" fmla="*/ 1337308 w 1398268"/>
                    <a:gd name="connsiteY16" fmla="*/ 618493 h 1193799"/>
                    <a:gd name="connsiteX17" fmla="*/ 1215388 w 1398268"/>
                    <a:gd name="connsiteY17" fmla="*/ 930913 h 1193799"/>
                    <a:gd name="connsiteX18" fmla="*/ 1215388 w 1398268"/>
                    <a:gd name="connsiteY18" fmla="*/ 944614 h 1193799"/>
                    <a:gd name="connsiteX19" fmla="*/ 1022348 w 1398268"/>
                    <a:gd name="connsiteY19" fmla="*/ 971549 h 1193799"/>
                    <a:gd name="connsiteX20" fmla="*/ 863600 w 1398268"/>
                    <a:gd name="connsiteY20" fmla="*/ 844549 h 1193799"/>
                    <a:gd name="connsiteX21" fmla="*/ 698496 w 1398268"/>
                    <a:gd name="connsiteY21" fmla="*/ 869949 h 1193799"/>
                    <a:gd name="connsiteX22" fmla="*/ 660400 w 1398268"/>
                    <a:gd name="connsiteY22" fmla="*/ 793749 h 1193799"/>
                    <a:gd name="connsiteX23" fmla="*/ 533400 w 1398268"/>
                    <a:gd name="connsiteY23" fmla="*/ 927099 h 1193799"/>
                    <a:gd name="connsiteX24" fmla="*/ 444496 w 1398268"/>
                    <a:gd name="connsiteY24" fmla="*/ 908049 h 1193799"/>
                    <a:gd name="connsiteX25" fmla="*/ 368296 w 1398268"/>
                    <a:gd name="connsiteY25" fmla="*/ 1003299 h 1193799"/>
                    <a:gd name="connsiteX26" fmla="*/ 381000 w 1398268"/>
                    <a:gd name="connsiteY26" fmla="*/ 1174749 h 1193799"/>
                    <a:gd name="connsiteX27" fmla="*/ 292096 w 1398268"/>
                    <a:gd name="connsiteY27" fmla="*/ 1193799 h 1193799"/>
                    <a:gd name="connsiteX28" fmla="*/ 171448 w 1398268"/>
                    <a:gd name="connsiteY28" fmla="*/ 1066799 h 1193799"/>
                    <a:gd name="connsiteX29" fmla="*/ 88896 w 1398268"/>
                    <a:gd name="connsiteY29" fmla="*/ 914399 h 1193799"/>
                    <a:gd name="connsiteX30" fmla="*/ 19048 w 1398268"/>
                    <a:gd name="connsiteY30" fmla="*/ 920749 h 1193799"/>
                    <a:gd name="connsiteX31" fmla="*/ 12548 w 1398268"/>
                    <a:gd name="connsiteY31" fmla="*/ 908596 h 1193799"/>
                    <a:gd name="connsiteX32" fmla="*/ 25400 w 1398268"/>
                    <a:gd name="connsiteY32" fmla="*/ 914400 h 1193799"/>
                    <a:gd name="connsiteX33" fmla="*/ 50800 w 1398268"/>
                    <a:gd name="connsiteY33" fmla="*/ 768350 h 1193799"/>
                    <a:gd name="connsiteX34" fmla="*/ 114296 w 1398268"/>
                    <a:gd name="connsiteY34" fmla="*/ 654050 h 1193799"/>
                    <a:gd name="connsiteX35" fmla="*/ 57148 w 1398268"/>
                    <a:gd name="connsiteY35" fmla="*/ 546100 h 1193799"/>
                    <a:gd name="connsiteX36" fmla="*/ 76200 w 1398268"/>
                    <a:gd name="connsiteY36" fmla="*/ 482600 h 1193799"/>
                    <a:gd name="connsiteX37" fmla="*/ 0 w 1398268"/>
                    <a:gd name="connsiteY37" fmla="*/ 406400 h 1193799"/>
                    <a:gd name="connsiteX38" fmla="*/ 6348 w 1398268"/>
                    <a:gd name="connsiteY38" fmla="*/ 304800 h 1193799"/>
                    <a:gd name="connsiteX39" fmla="*/ 6348 w 1398268"/>
                    <a:gd name="connsiteY39" fmla="*/ 273050 h 1193799"/>
                    <a:gd name="connsiteX40" fmla="*/ 82548 w 1398268"/>
                    <a:gd name="connsiteY40" fmla="*/ 273050 h 1193799"/>
                    <a:gd name="connsiteX41" fmla="*/ 82548 w 1398268"/>
                    <a:gd name="connsiteY41" fmla="*/ 209550 h 1193799"/>
                    <a:gd name="connsiteX42" fmla="*/ 114296 w 1398268"/>
                    <a:gd name="connsiteY42" fmla="*/ 177800 h 1193799"/>
                    <a:gd name="connsiteX43" fmla="*/ 184148 w 1398268"/>
                    <a:gd name="connsiteY43" fmla="*/ 177800 h 1193799"/>
                    <a:gd name="connsiteX44" fmla="*/ 254000 w 1398268"/>
                    <a:gd name="connsiteY44" fmla="*/ 146050 h 1193799"/>
                    <a:gd name="connsiteX45" fmla="*/ 254000 w 1398268"/>
                    <a:gd name="connsiteY45" fmla="*/ 76200 h 1193799"/>
                    <a:gd name="connsiteX46" fmla="*/ 349248 w 1398268"/>
                    <a:gd name="connsiteY46" fmla="*/ 57150 h 1193799"/>
                    <a:gd name="connsiteX47" fmla="*/ 539748 w 1398268"/>
                    <a:gd name="connsiteY47" fmla="*/ 0 h 11937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398268" h="1193799">
                      <a:moveTo>
                        <a:pt x="539748" y="0"/>
                      </a:moveTo>
                      <a:lnTo>
                        <a:pt x="684692" y="37271"/>
                      </a:lnTo>
                      <a:lnTo>
                        <a:pt x="666748" y="127001"/>
                      </a:lnTo>
                      <a:lnTo>
                        <a:pt x="793748" y="222251"/>
                      </a:lnTo>
                      <a:lnTo>
                        <a:pt x="869948" y="215901"/>
                      </a:lnTo>
                      <a:lnTo>
                        <a:pt x="908048" y="311151"/>
                      </a:lnTo>
                      <a:lnTo>
                        <a:pt x="946148" y="349251"/>
                      </a:lnTo>
                      <a:lnTo>
                        <a:pt x="1003296" y="374651"/>
                      </a:lnTo>
                      <a:lnTo>
                        <a:pt x="1041400" y="254001"/>
                      </a:lnTo>
                      <a:lnTo>
                        <a:pt x="1130296" y="247651"/>
                      </a:lnTo>
                      <a:lnTo>
                        <a:pt x="1136648" y="298451"/>
                      </a:lnTo>
                      <a:lnTo>
                        <a:pt x="1244600" y="342901"/>
                      </a:lnTo>
                      <a:lnTo>
                        <a:pt x="1352548" y="317501"/>
                      </a:lnTo>
                      <a:lnTo>
                        <a:pt x="1384248" y="351315"/>
                      </a:lnTo>
                      <a:lnTo>
                        <a:pt x="1383028" y="351793"/>
                      </a:lnTo>
                      <a:lnTo>
                        <a:pt x="1398268" y="519433"/>
                      </a:lnTo>
                      <a:lnTo>
                        <a:pt x="1337308" y="618493"/>
                      </a:lnTo>
                      <a:lnTo>
                        <a:pt x="1215388" y="930913"/>
                      </a:lnTo>
                      <a:lnTo>
                        <a:pt x="1215388" y="944614"/>
                      </a:lnTo>
                      <a:lnTo>
                        <a:pt x="1022348" y="971549"/>
                      </a:lnTo>
                      <a:lnTo>
                        <a:pt x="863600" y="844549"/>
                      </a:lnTo>
                      <a:lnTo>
                        <a:pt x="698496" y="869949"/>
                      </a:lnTo>
                      <a:lnTo>
                        <a:pt x="660400" y="793749"/>
                      </a:lnTo>
                      <a:lnTo>
                        <a:pt x="533400" y="927099"/>
                      </a:lnTo>
                      <a:lnTo>
                        <a:pt x="444496" y="908049"/>
                      </a:lnTo>
                      <a:lnTo>
                        <a:pt x="368296" y="1003299"/>
                      </a:lnTo>
                      <a:lnTo>
                        <a:pt x="381000" y="1174749"/>
                      </a:lnTo>
                      <a:lnTo>
                        <a:pt x="292096" y="1193799"/>
                      </a:lnTo>
                      <a:lnTo>
                        <a:pt x="171448" y="1066799"/>
                      </a:lnTo>
                      <a:lnTo>
                        <a:pt x="88896" y="914399"/>
                      </a:lnTo>
                      <a:lnTo>
                        <a:pt x="19048" y="920749"/>
                      </a:lnTo>
                      <a:lnTo>
                        <a:pt x="12548" y="908596"/>
                      </a:lnTo>
                      <a:lnTo>
                        <a:pt x="25400" y="914400"/>
                      </a:lnTo>
                      <a:lnTo>
                        <a:pt x="50800" y="768350"/>
                      </a:lnTo>
                      <a:lnTo>
                        <a:pt x="114296" y="654050"/>
                      </a:lnTo>
                      <a:lnTo>
                        <a:pt x="57148" y="546100"/>
                      </a:lnTo>
                      <a:lnTo>
                        <a:pt x="76200" y="482600"/>
                      </a:lnTo>
                      <a:lnTo>
                        <a:pt x="0" y="406400"/>
                      </a:lnTo>
                      <a:lnTo>
                        <a:pt x="6348" y="304800"/>
                      </a:lnTo>
                      <a:lnTo>
                        <a:pt x="6348" y="273050"/>
                      </a:lnTo>
                      <a:lnTo>
                        <a:pt x="82548" y="273050"/>
                      </a:lnTo>
                      <a:lnTo>
                        <a:pt x="82548" y="209550"/>
                      </a:lnTo>
                      <a:lnTo>
                        <a:pt x="114296" y="177800"/>
                      </a:lnTo>
                      <a:lnTo>
                        <a:pt x="184148" y="177800"/>
                      </a:lnTo>
                      <a:lnTo>
                        <a:pt x="254000" y="146050"/>
                      </a:lnTo>
                      <a:lnTo>
                        <a:pt x="254000" y="76200"/>
                      </a:lnTo>
                      <a:lnTo>
                        <a:pt x="349248" y="57150"/>
                      </a:lnTo>
                      <a:lnTo>
                        <a:pt x="5397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1669A217-4C13-45EB-886B-3FD7376EE4FD}"/>
                    </a:ext>
                  </a:extLst>
                </p:cNvPr>
                <p:cNvSpPr/>
                <p:nvPr/>
              </p:nvSpPr>
              <p:spPr>
                <a:xfrm>
                  <a:off x="47456656" y="-6696500"/>
                  <a:ext cx="1146244" cy="1065324"/>
                </a:xfrm>
                <a:custGeom>
                  <a:avLst/>
                  <a:gdLst>
                    <a:gd name="connsiteX0" fmla="*/ 775184 w 1146244"/>
                    <a:gd name="connsiteY0" fmla="*/ 0 h 1065324"/>
                    <a:gd name="connsiteX1" fmla="*/ 793184 w 1146244"/>
                    <a:gd name="connsiteY1" fmla="*/ 13764 h 1065324"/>
                    <a:gd name="connsiteX2" fmla="*/ 930344 w 1146244"/>
                    <a:gd name="connsiteY2" fmla="*/ 158544 h 1065324"/>
                    <a:gd name="connsiteX3" fmla="*/ 976064 w 1146244"/>
                    <a:gd name="connsiteY3" fmla="*/ 402384 h 1065324"/>
                    <a:gd name="connsiteX4" fmla="*/ 1048040 w 1146244"/>
                    <a:gd name="connsiteY4" fmla="*/ 435101 h 1065324"/>
                    <a:gd name="connsiteX5" fmla="*/ 1050992 w 1146244"/>
                    <a:gd name="connsiteY5" fmla="*/ 454450 h 1065324"/>
                    <a:gd name="connsiteX6" fmla="*/ 1127192 w 1146244"/>
                    <a:gd name="connsiteY6" fmla="*/ 530650 h 1065324"/>
                    <a:gd name="connsiteX7" fmla="*/ 1101792 w 1146244"/>
                    <a:gd name="connsiteY7" fmla="*/ 632250 h 1065324"/>
                    <a:gd name="connsiteX8" fmla="*/ 1127192 w 1146244"/>
                    <a:gd name="connsiteY8" fmla="*/ 689400 h 1065324"/>
                    <a:gd name="connsiteX9" fmla="*/ 1050992 w 1146244"/>
                    <a:gd name="connsiteY9" fmla="*/ 733850 h 1065324"/>
                    <a:gd name="connsiteX10" fmla="*/ 1050992 w 1146244"/>
                    <a:gd name="connsiteY10" fmla="*/ 860850 h 1065324"/>
                    <a:gd name="connsiteX11" fmla="*/ 1114496 w 1146244"/>
                    <a:gd name="connsiteY11" fmla="*/ 848150 h 1065324"/>
                    <a:gd name="connsiteX12" fmla="*/ 1146244 w 1146244"/>
                    <a:gd name="connsiteY12" fmla="*/ 924350 h 1065324"/>
                    <a:gd name="connsiteX13" fmla="*/ 1076500 w 1146244"/>
                    <a:gd name="connsiteY13" fmla="*/ 984130 h 1065324"/>
                    <a:gd name="connsiteX14" fmla="*/ 1044644 w 1146244"/>
                    <a:gd name="connsiteY14" fmla="*/ 958644 h 1065324"/>
                    <a:gd name="connsiteX15" fmla="*/ 937964 w 1146244"/>
                    <a:gd name="connsiteY15" fmla="*/ 1065324 h 1065324"/>
                    <a:gd name="connsiteX16" fmla="*/ 579824 w 1146244"/>
                    <a:gd name="connsiteY16" fmla="*/ 813864 h 1065324"/>
                    <a:gd name="connsiteX17" fmla="*/ 244544 w 1146244"/>
                    <a:gd name="connsiteY17" fmla="*/ 752904 h 1065324"/>
                    <a:gd name="connsiteX18" fmla="*/ 0 w 1146244"/>
                    <a:gd name="connsiteY18" fmla="*/ 421752 h 1065324"/>
                    <a:gd name="connsiteX19" fmla="*/ 188396 w 1146244"/>
                    <a:gd name="connsiteY19" fmla="*/ 175388 h 1065324"/>
                    <a:gd name="connsiteX20" fmla="*/ 198080 w 1146244"/>
                    <a:gd name="connsiteY20" fmla="*/ 123731 h 1065324"/>
                    <a:gd name="connsiteX21" fmla="*/ 257244 w 1146244"/>
                    <a:gd name="connsiteY21" fmla="*/ 156001 h 1065324"/>
                    <a:gd name="connsiteX22" fmla="*/ 288992 w 1146244"/>
                    <a:gd name="connsiteY22" fmla="*/ 270301 h 1065324"/>
                    <a:gd name="connsiteX23" fmla="*/ 523944 w 1146244"/>
                    <a:gd name="connsiteY23" fmla="*/ 295701 h 1065324"/>
                    <a:gd name="connsiteX24" fmla="*/ 581096 w 1146244"/>
                    <a:gd name="connsiteY24" fmla="*/ 257601 h 1065324"/>
                    <a:gd name="connsiteX25" fmla="*/ 612844 w 1146244"/>
                    <a:gd name="connsiteY25" fmla="*/ 175051 h 1065324"/>
                    <a:gd name="connsiteX26" fmla="*/ 587444 w 1146244"/>
                    <a:gd name="connsiteY26" fmla="*/ 130601 h 1065324"/>
                    <a:gd name="connsiteX27" fmla="*/ 775184 w 1146244"/>
                    <a:gd name="connsiteY27" fmla="*/ 0 h 10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146244" h="1065324">
                      <a:moveTo>
                        <a:pt x="775184" y="0"/>
                      </a:moveTo>
                      <a:lnTo>
                        <a:pt x="793184" y="13764"/>
                      </a:lnTo>
                      <a:lnTo>
                        <a:pt x="930344" y="158544"/>
                      </a:lnTo>
                      <a:lnTo>
                        <a:pt x="976064" y="402384"/>
                      </a:lnTo>
                      <a:lnTo>
                        <a:pt x="1048040" y="435101"/>
                      </a:lnTo>
                      <a:lnTo>
                        <a:pt x="1050992" y="454450"/>
                      </a:lnTo>
                      <a:lnTo>
                        <a:pt x="1127192" y="530650"/>
                      </a:lnTo>
                      <a:lnTo>
                        <a:pt x="1101792" y="632250"/>
                      </a:lnTo>
                      <a:lnTo>
                        <a:pt x="1127192" y="689400"/>
                      </a:lnTo>
                      <a:lnTo>
                        <a:pt x="1050992" y="733850"/>
                      </a:lnTo>
                      <a:lnTo>
                        <a:pt x="1050992" y="860850"/>
                      </a:lnTo>
                      <a:lnTo>
                        <a:pt x="1114496" y="848150"/>
                      </a:lnTo>
                      <a:lnTo>
                        <a:pt x="1146244" y="924350"/>
                      </a:lnTo>
                      <a:lnTo>
                        <a:pt x="1076500" y="984130"/>
                      </a:lnTo>
                      <a:lnTo>
                        <a:pt x="1044644" y="958644"/>
                      </a:lnTo>
                      <a:lnTo>
                        <a:pt x="937964" y="1065324"/>
                      </a:lnTo>
                      <a:lnTo>
                        <a:pt x="579824" y="813864"/>
                      </a:lnTo>
                      <a:lnTo>
                        <a:pt x="244544" y="752904"/>
                      </a:lnTo>
                      <a:lnTo>
                        <a:pt x="0" y="421752"/>
                      </a:lnTo>
                      <a:lnTo>
                        <a:pt x="188396" y="175388"/>
                      </a:lnTo>
                      <a:lnTo>
                        <a:pt x="198080" y="123731"/>
                      </a:lnTo>
                      <a:lnTo>
                        <a:pt x="257244" y="156001"/>
                      </a:lnTo>
                      <a:lnTo>
                        <a:pt x="288992" y="270301"/>
                      </a:lnTo>
                      <a:lnTo>
                        <a:pt x="523944" y="295701"/>
                      </a:lnTo>
                      <a:lnTo>
                        <a:pt x="581096" y="257601"/>
                      </a:lnTo>
                      <a:lnTo>
                        <a:pt x="612844" y="175051"/>
                      </a:lnTo>
                      <a:lnTo>
                        <a:pt x="587444" y="130601"/>
                      </a:lnTo>
                      <a:lnTo>
                        <a:pt x="7751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5FC7635F-C0AB-4AB6-BB5D-1ACE9202BFE8}"/>
                    </a:ext>
                  </a:extLst>
                </p:cNvPr>
                <p:cNvSpPr/>
                <p:nvPr/>
              </p:nvSpPr>
              <p:spPr>
                <a:xfrm>
                  <a:off x="50006248" y="-6819896"/>
                  <a:ext cx="1085852" cy="1473196"/>
                </a:xfrm>
                <a:custGeom>
                  <a:avLst/>
                  <a:gdLst>
                    <a:gd name="connsiteX0" fmla="*/ 491492 w 1085852"/>
                    <a:gd name="connsiteY0" fmla="*/ 0 h 1473196"/>
                    <a:gd name="connsiteX1" fmla="*/ 560072 w 1085852"/>
                    <a:gd name="connsiteY1" fmla="*/ 7620 h 1473196"/>
                    <a:gd name="connsiteX2" fmla="*/ 582932 w 1085852"/>
                    <a:gd name="connsiteY2" fmla="*/ 106680 h 1473196"/>
                    <a:gd name="connsiteX3" fmla="*/ 681992 w 1085852"/>
                    <a:gd name="connsiteY3" fmla="*/ 114300 h 1473196"/>
                    <a:gd name="connsiteX4" fmla="*/ 704852 w 1085852"/>
                    <a:gd name="connsiteY4" fmla="*/ 60960 h 1473196"/>
                    <a:gd name="connsiteX5" fmla="*/ 796292 w 1085852"/>
                    <a:gd name="connsiteY5" fmla="*/ 68580 h 1473196"/>
                    <a:gd name="connsiteX6" fmla="*/ 872492 w 1085852"/>
                    <a:gd name="connsiteY6" fmla="*/ 144780 h 1473196"/>
                    <a:gd name="connsiteX7" fmla="*/ 956312 w 1085852"/>
                    <a:gd name="connsiteY7" fmla="*/ 121920 h 1473196"/>
                    <a:gd name="connsiteX8" fmla="*/ 956312 w 1085852"/>
                    <a:gd name="connsiteY8" fmla="*/ 175260 h 1473196"/>
                    <a:gd name="connsiteX9" fmla="*/ 1003120 w 1085852"/>
                    <a:gd name="connsiteY9" fmla="*/ 198663 h 1473196"/>
                    <a:gd name="connsiteX10" fmla="*/ 908052 w 1085852"/>
                    <a:gd name="connsiteY10" fmla="*/ 317496 h 1473196"/>
                    <a:gd name="connsiteX11" fmla="*/ 927104 w 1085852"/>
                    <a:gd name="connsiteY11" fmla="*/ 419096 h 1473196"/>
                    <a:gd name="connsiteX12" fmla="*/ 882652 w 1085852"/>
                    <a:gd name="connsiteY12" fmla="*/ 546096 h 1473196"/>
                    <a:gd name="connsiteX13" fmla="*/ 857252 w 1085852"/>
                    <a:gd name="connsiteY13" fmla="*/ 590546 h 1473196"/>
                    <a:gd name="connsiteX14" fmla="*/ 857252 w 1085852"/>
                    <a:gd name="connsiteY14" fmla="*/ 654046 h 1473196"/>
                    <a:gd name="connsiteX15" fmla="*/ 920752 w 1085852"/>
                    <a:gd name="connsiteY15" fmla="*/ 666746 h 1473196"/>
                    <a:gd name="connsiteX16" fmla="*/ 933452 w 1085852"/>
                    <a:gd name="connsiteY16" fmla="*/ 825496 h 1473196"/>
                    <a:gd name="connsiteX17" fmla="*/ 927104 w 1085852"/>
                    <a:gd name="connsiteY17" fmla="*/ 901696 h 1473196"/>
                    <a:gd name="connsiteX18" fmla="*/ 1041400 w 1085852"/>
                    <a:gd name="connsiteY18" fmla="*/ 984246 h 1473196"/>
                    <a:gd name="connsiteX19" fmla="*/ 1066800 w 1085852"/>
                    <a:gd name="connsiteY19" fmla="*/ 1111246 h 1473196"/>
                    <a:gd name="connsiteX20" fmla="*/ 1047752 w 1085852"/>
                    <a:gd name="connsiteY20" fmla="*/ 1187446 h 1473196"/>
                    <a:gd name="connsiteX21" fmla="*/ 1085852 w 1085852"/>
                    <a:gd name="connsiteY21" fmla="*/ 1390646 h 1473196"/>
                    <a:gd name="connsiteX22" fmla="*/ 1054104 w 1085852"/>
                    <a:gd name="connsiteY22" fmla="*/ 1422396 h 1473196"/>
                    <a:gd name="connsiteX23" fmla="*/ 958852 w 1085852"/>
                    <a:gd name="connsiteY23" fmla="*/ 1396996 h 1473196"/>
                    <a:gd name="connsiteX24" fmla="*/ 908052 w 1085852"/>
                    <a:gd name="connsiteY24" fmla="*/ 1422396 h 1473196"/>
                    <a:gd name="connsiteX25" fmla="*/ 869952 w 1085852"/>
                    <a:gd name="connsiteY25" fmla="*/ 1473196 h 1473196"/>
                    <a:gd name="connsiteX26" fmla="*/ 800104 w 1085852"/>
                    <a:gd name="connsiteY26" fmla="*/ 1454146 h 1473196"/>
                    <a:gd name="connsiteX27" fmla="*/ 831852 w 1085852"/>
                    <a:gd name="connsiteY27" fmla="*/ 1403346 h 1473196"/>
                    <a:gd name="connsiteX28" fmla="*/ 774704 w 1085852"/>
                    <a:gd name="connsiteY28" fmla="*/ 1327146 h 1473196"/>
                    <a:gd name="connsiteX29" fmla="*/ 692152 w 1085852"/>
                    <a:gd name="connsiteY29" fmla="*/ 1314446 h 1473196"/>
                    <a:gd name="connsiteX30" fmla="*/ 685800 w 1085852"/>
                    <a:gd name="connsiteY30" fmla="*/ 1250946 h 1473196"/>
                    <a:gd name="connsiteX31" fmla="*/ 596904 w 1085852"/>
                    <a:gd name="connsiteY31" fmla="*/ 1276346 h 1473196"/>
                    <a:gd name="connsiteX32" fmla="*/ 584200 w 1085852"/>
                    <a:gd name="connsiteY32" fmla="*/ 1314446 h 1473196"/>
                    <a:gd name="connsiteX33" fmla="*/ 514352 w 1085852"/>
                    <a:gd name="connsiteY33" fmla="*/ 1333496 h 1473196"/>
                    <a:gd name="connsiteX34" fmla="*/ 488952 w 1085852"/>
                    <a:gd name="connsiteY34" fmla="*/ 1269996 h 1473196"/>
                    <a:gd name="connsiteX35" fmla="*/ 431800 w 1085852"/>
                    <a:gd name="connsiteY35" fmla="*/ 1282696 h 1473196"/>
                    <a:gd name="connsiteX36" fmla="*/ 412752 w 1085852"/>
                    <a:gd name="connsiteY36" fmla="*/ 1346196 h 1473196"/>
                    <a:gd name="connsiteX37" fmla="*/ 311152 w 1085852"/>
                    <a:gd name="connsiteY37" fmla="*/ 1384296 h 1473196"/>
                    <a:gd name="connsiteX38" fmla="*/ 298452 w 1085852"/>
                    <a:gd name="connsiteY38" fmla="*/ 1339846 h 1473196"/>
                    <a:gd name="connsiteX39" fmla="*/ 349252 w 1085852"/>
                    <a:gd name="connsiteY39" fmla="*/ 1225546 h 1473196"/>
                    <a:gd name="connsiteX40" fmla="*/ 222252 w 1085852"/>
                    <a:gd name="connsiteY40" fmla="*/ 1009646 h 1473196"/>
                    <a:gd name="connsiteX41" fmla="*/ 196852 w 1085852"/>
                    <a:gd name="connsiteY41" fmla="*/ 863596 h 1473196"/>
                    <a:gd name="connsiteX42" fmla="*/ 0 w 1085852"/>
                    <a:gd name="connsiteY42" fmla="*/ 825496 h 1473196"/>
                    <a:gd name="connsiteX43" fmla="*/ 139704 w 1085852"/>
                    <a:gd name="connsiteY43" fmla="*/ 679446 h 1473196"/>
                    <a:gd name="connsiteX44" fmla="*/ 171452 w 1085852"/>
                    <a:gd name="connsiteY44" fmla="*/ 527046 h 1473196"/>
                    <a:gd name="connsiteX45" fmla="*/ 114304 w 1085852"/>
                    <a:gd name="connsiteY45" fmla="*/ 292096 h 1473196"/>
                    <a:gd name="connsiteX46" fmla="*/ 205088 w 1085852"/>
                    <a:gd name="connsiteY46" fmla="*/ 205740 h 1473196"/>
                    <a:gd name="connsiteX47" fmla="*/ 354332 w 1085852"/>
                    <a:gd name="connsiteY47" fmla="*/ 205740 h 1473196"/>
                    <a:gd name="connsiteX48" fmla="*/ 491492 w 1085852"/>
                    <a:gd name="connsiteY48" fmla="*/ 0 h 1473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085852" h="1473196">
                      <a:moveTo>
                        <a:pt x="491492" y="0"/>
                      </a:moveTo>
                      <a:lnTo>
                        <a:pt x="560072" y="7620"/>
                      </a:lnTo>
                      <a:lnTo>
                        <a:pt x="582932" y="106680"/>
                      </a:lnTo>
                      <a:lnTo>
                        <a:pt x="681992" y="114300"/>
                      </a:lnTo>
                      <a:lnTo>
                        <a:pt x="704852" y="60960"/>
                      </a:lnTo>
                      <a:lnTo>
                        <a:pt x="796292" y="68580"/>
                      </a:lnTo>
                      <a:lnTo>
                        <a:pt x="872492" y="144780"/>
                      </a:lnTo>
                      <a:lnTo>
                        <a:pt x="956312" y="121920"/>
                      </a:lnTo>
                      <a:lnTo>
                        <a:pt x="956312" y="175260"/>
                      </a:lnTo>
                      <a:lnTo>
                        <a:pt x="1003120" y="198663"/>
                      </a:lnTo>
                      <a:lnTo>
                        <a:pt x="908052" y="317496"/>
                      </a:lnTo>
                      <a:lnTo>
                        <a:pt x="927104" y="419096"/>
                      </a:lnTo>
                      <a:lnTo>
                        <a:pt x="882652" y="546096"/>
                      </a:lnTo>
                      <a:lnTo>
                        <a:pt x="857252" y="590546"/>
                      </a:lnTo>
                      <a:lnTo>
                        <a:pt x="857252" y="654046"/>
                      </a:lnTo>
                      <a:lnTo>
                        <a:pt x="920752" y="666746"/>
                      </a:lnTo>
                      <a:lnTo>
                        <a:pt x="933452" y="825496"/>
                      </a:lnTo>
                      <a:lnTo>
                        <a:pt x="927104" y="901696"/>
                      </a:lnTo>
                      <a:lnTo>
                        <a:pt x="1041400" y="984246"/>
                      </a:lnTo>
                      <a:lnTo>
                        <a:pt x="1066800" y="1111246"/>
                      </a:lnTo>
                      <a:lnTo>
                        <a:pt x="1047752" y="1187446"/>
                      </a:lnTo>
                      <a:lnTo>
                        <a:pt x="1085852" y="1390646"/>
                      </a:lnTo>
                      <a:lnTo>
                        <a:pt x="1054104" y="1422396"/>
                      </a:lnTo>
                      <a:lnTo>
                        <a:pt x="958852" y="1396996"/>
                      </a:lnTo>
                      <a:lnTo>
                        <a:pt x="908052" y="1422396"/>
                      </a:lnTo>
                      <a:lnTo>
                        <a:pt x="869952" y="1473196"/>
                      </a:lnTo>
                      <a:lnTo>
                        <a:pt x="800104" y="1454146"/>
                      </a:lnTo>
                      <a:lnTo>
                        <a:pt x="831852" y="1403346"/>
                      </a:lnTo>
                      <a:lnTo>
                        <a:pt x="774704" y="1327146"/>
                      </a:lnTo>
                      <a:lnTo>
                        <a:pt x="692152" y="1314446"/>
                      </a:lnTo>
                      <a:lnTo>
                        <a:pt x="685800" y="1250946"/>
                      </a:lnTo>
                      <a:lnTo>
                        <a:pt x="596904" y="1276346"/>
                      </a:lnTo>
                      <a:lnTo>
                        <a:pt x="584200" y="1314446"/>
                      </a:lnTo>
                      <a:lnTo>
                        <a:pt x="514352" y="1333496"/>
                      </a:lnTo>
                      <a:lnTo>
                        <a:pt x="488952" y="1269996"/>
                      </a:lnTo>
                      <a:lnTo>
                        <a:pt x="431800" y="1282696"/>
                      </a:lnTo>
                      <a:lnTo>
                        <a:pt x="412752" y="1346196"/>
                      </a:lnTo>
                      <a:lnTo>
                        <a:pt x="311152" y="1384296"/>
                      </a:lnTo>
                      <a:lnTo>
                        <a:pt x="298452" y="1339846"/>
                      </a:lnTo>
                      <a:lnTo>
                        <a:pt x="349252" y="1225546"/>
                      </a:lnTo>
                      <a:lnTo>
                        <a:pt x="222252" y="1009646"/>
                      </a:lnTo>
                      <a:lnTo>
                        <a:pt x="196852" y="863596"/>
                      </a:lnTo>
                      <a:lnTo>
                        <a:pt x="0" y="825496"/>
                      </a:lnTo>
                      <a:lnTo>
                        <a:pt x="139704" y="679446"/>
                      </a:lnTo>
                      <a:lnTo>
                        <a:pt x="171452" y="527046"/>
                      </a:lnTo>
                      <a:lnTo>
                        <a:pt x="114304" y="292096"/>
                      </a:lnTo>
                      <a:lnTo>
                        <a:pt x="205088" y="205740"/>
                      </a:lnTo>
                      <a:lnTo>
                        <a:pt x="354332" y="205740"/>
                      </a:lnTo>
                      <a:lnTo>
                        <a:pt x="4914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81D68D68-D24A-4BD6-9C8B-F8492CA1365B}"/>
                    </a:ext>
                  </a:extLst>
                </p:cNvPr>
                <p:cNvSpPr/>
                <p:nvPr/>
              </p:nvSpPr>
              <p:spPr>
                <a:xfrm>
                  <a:off x="48504696" y="-6788148"/>
                  <a:ext cx="872904" cy="2451099"/>
                </a:xfrm>
                <a:custGeom>
                  <a:avLst/>
                  <a:gdLst>
                    <a:gd name="connsiteX0" fmla="*/ 301404 w 872904"/>
                    <a:gd name="connsiteY0" fmla="*/ 0 h 2451099"/>
                    <a:gd name="connsiteX1" fmla="*/ 485404 w 872904"/>
                    <a:gd name="connsiteY1" fmla="*/ 83096 h 2451099"/>
                    <a:gd name="connsiteX2" fmla="*/ 491904 w 872904"/>
                    <a:gd name="connsiteY2" fmla="*/ 95249 h 2451099"/>
                    <a:gd name="connsiteX3" fmla="*/ 561752 w 872904"/>
                    <a:gd name="connsiteY3" fmla="*/ 88899 h 2451099"/>
                    <a:gd name="connsiteX4" fmla="*/ 644304 w 872904"/>
                    <a:gd name="connsiteY4" fmla="*/ 241299 h 2451099"/>
                    <a:gd name="connsiteX5" fmla="*/ 764952 w 872904"/>
                    <a:gd name="connsiteY5" fmla="*/ 368299 h 2451099"/>
                    <a:gd name="connsiteX6" fmla="*/ 844896 w 872904"/>
                    <a:gd name="connsiteY6" fmla="*/ 351169 h 2451099"/>
                    <a:gd name="connsiteX7" fmla="*/ 872904 w 872904"/>
                    <a:gd name="connsiteY7" fmla="*/ 507999 h 2451099"/>
                    <a:gd name="connsiteX8" fmla="*/ 841152 w 872904"/>
                    <a:gd name="connsiteY8" fmla="*/ 558799 h 2451099"/>
                    <a:gd name="connsiteX9" fmla="*/ 847504 w 872904"/>
                    <a:gd name="connsiteY9" fmla="*/ 634999 h 2451099"/>
                    <a:gd name="connsiteX10" fmla="*/ 752256 w 872904"/>
                    <a:gd name="connsiteY10" fmla="*/ 711199 h 2451099"/>
                    <a:gd name="connsiteX11" fmla="*/ 860204 w 872904"/>
                    <a:gd name="connsiteY11" fmla="*/ 876299 h 2451099"/>
                    <a:gd name="connsiteX12" fmla="*/ 815752 w 872904"/>
                    <a:gd name="connsiteY12" fmla="*/ 933449 h 2451099"/>
                    <a:gd name="connsiteX13" fmla="*/ 758604 w 872904"/>
                    <a:gd name="connsiteY13" fmla="*/ 869949 h 2451099"/>
                    <a:gd name="connsiteX14" fmla="*/ 707804 w 872904"/>
                    <a:gd name="connsiteY14" fmla="*/ 831849 h 2451099"/>
                    <a:gd name="connsiteX15" fmla="*/ 599856 w 872904"/>
                    <a:gd name="connsiteY15" fmla="*/ 768349 h 2451099"/>
                    <a:gd name="connsiteX16" fmla="*/ 549056 w 872904"/>
                    <a:gd name="connsiteY16" fmla="*/ 800099 h 2451099"/>
                    <a:gd name="connsiteX17" fmla="*/ 542704 w 872904"/>
                    <a:gd name="connsiteY17" fmla="*/ 863599 h 2451099"/>
                    <a:gd name="connsiteX18" fmla="*/ 472856 w 872904"/>
                    <a:gd name="connsiteY18" fmla="*/ 857249 h 2451099"/>
                    <a:gd name="connsiteX19" fmla="*/ 409352 w 872904"/>
                    <a:gd name="connsiteY19" fmla="*/ 939799 h 2451099"/>
                    <a:gd name="connsiteX20" fmla="*/ 453804 w 872904"/>
                    <a:gd name="connsiteY20" fmla="*/ 977899 h 2451099"/>
                    <a:gd name="connsiteX21" fmla="*/ 491904 w 872904"/>
                    <a:gd name="connsiteY21" fmla="*/ 939799 h 2451099"/>
                    <a:gd name="connsiteX22" fmla="*/ 536352 w 872904"/>
                    <a:gd name="connsiteY22" fmla="*/ 971549 h 2451099"/>
                    <a:gd name="connsiteX23" fmla="*/ 504604 w 872904"/>
                    <a:gd name="connsiteY23" fmla="*/ 1136649 h 2451099"/>
                    <a:gd name="connsiteX24" fmla="*/ 422056 w 872904"/>
                    <a:gd name="connsiteY24" fmla="*/ 1231899 h 2451099"/>
                    <a:gd name="connsiteX25" fmla="*/ 466504 w 872904"/>
                    <a:gd name="connsiteY25" fmla="*/ 1250949 h 2451099"/>
                    <a:gd name="connsiteX26" fmla="*/ 466504 w 872904"/>
                    <a:gd name="connsiteY26" fmla="*/ 1320799 h 2451099"/>
                    <a:gd name="connsiteX27" fmla="*/ 428404 w 872904"/>
                    <a:gd name="connsiteY27" fmla="*/ 1371599 h 2451099"/>
                    <a:gd name="connsiteX28" fmla="*/ 523656 w 872904"/>
                    <a:gd name="connsiteY28" fmla="*/ 1504949 h 2451099"/>
                    <a:gd name="connsiteX29" fmla="*/ 504604 w 872904"/>
                    <a:gd name="connsiteY29" fmla="*/ 1549399 h 2451099"/>
                    <a:gd name="connsiteX30" fmla="*/ 466504 w 872904"/>
                    <a:gd name="connsiteY30" fmla="*/ 1600199 h 2451099"/>
                    <a:gd name="connsiteX31" fmla="*/ 441104 w 872904"/>
                    <a:gd name="connsiteY31" fmla="*/ 1835149 h 2451099"/>
                    <a:gd name="connsiteX32" fmla="*/ 485552 w 872904"/>
                    <a:gd name="connsiteY32" fmla="*/ 1892299 h 2451099"/>
                    <a:gd name="connsiteX33" fmla="*/ 625256 w 872904"/>
                    <a:gd name="connsiteY33" fmla="*/ 1930399 h 2451099"/>
                    <a:gd name="connsiteX34" fmla="*/ 663352 w 872904"/>
                    <a:gd name="connsiteY34" fmla="*/ 2158999 h 2451099"/>
                    <a:gd name="connsiteX35" fmla="*/ 650656 w 872904"/>
                    <a:gd name="connsiteY35" fmla="*/ 2254249 h 2451099"/>
                    <a:gd name="connsiteX36" fmla="*/ 542704 w 872904"/>
                    <a:gd name="connsiteY36" fmla="*/ 2279649 h 2451099"/>
                    <a:gd name="connsiteX37" fmla="*/ 485552 w 872904"/>
                    <a:gd name="connsiteY37" fmla="*/ 2279649 h 2451099"/>
                    <a:gd name="connsiteX38" fmla="*/ 453804 w 872904"/>
                    <a:gd name="connsiteY38" fmla="*/ 2362199 h 2451099"/>
                    <a:gd name="connsiteX39" fmla="*/ 358552 w 872904"/>
                    <a:gd name="connsiteY39" fmla="*/ 2451099 h 2451099"/>
                    <a:gd name="connsiteX40" fmla="*/ 237904 w 872904"/>
                    <a:gd name="connsiteY40" fmla="*/ 2197099 h 2451099"/>
                    <a:gd name="connsiteX41" fmla="*/ 256952 w 872904"/>
                    <a:gd name="connsiteY41" fmla="*/ 2139949 h 2451099"/>
                    <a:gd name="connsiteX42" fmla="*/ 161704 w 872904"/>
                    <a:gd name="connsiteY42" fmla="*/ 1949449 h 2451099"/>
                    <a:gd name="connsiteX43" fmla="*/ 199804 w 872904"/>
                    <a:gd name="connsiteY43" fmla="*/ 1854199 h 2451099"/>
                    <a:gd name="connsiteX44" fmla="*/ 79152 w 872904"/>
                    <a:gd name="connsiteY44" fmla="*/ 1828799 h 2451099"/>
                    <a:gd name="connsiteX45" fmla="*/ 104552 w 872904"/>
                    <a:gd name="connsiteY45" fmla="*/ 1758949 h 2451099"/>
                    <a:gd name="connsiteX46" fmla="*/ 60104 w 872904"/>
                    <a:gd name="connsiteY46" fmla="*/ 1593849 h 2451099"/>
                    <a:gd name="connsiteX47" fmla="*/ 123604 w 872904"/>
                    <a:gd name="connsiteY47" fmla="*/ 1479549 h 2451099"/>
                    <a:gd name="connsiteX48" fmla="*/ 117256 w 872904"/>
                    <a:gd name="connsiteY48" fmla="*/ 1339853 h 2451099"/>
                    <a:gd name="connsiteX49" fmla="*/ 126144 w 872904"/>
                    <a:gd name="connsiteY49" fmla="*/ 1339853 h 2451099"/>
                    <a:gd name="connsiteX50" fmla="*/ 133764 w 872904"/>
                    <a:gd name="connsiteY50" fmla="*/ 1217933 h 2451099"/>
                    <a:gd name="connsiteX51" fmla="*/ 27084 w 872904"/>
                    <a:gd name="connsiteY51" fmla="*/ 1156973 h 2451099"/>
                    <a:gd name="connsiteX52" fmla="*/ 34704 w 872904"/>
                    <a:gd name="connsiteY52" fmla="*/ 1080773 h 2451099"/>
                    <a:gd name="connsiteX53" fmla="*/ 28460 w 872904"/>
                    <a:gd name="connsiteY53" fmla="*/ 1075779 h 2451099"/>
                    <a:gd name="connsiteX54" fmla="*/ 98204 w 872904"/>
                    <a:gd name="connsiteY54" fmla="*/ 1015999 h 2451099"/>
                    <a:gd name="connsiteX55" fmla="*/ 66456 w 872904"/>
                    <a:gd name="connsiteY55" fmla="*/ 939799 h 2451099"/>
                    <a:gd name="connsiteX56" fmla="*/ 2952 w 872904"/>
                    <a:gd name="connsiteY56" fmla="*/ 952499 h 2451099"/>
                    <a:gd name="connsiteX57" fmla="*/ 2952 w 872904"/>
                    <a:gd name="connsiteY57" fmla="*/ 825499 h 2451099"/>
                    <a:gd name="connsiteX58" fmla="*/ 79152 w 872904"/>
                    <a:gd name="connsiteY58" fmla="*/ 781049 h 2451099"/>
                    <a:gd name="connsiteX59" fmla="*/ 53752 w 872904"/>
                    <a:gd name="connsiteY59" fmla="*/ 723899 h 2451099"/>
                    <a:gd name="connsiteX60" fmla="*/ 79152 w 872904"/>
                    <a:gd name="connsiteY60" fmla="*/ 622299 h 2451099"/>
                    <a:gd name="connsiteX61" fmla="*/ 2952 w 872904"/>
                    <a:gd name="connsiteY61" fmla="*/ 546099 h 2451099"/>
                    <a:gd name="connsiteX62" fmla="*/ 0 w 872904"/>
                    <a:gd name="connsiteY62" fmla="*/ 526750 h 2451099"/>
                    <a:gd name="connsiteX63" fmla="*/ 11844 w 872904"/>
                    <a:gd name="connsiteY63" fmla="*/ 532133 h 2451099"/>
                    <a:gd name="connsiteX64" fmla="*/ 11844 w 872904"/>
                    <a:gd name="connsiteY64" fmla="*/ 318773 h 2451099"/>
                    <a:gd name="connsiteX65" fmla="*/ 240444 w 872904"/>
                    <a:gd name="connsiteY65" fmla="*/ 166373 h 2451099"/>
                    <a:gd name="connsiteX66" fmla="*/ 246520 w 872904"/>
                    <a:gd name="connsiteY66" fmla="*/ 2287 h 2451099"/>
                    <a:gd name="connsiteX67" fmla="*/ 301404 w 872904"/>
                    <a:gd name="connsiteY67" fmla="*/ 0 h 2451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872904" h="2451099">
                      <a:moveTo>
                        <a:pt x="301404" y="0"/>
                      </a:moveTo>
                      <a:lnTo>
                        <a:pt x="485404" y="83096"/>
                      </a:lnTo>
                      <a:lnTo>
                        <a:pt x="491904" y="95249"/>
                      </a:lnTo>
                      <a:lnTo>
                        <a:pt x="561752" y="88899"/>
                      </a:lnTo>
                      <a:lnTo>
                        <a:pt x="644304" y="241299"/>
                      </a:lnTo>
                      <a:lnTo>
                        <a:pt x="764952" y="368299"/>
                      </a:lnTo>
                      <a:lnTo>
                        <a:pt x="844896" y="351169"/>
                      </a:lnTo>
                      <a:lnTo>
                        <a:pt x="872904" y="507999"/>
                      </a:lnTo>
                      <a:lnTo>
                        <a:pt x="841152" y="558799"/>
                      </a:lnTo>
                      <a:lnTo>
                        <a:pt x="847504" y="634999"/>
                      </a:lnTo>
                      <a:lnTo>
                        <a:pt x="752256" y="711199"/>
                      </a:lnTo>
                      <a:lnTo>
                        <a:pt x="860204" y="876299"/>
                      </a:lnTo>
                      <a:lnTo>
                        <a:pt x="815752" y="933449"/>
                      </a:lnTo>
                      <a:lnTo>
                        <a:pt x="758604" y="869949"/>
                      </a:lnTo>
                      <a:lnTo>
                        <a:pt x="707804" y="831849"/>
                      </a:lnTo>
                      <a:lnTo>
                        <a:pt x="599856" y="768349"/>
                      </a:lnTo>
                      <a:lnTo>
                        <a:pt x="549056" y="800099"/>
                      </a:lnTo>
                      <a:lnTo>
                        <a:pt x="542704" y="863599"/>
                      </a:lnTo>
                      <a:lnTo>
                        <a:pt x="472856" y="857249"/>
                      </a:lnTo>
                      <a:lnTo>
                        <a:pt x="409352" y="939799"/>
                      </a:lnTo>
                      <a:lnTo>
                        <a:pt x="453804" y="977899"/>
                      </a:lnTo>
                      <a:lnTo>
                        <a:pt x="491904" y="939799"/>
                      </a:lnTo>
                      <a:lnTo>
                        <a:pt x="536352" y="971549"/>
                      </a:lnTo>
                      <a:lnTo>
                        <a:pt x="504604" y="1136649"/>
                      </a:lnTo>
                      <a:lnTo>
                        <a:pt x="422056" y="1231899"/>
                      </a:lnTo>
                      <a:lnTo>
                        <a:pt x="466504" y="1250949"/>
                      </a:lnTo>
                      <a:lnTo>
                        <a:pt x="466504" y="1320799"/>
                      </a:lnTo>
                      <a:lnTo>
                        <a:pt x="428404" y="1371599"/>
                      </a:lnTo>
                      <a:lnTo>
                        <a:pt x="523656" y="1504949"/>
                      </a:lnTo>
                      <a:lnTo>
                        <a:pt x="504604" y="1549399"/>
                      </a:lnTo>
                      <a:lnTo>
                        <a:pt x="466504" y="1600199"/>
                      </a:lnTo>
                      <a:lnTo>
                        <a:pt x="441104" y="1835149"/>
                      </a:lnTo>
                      <a:lnTo>
                        <a:pt x="485552" y="1892299"/>
                      </a:lnTo>
                      <a:lnTo>
                        <a:pt x="625256" y="1930399"/>
                      </a:lnTo>
                      <a:lnTo>
                        <a:pt x="663352" y="2158999"/>
                      </a:lnTo>
                      <a:lnTo>
                        <a:pt x="650656" y="2254249"/>
                      </a:lnTo>
                      <a:lnTo>
                        <a:pt x="542704" y="2279649"/>
                      </a:lnTo>
                      <a:lnTo>
                        <a:pt x="485552" y="2279649"/>
                      </a:lnTo>
                      <a:lnTo>
                        <a:pt x="453804" y="2362199"/>
                      </a:lnTo>
                      <a:lnTo>
                        <a:pt x="358552" y="2451099"/>
                      </a:lnTo>
                      <a:lnTo>
                        <a:pt x="237904" y="2197099"/>
                      </a:lnTo>
                      <a:lnTo>
                        <a:pt x="256952" y="2139949"/>
                      </a:lnTo>
                      <a:lnTo>
                        <a:pt x="161704" y="1949449"/>
                      </a:lnTo>
                      <a:lnTo>
                        <a:pt x="199804" y="1854199"/>
                      </a:lnTo>
                      <a:lnTo>
                        <a:pt x="79152" y="1828799"/>
                      </a:lnTo>
                      <a:lnTo>
                        <a:pt x="104552" y="1758949"/>
                      </a:lnTo>
                      <a:lnTo>
                        <a:pt x="60104" y="1593849"/>
                      </a:lnTo>
                      <a:lnTo>
                        <a:pt x="123604" y="1479549"/>
                      </a:lnTo>
                      <a:lnTo>
                        <a:pt x="117256" y="1339853"/>
                      </a:lnTo>
                      <a:lnTo>
                        <a:pt x="126144" y="1339853"/>
                      </a:lnTo>
                      <a:lnTo>
                        <a:pt x="133764" y="1217933"/>
                      </a:lnTo>
                      <a:lnTo>
                        <a:pt x="27084" y="1156973"/>
                      </a:lnTo>
                      <a:lnTo>
                        <a:pt x="34704" y="1080773"/>
                      </a:lnTo>
                      <a:lnTo>
                        <a:pt x="28460" y="1075779"/>
                      </a:lnTo>
                      <a:lnTo>
                        <a:pt x="98204" y="1015999"/>
                      </a:lnTo>
                      <a:lnTo>
                        <a:pt x="66456" y="939799"/>
                      </a:lnTo>
                      <a:lnTo>
                        <a:pt x="2952" y="952499"/>
                      </a:lnTo>
                      <a:lnTo>
                        <a:pt x="2952" y="825499"/>
                      </a:lnTo>
                      <a:lnTo>
                        <a:pt x="79152" y="781049"/>
                      </a:lnTo>
                      <a:lnTo>
                        <a:pt x="53752" y="723899"/>
                      </a:lnTo>
                      <a:lnTo>
                        <a:pt x="79152" y="622299"/>
                      </a:lnTo>
                      <a:lnTo>
                        <a:pt x="2952" y="546099"/>
                      </a:lnTo>
                      <a:lnTo>
                        <a:pt x="0" y="526750"/>
                      </a:lnTo>
                      <a:lnTo>
                        <a:pt x="11844" y="532133"/>
                      </a:lnTo>
                      <a:lnTo>
                        <a:pt x="11844" y="318773"/>
                      </a:lnTo>
                      <a:lnTo>
                        <a:pt x="240444" y="166373"/>
                      </a:lnTo>
                      <a:lnTo>
                        <a:pt x="246520" y="2287"/>
                      </a:lnTo>
                      <a:lnTo>
                        <a:pt x="3014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9CEF4006-B480-4CF5-AAA1-22E82B7DAC33}"/>
                    </a:ext>
                  </a:extLst>
                </p:cNvPr>
                <p:cNvSpPr/>
                <p:nvPr/>
              </p:nvSpPr>
              <p:spPr>
                <a:xfrm>
                  <a:off x="52666900" y="-1542436"/>
                  <a:ext cx="1245440" cy="772818"/>
                </a:xfrm>
                <a:custGeom>
                  <a:avLst/>
                  <a:gdLst>
                    <a:gd name="connsiteX0" fmla="*/ 56136 w 1245440"/>
                    <a:gd name="connsiteY0" fmla="*/ 0 h 772818"/>
                    <a:gd name="connsiteX1" fmla="*/ 55880 w 1245440"/>
                    <a:gd name="connsiteY1" fmla="*/ 3198 h 772818"/>
                    <a:gd name="connsiteX2" fmla="*/ 436880 w 1245440"/>
                    <a:gd name="connsiteY2" fmla="*/ 41298 h 772818"/>
                    <a:gd name="connsiteX3" fmla="*/ 558800 w 1245440"/>
                    <a:gd name="connsiteY3" fmla="*/ 239418 h 772818"/>
                    <a:gd name="connsiteX4" fmla="*/ 619760 w 1245440"/>
                    <a:gd name="connsiteY4" fmla="*/ 140358 h 772818"/>
                    <a:gd name="connsiteX5" fmla="*/ 840740 w 1245440"/>
                    <a:gd name="connsiteY5" fmla="*/ 10818 h 772818"/>
                    <a:gd name="connsiteX6" fmla="*/ 1000760 w 1245440"/>
                    <a:gd name="connsiteY6" fmla="*/ 186078 h 772818"/>
                    <a:gd name="connsiteX7" fmla="*/ 1084580 w 1245440"/>
                    <a:gd name="connsiteY7" fmla="*/ 140358 h 772818"/>
                    <a:gd name="connsiteX8" fmla="*/ 1245440 w 1245440"/>
                    <a:gd name="connsiteY8" fmla="*/ 178658 h 772818"/>
                    <a:gd name="connsiteX9" fmla="*/ 1244600 w 1245440"/>
                    <a:gd name="connsiteY9" fmla="*/ 183538 h 772818"/>
                    <a:gd name="connsiteX10" fmla="*/ 1193800 w 1245440"/>
                    <a:gd name="connsiteY10" fmla="*/ 253388 h 772818"/>
                    <a:gd name="connsiteX11" fmla="*/ 1130816 w 1245440"/>
                    <a:gd name="connsiteY11" fmla="*/ 350290 h 772818"/>
                    <a:gd name="connsiteX12" fmla="*/ 1117600 w 1245440"/>
                    <a:gd name="connsiteY12" fmla="*/ 348638 h 772818"/>
                    <a:gd name="connsiteX13" fmla="*/ 1054100 w 1245440"/>
                    <a:gd name="connsiteY13" fmla="*/ 354988 h 772818"/>
                    <a:gd name="connsiteX14" fmla="*/ 958852 w 1245440"/>
                    <a:gd name="connsiteY14" fmla="*/ 386738 h 772818"/>
                    <a:gd name="connsiteX15" fmla="*/ 730252 w 1245440"/>
                    <a:gd name="connsiteY15" fmla="*/ 539138 h 772818"/>
                    <a:gd name="connsiteX16" fmla="*/ 615948 w 1245440"/>
                    <a:gd name="connsiteY16" fmla="*/ 634388 h 772818"/>
                    <a:gd name="connsiteX17" fmla="*/ 527052 w 1245440"/>
                    <a:gd name="connsiteY17" fmla="*/ 672488 h 772818"/>
                    <a:gd name="connsiteX18" fmla="*/ 527052 w 1245440"/>
                    <a:gd name="connsiteY18" fmla="*/ 679010 h 772818"/>
                    <a:gd name="connsiteX19" fmla="*/ 368300 w 1245440"/>
                    <a:gd name="connsiteY19" fmla="*/ 772818 h 772818"/>
                    <a:gd name="connsiteX20" fmla="*/ 215900 w 1245440"/>
                    <a:gd name="connsiteY20" fmla="*/ 628038 h 772818"/>
                    <a:gd name="connsiteX21" fmla="*/ 93980 w 1245440"/>
                    <a:gd name="connsiteY21" fmla="*/ 559458 h 772818"/>
                    <a:gd name="connsiteX22" fmla="*/ 88248 w 1245440"/>
                    <a:gd name="connsiteY22" fmla="*/ 565189 h 772818"/>
                    <a:gd name="connsiteX23" fmla="*/ 38100 w 1245440"/>
                    <a:gd name="connsiteY23" fmla="*/ 475636 h 772818"/>
                    <a:gd name="connsiteX24" fmla="*/ 0 w 1245440"/>
                    <a:gd name="connsiteY24" fmla="*/ 399436 h 772818"/>
                    <a:gd name="connsiteX25" fmla="*/ 44452 w 1245440"/>
                    <a:gd name="connsiteY25" fmla="*/ 132736 h 772818"/>
                    <a:gd name="connsiteX26" fmla="*/ 57148 w 1245440"/>
                    <a:gd name="connsiteY26" fmla="*/ 100986 h 772818"/>
                    <a:gd name="connsiteX27" fmla="*/ 44452 w 1245440"/>
                    <a:gd name="connsiteY27" fmla="*/ 5736 h 772818"/>
                    <a:gd name="connsiteX28" fmla="*/ 56136 w 1245440"/>
                    <a:gd name="connsiteY28" fmla="*/ 0 h 772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245440" h="772818">
                      <a:moveTo>
                        <a:pt x="56136" y="0"/>
                      </a:moveTo>
                      <a:lnTo>
                        <a:pt x="55880" y="3198"/>
                      </a:lnTo>
                      <a:lnTo>
                        <a:pt x="436880" y="41298"/>
                      </a:lnTo>
                      <a:lnTo>
                        <a:pt x="558800" y="239418"/>
                      </a:lnTo>
                      <a:lnTo>
                        <a:pt x="619760" y="140358"/>
                      </a:lnTo>
                      <a:lnTo>
                        <a:pt x="840740" y="10818"/>
                      </a:lnTo>
                      <a:lnTo>
                        <a:pt x="1000760" y="186078"/>
                      </a:lnTo>
                      <a:lnTo>
                        <a:pt x="1084580" y="140358"/>
                      </a:lnTo>
                      <a:lnTo>
                        <a:pt x="1245440" y="178658"/>
                      </a:lnTo>
                      <a:lnTo>
                        <a:pt x="1244600" y="183538"/>
                      </a:lnTo>
                      <a:lnTo>
                        <a:pt x="1193800" y="253388"/>
                      </a:lnTo>
                      <a:lnTo>
                        <a:pt x="1130816" y="350290"/>
                      </a:lnTo>
                      <a:lnTo>
                        <a:pt x="1117600" y="348638"/>
                      </a:lnTo>
                      <a:lnTo>
                        <a:pt x="1054100" y="354988"/>
                      </a:lnTo>
                      <a:lnTo>
                        <a:pt x="958852" y="386738"/>
                      </a:lnTo>
                      <a:lnTo>
                        <a:pt x="730252" y="539138"/>
                      </a:lnTo>
                      <a:lnTo>
                        <a:pt x="615948" y="634388"/>
                      </a:lnTo>
                      <a:lnTo>
                        <a:pt x="527052" y="672488"/>
                      </a:lnTo>
                      <a:lnTo>
                        <a:pt x="527052" y="679010"/>
                      </a:lnTo>
                      <a:lnTo>
                        <a:pt x="368300" y="772818"/>
                      </a:lnTo>
                      <a:lnTo>
                        <a:pt x="215900" y="628038"/>
                      </a:lnTo>
                      <a:lnTo>
                        <a:pt x="93980" y="559458"/>
                      </a:lnTo>
                      <a:lnTo>
                        <a:pt x="88248" y="565189"/>
                      </a:lnTo>
                      <a:lnTo>
                        <a:pt x="38100" y="475636"/>
                      </a:lnTo>
                      <a:lnTo>
                        <a:pt x="0" y="399436"/>
                      </a:lnTo>
                      <a:lnTo>
                        <a:pt x="44452" y="132736"/>
                      </a:lnTo>
                      <a:lnTo>
                        <a:pt x="57148" y="100986"/>
                      </a:lnTo>
                      <a:lnTo>
                        <a:pt x="44452" y="5736"/>
                      </a:lnTo>
                      <a:lnTo>
                        <a:pt x="561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6325A73A-C0C1-4558-8C25-7CAF4F728CDA}"/>
                    </a:ext>
                  </a:extLst>
                </p:cNvPr>
                <p:cNvSpPr/>
                <p:nvPr/>
              </p:nvSpPr>
              <p:spPr>
                <a:xfrm>
                  <a:off x="50711100" y="609601"/>
                  <a:ext cx="1383500" cy="717553"/>
                </a:xfrm>
                <a:custGeom>
                  <a:avLst/>
                  <a:gdLst>
                    <a:gd name="connsiteX0" fmla="*/ 1074420 w 1383500"/>
                    <a:gd name="connsiteY0" fmla="*/ 0 h 717553"/>
                    <a:gd name="connsiteX1" fmla="*/ 1165860 w 1383500"/>
                    <a:gd name="connsiteY1" fmla="*/ 45720 h 717553"/>
                    <a:gd name="connsiteX2" fmla="*/ 1219200 w 1383500"/>
                    <a:gd name="connsiteY2" fmla="*/ 15240 h 717553"/>
                    <a:gd name="connsiteX3" fmla="*/ 1356360 w 1383500"/>
                    <a:gd name="connsiteY3" fmla="*/ 38100 h 717553"/>
                    <a:gd name="connsiteX4" fmla="*/ 1383500 w 1383500"/>
                    <a:gd name="connsiteY4" fmla="*/ 124044 h 717553"/>
                    <a:gd name="connsiteX5" fmla="*/ 1325880 w 1383500"/>
                    <a:gd name="connsiteY5" fmla="*/ 175262 h 717553"/>
                    <a:gd name="connsiteX6" fmla="*/ 1082040 w 1383500"/>
                    <a:gd name="connsiteY6" fmla="*/ 548642 h 717553"/>
                    <a:gd name="connsiteX7" fmla="*/ 1021080 w 1383500"/>
                    <a:gd name="connsiteY7" fmla="*/ 556262 h 717553"/>
                    <a:gd name="connsiteX8" fmla="*/ 886944 w 1383500"/>
                    <a:gd name="connsiteY8" fmla="*/ 586070 h 717553"/>
                    <a:gd name="connsiteX9" fmla="*/ 882652 w 1383500"/>
                    <a:gd name="connsiteY9" fmla="*/ 584203 h 717553"/>
                    <a:gd name="connsiteX10" fmla="*/ 704852 w 1383500"/>
                    <a:gd name="connsiteY10" fmla="*/ 635003 h 717553"/>
                    <a:gd name="connsiteX11" fmla="*/ 615948 w 1383500"/>
                    <a:gd name="connsiteY11" fmla="*/ 635003 h 717553"/>
                    <a:gd name="connsiteX12" fmla="*/ 558800 w 1383500"/>
                    <a:gd name="connsiteY12" fmla="*/ 717553 h 717553"/>
                    <a:gd name="connsiteX13" fmla="*/ 336548 w 1383500"/>
                    <a:gd name="connsiteY13" fmla="*/ 641353 h 717553"/>
                    <a:gd name="connsiteX14" fmla="*/ 198780 w 1383500"/>
                    <a:gd name="connsiteY14" fmla="*/ 672351 h 717553"/>
                    <a:gd name="connsiteX15" fmla="*/ 175260 w 1383500"/>
                    <a:gd name="connsiteY15" fmla="*/ 662944 h 717553"/>
                    <a:gd name="connsiteX16" fmla="*/ 129540 w 1383500"/>
                    <a:gd name="connsiteY16" fmla="*/ 502924 h 717553"/>
                    <a:gd name="connsiteX17" fmla="*/ 83820 w 1383500"/>
                    <a:gd name="connsiteY17" fmla="*/ 480064 h 717553"/>
                    <a:gd name="connsiteX18" fmla="*/ 83820 w 1383500"/>
                    <a:gd name="connsiteY18" fmla="*/ 381004 h 717553"/>
                    <a:gd name="connsiteX19" fmla="*/ 0 w 1383500"/>
                    <a:gd name="connsiteY19" fmla="*/ 335284 h 717553"/>
                    <a:gd name="connsiteX20" fmla="*/ 0 w 1383500"/>
                    <a:gd name="connsiteY20" fmla="*/ 291087 h 717553"/>
                    <a:gd name="connsiteX21" fmla="*/ 30480 w 1383500"/>
                    <a:gd name="connsiteY21" fmla="*/ 205743 h 717553"/>
                    <a:gd name="connsiteX22" fmla="*/ 30480 w 1383500"/>
                    <a:gd name="connsiteY22" fmla="*/ 190500 h 717553"/>
                    <a:gd name="connsiteX23" fmla="*/ 91440 w 1383500"/>
                    <a:gd name="connsiteY23" fmla="*/ 167640 h 717553"/>
                    <a:gd name="connsiteX24" fmla="*/ 220980 w 1383500"/>
                    <a:gd name="connsiteY24" fmla="*/ 190500 h 717553"/>
                    <a:gd name="connsiteX25" fmla="*/ 320040 w 1383500"/>
                    <a:gd name="connsiteY25" fmla="*/ 152400 h 717553"/>
                    <a:gd name="connsiteX26" fmla="*/ 365760 w 1383500"/>
                    <a:gd name="connsiteY26" fmla="*/ 205740 h 717553"/>
                    <a:gd name="connsiteX27" fmla="*/ 320040 w 1383500"/>
                    <a:gd name="connsiteY27" fmla="*/ 411480 h 717553"/>
                    <a:gd name="connsiteX28" fmla="*/ 434340 w 1383500"/>
                    <a:gd name="connsiteY28" fmla="*/ 487680 h 717553"/>
                    <a:gd name="connsiteX29" fmla="*/ 487680 w 1383500"/>
                    <a:gd name="connsiteY29" fmla="*/ 441960 h 717553"/>
                    <a:gd name="connsiteX30" fmla="*/ 708660 w 1383500"/>
                    <a:gd name="connsiteY30" fmla="*/ 449580 h 717553"/>
                    <a:gd name="connsiteX31" fmla="*/ 868680 w 1383500"/>
                    <a:gd name="connsiteY31" fmla="*/ 411480 h 717553"/>
                    <a:gd name="connsiteX32" fmla="*/ 998220 w 1383500"/>
                    <a:gd name="connsiteY32" fmla="*/ 190500 h 717553"/>
                    <a:gd name="connsiteX33" fmla="*/ 944880 w 1383500"/>
                    <a:gd name="connsiteY33" fmla="*/ 121920 h 717553"/>
                    <a:gd name="connsiteX34" fmla="*/ 1074420 w 1383500"/>
                    <a:gd name="connsiteY34" fmla="*/ 0 h 7175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383500" h="717553">
                      <a:moveTo>
                        <a:pt x="1074420" y="0"/>
                      </a:moveTo>
                      <a:lnTo>
                        <a:pt x="1165860" y="45720"/>
                      </a:lnTo>
                      <a:lnTo>
                        <a:pt x="1219200" y="15240"/>
                      </a:lnTo>
                      <a:lnTo>
                        <a:pt x="1356360" y="38100"/>
                      </a:lnTo>
                      <a:lnTo>
                        <a:pt x="1383500" y="124044"/>
                      </a:lnTo>
                      <a:lnTo>
                        <a:pt x="1325880" y="175262"/>
                      </a:lnTo>
                      <a:lnTo>
                        <a:pt x="1082040" y="548642"/>
                      </a:lnTo>
                      <a:lnTo>
                        <a:pt x="1021080" y="556262"/>
                      </a:lnTo>
                      <a:lnTo>
                        <a:pt x="886944" y="586070"/>
                      </a:lnTo>
                      <a:lnTo>
                        <a:pt x="882652" y="584203"/>
                      </a:lnTo>
                      <a:lnTo>
                        <a:pt x="704852" y="635003"/>
                      </a:lnTo>
                      <a:lnTo>
                        <a:pt x="615948" y="635003"/>
                      </a:lnTo>
                      <a:lnTo>
                        <a:pt x="558800" y="717553"/>
                      </a:lnTo>
                      <a:lnTo>
                        <a:pt x="336548" y="641353"/>
                      </a:lnTo>
                      <a:lnTo>
                        <a:pt x="198780" y="672351"/>
                      </a:lnTo>
                      <a:lnTo>
                        <a:pt x="175260" y="662944"/>
                      </a:lnTo>
                      <a:lnTo>
                        <a:pt x="129540" y="502924"/>
                      </a:lnTo>
                      <a:lnTo>
                        <a:pt x="83820" y="480064"/>
                      </a:lnTo>
                      <a:lnTo>
                        <a:pt x="83820" y="381004"/>
                      </a:lnTo>
                      <a:lnTo>
                        <a:pt x="0" y="335284"/>
                      </a:lnTo>
                      <a:lnTo>
                        <a:pt x="0" y="291087"/>
                      </a:lnTo>
                      <a:lnTo>
                        <a:pt x="30480" y="205743"/>
                      </a:lnTo>
                      <a:lnTo>
                        <a:pt x="30480" y="190500"/>
                      </a:lnTo>
                      <a:lnTo>
                        <a:pt x="91440" y="167640"/>
                      </a:lnTo>
                      <a:lnTo>
                        <a:pt x="220980" y="190500"/>
                      </a:lnTo>
                      <a:lnTo>
                        <a:pt x="320040" y="152400"/>
                      </a:lnTo>
                      <a:lnTo>
                        <a:pt x="365760" y="205740"/>
                      </a:lnTo>
                      <a:lnTo>
                        <a:pt x="320040" y="411480"/>
                      </a:lnTo>
                      <a:lnTo>
                        <a:pt x="434340" y="487680"/>
                      </a:lnTo>
                      <a:lnTo>
                        <a:pt x="487680" y="441960"/>
                      </a:lnTo>
                      <a:lnTo>
                        <a:pt x="708660" y="449580"/>
                      </a:lnTo>
                      <a:lnTo>
                        <a:pt x="868680" y="411480"/>
                      </a:lnTo>
                      <a:lnTo>
                        <a:pt x="998220" y="190500"/>
                      </a:lnTo>
                      <a:lnTo>
                        <a:pt x="944880" y="121920"/>
                      </a:lnTo>
                      <a:lnTo>
                        <a:pt x="10744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6796E3B6-F421-4921-BEA3-D21ECC0A90E8}"/>
                    </a:ext>
                  </a:extLst>
                </p:cNvPr>
                <p:cNvSpPr/>
                <p:nvPr/>
              </p:nvSpPr>
              <p:spPr>
                <a:xfrm>
                  <a:off x="50478184" y="-297180"/>
                  <a:ext cx="1795016" cy="1394460"/>
                </a:xfrm>
                <a:custGeom>
                  <a:avLst/>
                  <a:gdLst>
                    <a:gd name="connsiteX0" fmla="*/ 1406396 w 1795016"/>
                    <a:gd name="connsiteY0" fmla="*/ 0 h 1394460"/>
                    <a:gd name="connsiteX1" fmla="*/ 1612136 w 1795016"/>
                    <a:gd name="connsiteY1" fmla="*/ 45720 h 1394460"/>
                    <a:gd name="connsiteX2" fmla="*/ 1695956 w 1795016"/>
                    <a:gd name="connsiteY2" fmla="*/ 22860 h 1394460"/>
                    <a:gd name="connsiteX3" fmla="*/ 1730060 w 1795016"/>
                    <a:gd name="connsiteY3" fmla="*/ 72121 h 1394460"/>
                    <a:gd name="connsiteX4" fmla="*/ 1718816 w 1795016"/>
                    <a:gd name="connsiteY4" fmla="*/ 74932 h 1394460"/>
                    <a:gd name="connsiteX5" fmla="*/ 1655316 w 1795016"/>
                    <a:gd name="connsiteY5" fmla="*/ 201932 h 1394460"/>
                    <a:gd name="connsiteX6" fmla="*/ 1687064 w 1795016"/>
                    <a:gd name="connsiteY6" fmla="*/ 240032 h 1394460"/>
                    <a:gd name="connsiteX7" fmla="*/ 1623568 w 1795016"/>
                    <a:gd name="connsiteY7" fmla="*/ 532132 h 1394460"/>
                    <a:gd name="connsiteX8" fmla="*/ 1674368 w 1795016"/>
                    <a:gd name="connsiteY8" fmla="*/ 570232 h 1394460"/>
                    <a:gd name="connsiteX9" fmla="*/ 1668016 w 1795016"/>
                    <a:gd name="connsiteY9" fmla="*/ 640082 h 1394460"/>
                    <a:gd name="connsiteX10" fmla="*/ 1737864 w 1795016"/>
                    <a:gd name="connsiteY10" fmla="*/ 646432 h 1394460"/>
                    <a:gd name="connsiteX11" fmla="*/ 1731516 w 1795016"/>
                    <a:gd name="connsiteY11" fmla="*/ 741682 h 1394460"/>
                    <a:gd name="connsiteX12" fmla="*/ 1795016 w 1795016"/>
                    <a:gd name="connsiteY12" fmla="*/ 773432 h 1394460"/>
                    <a:gd name="connsiteX13" fmla="*/ 1795016 w 1795016"/>
                    <a:gd name="connsiteY13" fmla="*/ 862332 h 1394460"/>
                    <a:gd name="connsiteX14" fmla="*/ 1756916 w 1795016"/>
                    <a:gd name="connsiteY14" fmla="*/ 894082 h 1394460"/>
                    <a:gd name="connsiteX15" fmla="*/ 1756916 w 1795016"/>
                    <a:gd name="connsiteY15" fmla="*/ 938532 h 1394460"/>
                    <a:gd name="connsiteX16" fmla="*/ 1770904 w 1795016"/>
                    <a:gd name="connsiteY16" fmla="*/ 940397 h 1394460"/>
                    <a:gd name="connsiteX17" fmla="*/ 1726436 w 1795016"/>
                    <a:gd name="connsiteY17" fmla="*/ 1051562 h 1394460"/>
                    <a:gd name="connsiteX18" fmla="*/ 1627376 w 1795016"/>
                    <a:gd name="connsiteY18" fmla="*/ 1021082 h 1394460"/>
                    <a:gd name="connsiteX19" fmla="*/ 1616416 w 1795016"/>
                    <a:gd name="connsiteY19" fmla="*/ 1030824 h 1394460"/>
                    <a:gd name="connsiteX20" fmla="*/ 1589276 w 1795016"/>
                    <a:gd name="connsiteY20" fmla="*/ 944880 h 1394460"/>
                    <a:gd name="connsiteX21" fmla="*/ 1452116 w 1795016"/>
                    <a:gd name="connsiteY21" fmla="*/ 922020 h 1394460"/>
                    <a:gd name="connsiteX22" fmla="*/ 1398776 w 1795016"/>
                    <a:gd name="connsiteY22" fmla="*/ 952500 h 1394460"/>
                    <a:gd name="connsiteX23" fmla="*/ 1307336 w 1795016"/>
                    <a:gd name="connsiteY23" fmla="*/ 906780 h 1394460"/>
                    <a:gd name="connsiteX24" fmla="*/ 1177796 w 1795016"/>
                    <a:gd name="connsiteY24" fmla="*/ 1028700 h 1394460"/>
                    <a:gd name="connsiteX25" fmla="*/ 1231136 w 1795016"/>
                    <a:gd name="connsiteY25" fmla="*/ 1097280 h 1394460"/>
                    <a:gd name="connsiteX26" fmla="*/ 1101596 w 1795016"/>
                    <a:gd name="connsiteY26" fmla="*/ 1318260 h 1394460"/>
                    <a:gd name="connsiteX27" fmla="*/ 941576 w 1795016"/>
                    <a:gd name="connsiteY27" fmla="*/ 1356360 h 1394460"/>
                    <a:gd name="connsiteX28" fmla="*/ 720596 w 1795016"/>
                    <a:gd name="connsiteY28" fmla="*/ 1348740 h 1394460"/>
                    <a:gd name="connsiteX29" fmla="*/ 667256 w 1795016"/>
                    <a:gd name="connsiteY29" fmla="*/ 1394460 h 1394460"/>
                    <a:gd name="connsiteX30" fmla="*/ 552956 w 1795016"/>
                    <a:gd name="connsiteY30" fmla="*/ 1318260 h 1394460"/>
                    <a:gd name="connsiteX31" fmla="*/ 598676 w 1795016"/>
                    <a:gd name="connsiteY31" fmla="*/ 1112520 h 1394460"/>
                    <a:gd name="connsiteX32" fmla="*/ 552956 w 1795016"/>
                    <a:gd name="connsiteY32" fmla="*/ 1059180 h 1394460"/>
                    <a:gd name="connsiteX33" fmla="*/ 453896 w 1795016"/>
                    <a:gd name="connsiteY33" fmla="*/ 1097280 h 1394460"/>
                    <a:gd name="connsiteX34" fmla="*/ 324356 w 1795016"/>
                    <a:gd name="connsiteY34" fmla="*/ 1074420 h 1394460"/>
                    <a:gd name="connsiteX35" fmla="*/ 263396 w 1795016"/>
                    <a:gd name="connsiteY35" fmla="*/ 1097280 h 1394460"/>
                    <a:gd name="connsiteX36" fmla="*/ 263396 w 1795016"/>
                    <a:gd name="connsiteY36" fmla="*/ 967743 h 1394460"/>
                    <a:gd name="connsiteX37" fmla="*/ 171956 w 1795016"/>
                    <a:gd name="connsiteY37" fmla="*/ 967743 h 1394460"/>
                    <a:gd name="connsiteX38" fmla="*/ 156716 w 1795016"/>
                    <a:gd name="connsiteY38" fmla="*/ 899163 h 1394460"/>
                    <a:gd name="connsiteX39" fmla="*/ 71280 w 1795016"/>
                    <a:gd name="connsiteY39" fmla="*/ 893060 h 1394460"/>
                    <a:gd name="connsiteX40" fmla="*/ 27176 w 1795016"/>
                    <a:gd name="connsiteY40" fmla="*/ 830582 h 1394460"/>
                    <a:gd name="connsiteX41" fmla="*/ 0 w 1795016"/>
                    <a:gd name="connsiteY41" fmla="*/ 826401 h 1394460"/>
                    <a:gd name="connsiteX42" fmla="*/ 95756 w 1795016"/>
                    <a:gd name="connsiteY42" fmla="*/ 716280 h 1394460"/>
                    <a:gd name="connsiteX43" fmla="*/ 225296 w 1795016"/>
                    <a:gd name="connsiteY43" fmla="*/ 731520 h 1394460"/>
                    <a:gd name="connsiteX44" fmla="*/ 286256 w 1795016"/>
                    <a:gd name="connsiteY44" fmla="*/ 723900 h 1394460"/>
                    <a:gd name="connsiteX45" fmla="*/ 469136 w 1795016"/>
                    <a:gd name="connsiteY45" fmla="*/ 784860 h 1394460"/>
                    <a:gd name="connsiteX46" fmla="*/ 682496 w 1795016"/>
                    <a:gd name="connsiteY46" fmla="*/ 815340 h 1394460"/>
                    <a:gd name="connsiteX47" fmla="*/ 682496 w 1795016"/>
                    <a:gd name="connsiteY47" fmla="*/ 876300 h 1394460"/>
                    <a:gd name="connsiteX48" fmla="*/ 796796 w 1795016"/>
                    <a:gd name="connsiteY48" fmla="*/ 937260 h 1394460"/>
                    <a:gd name="connsiteX49" fmla="*/ 994916 w 1795016"/>
                    <a:gd name="connsiteY49" fmla="*/ 701040 h 1394460"/>
                    <a:gd name="connsiteX50" fmla="*/ 1231136 w 1795016"/>
                    <a:gd name="connsiteY50" fmla="*/ 571500 h 1394460"/>
                    <a:gd name="connsiteX51" fmla="*/ 1414016 w 1795016"/>
                    <a:gd name="connsiteY51" fmla="*/ 228600 h 1394460"/>
                    <a:gd name="connsiteX52" fmla="*/ 1345436 w 1795016"/>
                    <a:gd name="connsiteY52" fmla="*/ 228600 h 1394460"/>
                    <a:gd name="connsiteX53" fmla="*/ 1337816 w 1795016"/>
                    <a:gd name="connsiteY53" fmla="*/ 45720 h 1394460"/>
                    <a:gd name="connsiteX54" fmla="*/ 1406396 w 1795016"/>
                    <a:gd name="connsiteY54" fmla="*/ 0 h 1394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1795016" h="1394460">
                      <a:moveTo>
                        <a:pt x="1406396" y="0"/>
                      </a:moveTo>
                      <a:lnTo>
                        <a:pt x="1612136" y="45720"/>
                      </a:lnTo>
                      <a:lnTo>
                        <a:pt x="1695956" y="22860"/>
                      </a:lnTo>
                      <a:lnTo>
                        <a:pt x="1730060" y="72121"/>
                      </a:lnTo>
                      <a:lnTo>
                        <a:pt x="1718816" y="74932"/>
                      </a:lnTo>
                      <a:lnTo>
                        <a:pt x="1655316" y="201932"/>
                      </a:lnTo>
                      <a:lnTo>
                        <a:pt x="1687064" y="240032"/>
                      </a:lnTo>
                      <a:lnTo>
                        <a:pt x="1623568" y="532132"/>
                      </a:lnTo>
                      <a:lnTo>
                        <a:pt x="1674368" y="570232"/>
                      </a:lnTo>
                      <a:lnTo>
                        <a:pt x="1668016" y="640082"/>
                      </a:lnTo>
                      <a:lnTo>
                        <a:pt x="1737864" y="646432"/>
                      </a:lnTo>
                      <a:lnTo>
                        <a:pt x="1731516" y="741682"/>
                      </a:lnTo>
                      <a:lnTo>
                        <a:pt x="1795016" y="773432"/>
                      </a:lnTo>
                      <a:lnTo>
                        <a:pt x="1795016" y="862332"/>
                      </a:lnTo>
                      <a:lnTo>
                        <a:pt x="1756916" y="894082"/>
                      </a:lnTo>
                      <a:lnTo>
                        <a:pt x="1756916" y="938532"/>
                      </a:lnTo>
                      <a:lnTo>
                        <a:pt x="1770904" y="940397"/>
                      </a:lnTo>
                      <a:lnTo>
                        <a:pt x="1726436" y="1051562"/>
                      </a:lnTo>
                      <a:lnTo>
                        <a:pt x="1627376" y="1021082"/>
                      </a:lnTo>
                      <a:lnTo>
                        <a:pt x="1616416" y="1030824"/>
                      </a:lnTo>
                      <a:lnTo>
                        <a:pt x="1589276" y="944880"/>
                      </a:lnTo>
                      <a:lnTo>
                        <a:pt x="1452116" y="922020"/>
                      </a:lnTo>
                      <a:lnTo>
                        <a:pt x="1398776" y="952500"/>
                      </a:lnTo>
                      <a:lnTo>
                        <a:pt x="1307336" y="906780"/>
                      </a:lnTo>
                      <a:lnTo>
                        <a:pt x="1177796" y="1028700"/>
                      </a:lnTo>
                      <a:lnTo>
                        <a:pt x="1231136" y="1097280"/>
                      </a:lnTo>
                      <a:lnTo>
                        <a:pt x="1101596" y="1318260"/>
                      </a:lnTo>
                      <a:lnTo>
                        <a:pt x="941576" y="1356360"/>
                      </a:lnTo>
                      <a:lnTo>
                        <a:pt x="720596" y="1348740"/>
                      </a:lnTo>
                      <a:lnTo>
                        <a:pt x="667256" y="1394460"/>
                      </a:lnTo>
                      <a:lnTo>
                        <a:pt x="552956" y="1318260"/>
                      </a:lnTo>
                      <a:lnTo>
                        <a:pt x="598676" y="1112520"/>
                      </a:lnTo>
                      <a:lnTo>
                        <a:pt x="552956" y="1059180"/>
                      </a:lnTo>
                      <a:lnTo>
                        <a:pt x="453896" y="1097280"/>
                      </a:lnTo>
                      <a:lnTo>
                        <a:pt x="324356" y="1074420"/>
                      </a:lnTo>
                      <a:lnTo>
                        <a:pt x="263396" y="1097280"/>
                      </a:lnTo>
                      <a:lnTo>
                        <a:pt x="263396" y="967743"/>
                      </a:lnTo>
                      <a:lnTo>
                        <a:pt x="171956" y="967743"/>
                      </a:lnTo>
                      <a:lnTo>
                        <a:pt x="156716" y="899163"/>
                      </a:lnTo>
                      <a:lnTo>
                        <a:pt x="71280" y="893060"/>
                      </a:lnTo>
                      <a:lnTo>
                        <a:pt x="27176" y="830582"/>
                      </a:lnTo>
                      <a:lnTo>
                        <a:pt x="0" y="826401"/>
                      </a:lnTo>
                      <a:lnTo>
                        <a:pt x="95756" y="716280"/>
                      </a:lnTo>
                      <a:lnTo>
                        <a:pt x="225296" y="731520"/>
                      </a:lnTo>
                      <a:lnTo>
                        <a:pt x="286256" y="723900"/>
                      </a:lnTo>
                      <a:lnTo>
                        <a:pt x="469136" y="784860"/>
                      </a:lnTo>
                      <a:lnTo>
                        <a:pt x="682496" y="815340"/>
                      </a:lnTo>
                      <a:lnTo>
                        <a:pt x="682496" y="876300"/>
                      </a:lnTo>
                      <a:lnTo>
                        <a:pt x="796796" y="937260"/>
                      </a:lnTo>
                      <a:lnTo>
                        <a:pt x="994916" y="701040"/>
                      </a:lnTo>
                      <a:lnTo>
                        <a:pt x="1231136" y="571500"/>
                      </a:lnTo>
                      <a:lnTo>
                        <a:pt x="1414016" y="228600"/>
                      </a:lnTo>
                      <a:lnTo>
                        <a:pt x="1345436" y="228600"/>
                      </a:lnTo>
                      <a:lnTo>
                        <a:pt x="1337816" y="45720"/>
                      </a:lnTo>
                      <a:lnTo>
                        <a:pt x="14063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6E767F47-02FE-47D6-9B6B-CCA04B129E23}"/>
                    </a:ext>
                  </a:extLst>
                </p:cNvPr>
                <p:cNvSpPr/>
                <p:nvPr/>
              </p:nvSpPr>
              <p:spPr>
                <a:xfrm>
                  <a:off x="52860600" y="-3208020"/>
                  <a:ext cx="1504648" cy="1226822"/>
                </a:xfrm>
                <a:custGeom>
                  <a:avLst/>
                  <a:gdLst>
                    <a:gd name="connsiteX0" fmla="*/ 540360 w 1504648"/>
                    <a:gd name="connsiteY0" fmla="*/ 0 h 1226822"/>
                    <a:gd name="connsiteX1" fmla="*/ 639420 w 1504648"/>
                    <a:gd name="connsiteY1" fmla="*/ 0 h 1226822"/>
                    <a:gd name="connsiteX2" fmla="*/ 692760 w 1504648"/>
                    <a:gd name="connsiteY2" fmla="*/ 60960 h 1226822"/>
                    <a:gd name="connsiteX3" fmla="*/ 753720 w 1504648"/>
                    <a:gd name="connsiteY3" fmla="*/ 0 h 1226822"/>
                    <a:gd name="connsiteX4" fmla="*/ 875640 w 1504648"/>
                    <a:gd name="connsiteY4" fmla="*/ 0 h 1226822"/>
                    <a:gd name="connsiteX5" fmla="*/ 921360 w 1504648"/>
                    <a:gd name="connsiteY5" fmla="*/ 99060 h 1226822"/>
                    <a:gd name="connsiteX6" fmla="*/ 1008384 w 1504648"/>
                    <a:gd name="connsiteY6" fmla="*/ 79722 h 1226822"/>
                    <a:gd name="connsiteX7" fmla="*/ 1111860 w 1504648"/>
                    <a:gd name="connsiteY7" fmla="*/ 259082 h 1226822"/>
                    <a:gd name="connsiteX8" fmla="*/ 1271880 w 1504648"/>
                    <a:gd name="connsiteY8" fmla="*/ 495302 h 1226822"/>
                    <a:gd name="connsiteX9" fmla="*/ 1363320 w 1504648"/>
                    <a:gd name="connsiteY9" fmla="*/ 464822 h 1226822"/>
                    <a:gd name="connsiteX10" fmla="*/ 1462380 w 1504648"/>
                    <a:gd name="connsiteY10" fmla="*/ 518162 h 1226822"/>
                    <a:gd name="connsiteX11" fmla="*/ 1504648 w 1504648"/>
                    <a:gd name="connsiteY11" fmla="*/ 644967 h 1226822"/>
                    <a:gd name="connsiteX12" fmla="*/ 1363320 w 1504648"/>
                    <a:gd name="connsiteY12" fmla="*/ 693422 h 1226822"/>
                    <a:gd name="connsiteX13" fmla="*/ 1165200 w 1504648"/>
                    <a:gd name="connsiteY13" fmla="*/ 609602 h 1226822"/>
                    <a:gd name="connsiteX14" fmla="*/ 1149960 w 1504648"/>
                    <a:gd name="connsiteY14" fmla="*/ 693422 h 1226822"/>
                    <a:gd name="connsiteX15" fmla="*/ 1111860 w 1504648"/>
                    <a:gd name="connsiteY15" fmla="*/ 762002 h 1226822"/>
                    <a:gd name="connsiteX16" fmla="*/ 1066140 w 1504648"/>
                    <a:gd name="connsiteY16" fmla="*/ 891542 h 1226822"/>
                    <a:gd name="connsiteX17" fmla="*/ 1111860 w 1504648"/>
                    <a:gd name="connsiteY17" fmla="*/ 982982 h 1226822"/>
                    <a:gd name="connsiteX18" fmla="*/ 906120 w 1504648"/>
                    <a:gd name="connsiteY18" fmla="*/ 1143002 h 1226822"/>
                    <a:gd name="connsiteX19" fmla="*/ 791820 w 1504648"/>
                    <a:gd name="connsiteY19" fmla="*/ 1226822 h 1226822"/>
                    <a:gd name="connsiteX20" fmla="*/ 723240 w 1504648"/>
                    <a:gd name="connsiteY20" fmla="*/ 1203962 h 1226822"/>
                    <a:gd name="connsiteX21" fmla="*/ 692760 w 1504648"/>
                    <a:gd name="connsiteY21" fmla="*/ 1173482 h 1226822"/>
                    <a:gd name="connsiteX22" fmla="*/ 647040 w 1504648"/>
                    <a:gd name="connsiteY22" fmla="*/ 1173482 h 1226822"/>
                    <a:gd name="connsiteX23" fmla="*/ 647040 w 1504648"/>
                    <a:gd name="connsiteY23" fmla="*/ 1104902 h 1226822"/>
                    <a:gd name="connsiteX24" fmla="*/ 784200 w 1504648"/>
                    <a:gd name="connsiteY24" fmla="*/ 1036322 h 1226822"/>
                    <a:gd name="connsiteX25" fmla="*/ 784200 w 1504648"/>
                    <a:gd name="connsiteY25" fmla="*/ 960122 h 1226822"/>
                    <a:gd name="connsiteX26" fmla="*/ 868020 w 1504648"/>
                    <a:gd name="connsiteY26" fmla="*/ 830582 h 1226822"/>
                    <a:gd name="connsiteX27" fmla="*/ 791820 w 1504648"/>
                    <a:gd name="connsiteY27" fmla="*/ 822962 h 1226822"/>
                    <a:gd name="connsiteX28" fmla="*/ 654660 w 1504648"/>
                    <a:gd name="connsiteY28" fmla="*/ 876302 h 1226822"/>
                    <a:gd name="connsiteX29" fmla="*/ 601320 w 1504648"/>
                    <a:gd name="connsiteY29" fmla="*/ 754382 h 1226822"/>
                    <a:gd name="connsiteX30" fmla="*/ 517500 w 1504648"/>
                    <a:gd name="connsiteY30" fmla="*/ 731522 h 1226822"/>
                    <a:gd name="connsiteX31" fmla="*/ 433680 w 1504648"/>
                    <a:gd name="connsiteY31" fmla="*/ 807722 h 1226822"/>
                    <a:gd name="connsiteX32" fmla="*/ 296520 w 1504648"/>
                    <a:gd name="connsiteY32" fmla="*/ 762002 h 1226822"/>
                    <a:gd name="connsiteX33" fmla="*/ 22200 w 1504648"/>
                    <a:gd name="connsiteY33" fmla="*/ 807722 h 1226822"/>
                    <a:gd name="connsiteX34" fmla="*/ 0 w 1504648"/>
                    <a:gd name="connsiteY34" fmla="*/ 593132 h 1226822"/>
                    <a:gd name="connsiteX35" fmla="*/ 106020 w 1504648"/>
                    <a:gd name="connsiteY35" fmla="*/ 396240 h 1226822"/>
                    <a:gd name="connsiteX36" fmla="*/ 220320 w 1504648"/>
                    <a:gd name="connsiteY36" fmla="*/ 358140 h 1226822"/>
                    <a:gd name="connsiteX37" fmla="*/ 243180 w 1504648"/>
                    <a:gd name="connsiteY37" fmla="*/ 190500 h 1226822"/>
                    <a:gd name="connsiteX38" fmla="*/ 464160 w 1504648"/>
                    <a:gd name="connsiteY38" fmla="*/ 175260 h 1226822"/>
                    <a:gd name="connsiteX39" fmla="*/ 555600 w 1504648"/>
                    <a:gd name="connsiteY39" fmla="*/ 76200 h 1226822"/>
                    <a:gd name="connsiteX40" fmla="*/ 540360 w 1504648"/>
                    <a:gd name="connsiteY40" fmla="*/ 0 h 1226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504648" h="1226822">
                      <a:moveTo>
                        <a:pt x="540360" y="0"/>
                      </a:moveTo>
                      <a:lnTo>
                        <a:pt x="639420" y="0"/>
                      </a:lnTo>
                      <a:lnTo>
                        <a:pt x="692760" y="60960"/>
                      </a:lnTo>
                      <a:lnTo>
                        <a:pt x="753720" y="0"/>
                      </a:lnTo>
                      <a:lnTo>
                        <a:pt x="875640" y="0"/>
                      </a:lnTo>
                      <a:lnTo>
                        <a:pt x="921360" y="99060"/>
                      </a:lnTo>
                      <a:lnTo>
                        <a:pt x="1008384" y="79722"/>
                      </a:lnTo>
                      <a:lnTo>
                        <a:pt x="1111860" y="259082"/>
                      </a:lnTo>
                      <a:lnTo>
                        <a:pt x="1271880" y="495302"/>
                      </a:lnTo>
                      <a:lnTo>
                        <a:pt x="1363320" y="464822"/>
                      </a:lnTo>
                      <a:lnTo>
                        <a:pt x="1462380" y="518162"/>
                      </a:lnTo>
                      <a:lnTo>
                        <a:pt x="1504648" y="644967"/>
                      </a:lnTo>
                      <a:lnTo>
                        <a:pt x="1363320" y="693422"/>
                      </a:lnTo>
                      <a:lnTo>
                        <a:pt x="1165200" y="609602"/>
                      </a:lnTo>
                      <a:lnTo>
                        <a:pt x="1149960" y="693422"/>
                      </a:lnTo>
                      <a:lnTo>
                        <a:pt x="1111860" y="762002"/>
                      </a:lnTo>
                      <a:lnTo>
                        <a:pt x="1066140" y="891542"/>
                      </a:lnTo>
                      <a:lnTo>
                        <a:pt x="1111860" y="982982"/>
                      </a:lnTo>
                      <a:lnTo>
                        <a:pt x="906120" y="1143002"/>
                      </a:lnTo>
                      <a:lnTo>
                        <a:pt x="791820" y="1226822"/>
                      </a:lnTo>
                      <a:lnTo>
                        <a:pt x="723240" y="1203962"/>
                      </a:lnTo>
                      <a:lnTo>
                        <a:pt x="692760" y="1173482"/>
                      </a:lnTo>
                      <a:lnTo>
                        <a:pt x="647040" y="1173482"/>
                      </a:lnTo>
                      <a:lnTo>
                        <a:pt x="647040" y="1104902"/>
                      </a:lnTo>
                      <a:lnTo>
                        <a:pt x="784200" y="1036322"/>
                      </a:lnTo>
                      <a:lnTo>
                        <a:pt x="784200" y="960122"/>
                      </a:lnTo>
                      <a:lnTo>
                        <a:pt x="868020" y="830582"/>
                      </a:lnTo>
                      <a:lnTo>
                        <a:pt x="791820" y="822962"/>
                      </a:lnTo>
                      <a:lnTo>
                        <a:pt x="654660" y="876302"/>
                      </a:lnTo>
                      <a:lnTo>
                        <a:pt x="601320" y="754382"/>
                      </a:lnTo>
                      <a:lnTo>
                        <a:pt x="517500" y="731522"/>
                      </a:lnTo>
                      <a:lnTo>
                        <a:pt x="433680" y="807722"/>
                      </a:lnTo>
                      <a:lnTo>
                        <a:pt x="296520" y="762002"/>
                      </a:lnTo>
                      <a:lnTo>
                        <a:pt x="22200" y="807722"/>
                      </a:lnTo>
                      <a:lnTo>
                        <a:pt x="0" y="593132"/>
                      </a:lnTo>
                      <a:lnTo>
                        <a:pt x="106020" y="396240"/>
                      </a:lnTo>
                      <a:lnTo>
                        <a:pt x="220320" y="358140"/>
                      </a:lnTo>
                      <a:lnTo>
                        <a:pt x="243180" y="190500"/>
                      </a:lnTo>
                      <a:lnTo>
                        <a:pt x="464160" y="175260"/>
                      </a:lnTo>
                      <a:lnTo>
                        <a:pt x="555600" y="76200"/>
                      </a:lnTo>
                      <a:lnTo>
                        <a:pt x="5403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D4BB3EFF-6694-4271-B656-44F167693826}"/>
                    </a:ext>
                  </a:extLst>
                </p:cNvPr>
                <p:cNvSpPr/>
                <p:nvPr/>
              </p:nvSpPr>
              <p:spPr>
                <a:xfrm>
                  <a:off x="51503580" y="-3017519"/>
                  <a:ext cx="1234440" cy="1703791"/>
                </a:xfrm>
                <a:custGeom>
                  <a:avLst/>
                  <a:gdLst>
                    <a:gd name="connsiteX0" fmla="*/ 518160 w 1234440"/>
                    <a:gd name="connsiteY0" fmla="*/ 0 h 1703791"/>
                    <a:gd name="connsiteX1" fmla="*/ 678180 w 1234440"/>
                    <a:gd name="connsiteY1" fmla="*/ 106680 h 1703791"/>
                    <a:gd name="connsiteX2" fmla="*/ 678180 w 1234440"/>
                    <a:gd name="connsiteY2" fmla="*/ 167640 h 1703791"/>
                    <a:gd name="connsiteX3" fmla="*/ 696160 w 1234440"/>
                    <a:gd name="connsiteY3" fmla="*/ 196752 h 1703791"/>
                    <a:gd name="connsiteX4" fmla="*/ 678180 w 1234440"/>
                    <a:gd name="connsiteY4" fmla="*/ 205742 h 1703791"/>
                    <a:gd name="connsiteX5" fmla="*/ 693420 w 1234440"/>
                    <a:gd name="connsiteY5" fmla="*/ 396242 h 1703791"/>
                    <a:gd name="connsiteX6" fmla="*/ 601980 w 1234440"/>
                    <a:gd name="connsiteY6" fmla="*/ 601982 h 1703791"/>
                    <a:gd name="connsiteX7" fmla="*/ 701040 w 1234440"/>
                    <a:gd name="connsiteY7" fmla="*/ 678182 h 1703791"/>
                    <a:gd name="connsiteX8" fmla="*/ 716280 w 1234440"/>
                    <a:gd name="connsiteY8" fmla="*/ 922022 h 1703791"/>
                    <a:gd name="connsiteX9" fmla="*/ 815340 w 1234440"/>
                    <a:gd name="connsiteY9" fmla="*/ 914402 h 1703791"/>
                    <a:gd name="connsiteX10" fmla="*/ 944880 w 1234440"/>
                    <a:gd name="connsiteY10" fmla="*/ 1104902 h 1703791"/>
                    <a:gd name="connsiteX11" fmla="*/ 929640 w 1234440"/>
                    <a:gd name="connsiteY11" fmla="*/ 1181102 h 1703791"/>
                    <a:gd name="connsiteX12" fmla="*/ 1120140 w 1234440"/>
                    <a:gd name="connsiteY12" fmla="*/ 1203962 h 1703791"/>
                    <a:gd name="connsiteX13" fmla="*/ 1234440 w 1234440"/>
                    <a:gd name="connsiteY13" fmla="*/ 1287782 h 1703791"/>
                    <a:gd name="connsiteX14" fmla="*/ 1219456 w 1234440"/>
                    <a:gd name="connsiteY14" fmla="*/ 1475084 h 1703791"/>
                    <a:gd name="connsiteX15" fmla="*/ 1207772 w 1234440"/>
                    <a:gd name="connsiteY15" fmla="*/ 1480820 h 1703791"/>
                    <a:gd name="connsiteX16" fmla="*/ 1220468 w 1234440"/>
                    <a:gd name="connsiteY16" fmla="*/ 1576070 h 1703791"/>
                    <a:gd name="connsiteX17" fmla="*/ 1207772 w 1234440"/>
                    <a:gd name="connsiteY17" fmla="*/ 1607820 h 1703791"/>
                    <a:gd name="connsiteX18" fmla="*/ 1191776 w 1234440"/>
                    <a:gd name="connsiteY18" fmla="*/ 1703791 h 1703791"/>
                    <a:gd name="connsiteX19" fmla="*/ 304800 w 1234440"/>
                    <a:gd name="connsiteY19" fmla="*/ 1463040 h 1703791"/>
                    <a:gd name="connsiteX20" fmla="*/ 335280 w 1234440"/>
                    <a:gd name="connsiteY20" fmla="*/ 1249680 h 1703791"/>
                    <a:gd name="connsiteX21" fmla="*/ 426720 w 1234440"/>
                    <a:gd name="connsiteY21" fmla="*/ 1165860 h 1703791"/>
                    <a:gd name="connsiteX22" fmla="*/ 220980 w 1234440"/>
                    <a:gd name="connsiteY22" fmla="*/ 861060 h 1703791"/>
                    <a:gd name="connsiteX23" fmla="*/ 167640 w 1234440"/>
                    <a:gd name="connsiteY23" fmla="*/ 876300 h 1703791"/>
                    <a:gd name="connsiteX24" fmla="*/ 53340 w 1234440"/>
                    <a:gd name="connsiteY24" fmla="*/ 838200 h 1703791"/>
                    <a:gd name="connsiteX25" fmla="*/ 53340 w 1234440"/>
                    <a:gd name="connsiteY25" fmla="*/ 617220 h 1703791"/>
                    <a:gd name="connsiteX26" fmla="*/ 114300 w 1234440"/>
                    <a:gd name="connsiteY26" fmla="*/ 518160 h 1703791"/>
                    <a:gd name="connsiteX27" fmla="*/ 0 w 1234440"/>
                    <a:gd name="connsiteY27" fmla="*/ 297180 h 1703791"/>
                    <a:gd name="connsiteX28" fmla="*/ 45720 w 1234440"/>
                    <a:gd name="connsiteY28" fmla="*/ 175260 h 1703791"/>
                    <a:gd name="connsiteX29" fmla="*/ 129540 w 1234440"/>
                    <a:gd name="connsiteY29" fmla="*/ 144780 h 1703791"/>
                    <a:gd name="connsiteX30" fmla="*/ 205740 w 1234440"/>
                    <a:gd name="connsiteY30" fmla="*/ 152400 h 1703791"/>
                    <a:gd name="connsiteX31" fmla="*/ 434340 w 1234440"/>
                    <a:gd name="connsiteY31" fmla="*/ 15240 h 1703791"/>
                    <a:gd name="connsiteX32" fmla="*/ 518160 w 1234440"/>
                    <a:gd name="connsiteY32" fmla="*/ 0 h 1703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234440" h="1703791">
                      <a:moveTo>
                        <a:pt x="518160" y="0"/>
                      </a:moveTo>
                      <a:lnTo>
                        <a:pt x="678180" y="106680"/>
                      </a:lnTo>
                      <a:lnTo>
                        <a:pt x="678180" y="167640"/>
                      </a:lnTo>
                      <a:lnTo>
                        <a:pt x="696160" y="196752"/>
                      </a:lnTo>
                      <a:lnTo>
                        <a:pt x="678180" y="205742"/>
                      </a:lnTo>
                      <a:lnTo>
                        <a:pt x="693420" y="396242"/>
                      </a:lnTo>
                      <a:lnTo>
                        <a:pt x="601980" y="601982"/>
                      </a:lnTo>
                      <a:lnTo>
                        <a:pt x="701040" y="678182"/>
                      </a:lnTo>
                      <a:lnTo>
                        <a:pt x="716280" y="922022"/>
                      </a:lnTo>
                      <a:lnTo>
                        <a:pt x="815340" y="914402"/>
                      </a:lnTo>
                      <a:lnTo>
                        <a:pt x="944880" y="1104902"/>
                      </a:lnTo>
                      <a:lnTo>
                        <a:pt x="929640" y="1181102"/>
                      </a:lnTo>
                      <a:lnTo>
                        <a:pt x="1120140" y="1203962"/>
                      </a:lnTo>
                      <a:lnTo>
                        <a:pt x="1234440" y="1287782"/>
                      </a:lnTo>
                      <a:lnTo>
                        <a:pt x="1219456" y="1475084"/>
                      </a:lnTo>
                      <a:lnTo>
                        <a:pt x="1207772" y="1480820"/>
                      </a:lnTo>
                      <a:lnTo>
                        <a:pt x="1220468" y="1576070"/>
                      </a:lnTo>
                      <a:lnTo>
                        <a:pt x="1207772" y="1607820"/>
                      </a:lnTo>
                      <a:lnTo>
                        <a:pt x="1191776" y="1703791"/>
                      </a:lnTo>
                      <a:lnTo>
                        <a:pt x="304800" y="1463040"/>
                      </a:lnTo>
                      <a:lnTo>
                        <a:pt x="335280" y="1249680"/>
                      </a:lnTo>
                      <a:lnTo>
                        <a:pt x="426720" y="1165860"/>
                      </a:lnTo>
                      <a:lnTo>
                        <a:pt x="220980" y="861060"/>
                      </a:lnTo>
                      <a:lnTo>
                        <a:pt x="167640" y="876300"/>
                      </a:lnTo>
                      <a:lnTo>
                        <a:pt x="53340" y="838200"/>
                      </a:lnTo>
                      <a:lnTo>
                        <a:pt x="53340" y="617220"/>
                      </a:lnTo>
                      <a:lnTo>
                        <a:pt x="114300" y="518160"/>
                      </a:lnTo>
                      <a:lnTo>
                        <a:pt x="0" y="297180"/>
                      </a:lnTo>
                      <a:lnTo>
                        <a:pt x="45720" y="175260"/>
                      </a:lnTo>
                      <a:lnTo>
                        <a:pt x="129540" y="144780"/>
                      </a:lnTo>
                      <a:lnTo>
                        <a:pt x="205740" y="152400"/>
                      </a:lnTo>
                      <a:lnTo>
                        <a:pt x="434340" y="15240"/>
                      </a:lnTo>
                      <a:lnTo>
                        <a:pt x="518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BA76B725-221B-43F3-B688-138EEFC6087A}"/>
                    </a:ext>
                  </a:extLst>
                </p:cNvPr>
                <p:cNvSpPr/>
                <p:nvPr/>
              </p:nvSpPr>
              <p:spPr>
                <a:xfrm>
                  <a:off x="44214608" y="-1257298"/>
                  <a:ext cx="590992" cy="754378"/>
                </a:xfrm>
                <a:custGeom>
                  <a:avLst/>
                  <a:gdLst>
                    <a:gd name="connsiteX0" fmla="*/ 457640 w 590992"/>
                    <a:gd name="connsiteY0" fmla="*/ 0 h 754378"/>
                    <a:gd name="connsiteX1" fmla="*/ 502092 w 590992"/>
                    <a:gd name="connsiteY1" fmla="*/ 146050 h 754378"/>
                    <a:gd name="connsiteX2" fmla="*/ 546544 w 590992"/>
                    <a:gd name="connsiteY2" fmla="*/ 190500 h 754378"/>
                    <a:gd name="connsiteX3" fmla="*/ 563052 w 590992"/>
                    <a:gd name="connsiteY3" fmla="*/ 223517 h 754378"/>
                    <a:gd name="connsiteX4" fmla="*/ 530032 w 590992"/>
                    <a:gd name="connsiteY4" fmla="*/ 289558 h 754378"/>
                    <a:gd name="connsiteX5" fmla="*/ 461452 w 590992"/>
                    <a:gd name="connsiteY5" fmla="*/ 304798 h 754378"/>
                    <a:gd name="connsiteX6" fmla="*/ 392872 w 590992"/>
                    <a:gd name="connsiteY6" fmla="*/ 365758 h 754378"/>
                    <a:gd name="connsiteX7" fmla="*/ 415732 w 590992"/>
                    <a:gd name="connsiteY7" fmla="*/ 464818 h 754378"/>
                    <a:gd name="connsiteX8" fmla="*/ 499552 w 590992"/>
                    <a:gd name="connsiteY8" fmla="*/ 495298 h 754378"/>
                    <a:gd name="connsiteX9" fmla="*/ 590992 w 590992"/>
                    <a:gd name="connsiteY9" fmla="*/ 685798 h 754378"/>
                    <a:gd name="connsiteX10" fmla="*/ 545272 w 590992"/>
                    <a:gd name="connsiteY10" fmla="*/ 754378 h 754378"/>
                    <a:gd name="connsiteX11" fmla="*/ 435240 w 590992"/>
                    <a:gd name="connsiteY11" fmla="*/ 681023 h 754378"/>
                    <a:gd name="connsiteX12" fmla="*/ 438592 w 590992"/>
                    <a:gd name="connsiteY12" fmla="*/ 673100 h 754378"/>
                    <a:gd name="connsiteX13" fmla="*/ 260792 w 590992"/>
                    <a:gd name="connsiteY13" fmla="*/ 635000 h 754378"/>
                    <a:gd name="connsiteX14" fmla="*/ 95692 w 590992"/>
                    <a:gd name="connsiteY14" fmla="*/ 438150 h 754378"/>
                    <a:gd name="connsiteX15" fmla="*/ 0 w 590992"/>
                    <a:gd name="connsiteY15" fmla="*/ 362964 h 754378"/>
                    <a:gd name="connsiteX16" fmla="*/ 6792 w 590992"/>
                    <a:gd name="connsiteY16" fmla="*/ 298450 h 754378"/>
                    <a:gd name="connsiteX17" fmla="*/ 63944 w 590992"/>
                    <a:gd name="connsiteY17" fmla="*/ 279400 h 754378"/>
                    <a:gd name="connsiteX18" fmla="*/ 52016 w 590992"/>
                    <a:gd name="connsiteY18" fmla="*/ 118408 h 754378"/>
                    <a:gd name="connsiteX19" fmla="*/ 146492 w 590992"/>
                    <a:gd name="connsiteY19" fmla="*/ 114300 h 754378"/>
                    <a:gd name="connsiteX20" fmla="*/ 235392 w 590992"/>
                    <a:gd name="connsiteY20" fmla="*/ 139700 h 754378"/>
                    <a:gd name="connsiteX21" fmla="*/ 292544 w 590992"/>
                    <a:gd name="connsiteY21" fmla="*/ 101600 h 754378"/>
                    <a:gd name="connsiteX22" fmla="*/ 457640 w 590992"/>
                    <a:gd name="connsiteY22" fmla="*/ 0 h 75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0992" h="754378">
                      <a:moveTo>
                        <a:pt x="457640" y="0"/>
                      </a:moveTo>
                      <a:lnTo>
                        <a:pt x="502092" y="146050"/>
                      </a:lnTo>
                      <a:lnTo>
                        <a:pt x="546544" y="190500"/>
                      </a:lnTo>
                      <a:lnTo>
                        <a:pt x="563052" y="223517"/>
                      </a:lnTo>
                      <a:lnTo>
                        <a:pt x="530032" y="289558"/>
                      </a:lnTo>
                      <a:lnTo>
                        <a:pt x="461452" y="304798"/>
                      </a:lnTo>
                      <a:lnTo>
                        <a:pt x="392872" y="365758"/>
                      </a:lnTo>
                      <a:lnTo>
                        <a:pt x="415732" y="464818"/>
                      </a:lnTo>
                      <a:lnTo>
                        <a:pt x="499552" y="495298"/>
                      </a:lnTo>
                      <a:lnTo>
                        <a:pt x="590992" y="685798"/>
                      </a:lnTo>
                      <a:lnTo>
                        <a:pt x="545272" y="754378"/>
                      </a:lnTo>
                      <a:lnTo>
                        <a:pt x="435240" y="681023"/>
                      </a:lnTo>
                      <a:lnTo>
                        <a:pt x="438592" y="673100"/>
                      </a:lnTo>
                      <a:lnTo>
                        <a:pt x="260792" y="635000"/>
                      </a:lnTo>
                      <a:lnTo>
                        <a:pt x="95692" y="438150"/>
                      </a:lnTo>
                      <a:lnTo>
                        <a:pt x="0" y="362964"/>
                      </a:lnTo>
                      <a:lnTo>
                        <a:pt x="6792" y="298450"/>
                      </a:lnTo>
                      <a:lnTo>
                        <a:pt x="63944" y="279400"/>
                      </a:lnTo>
                      <a:lnTo>
                        <a:pt x="52016" y="118408"/>
                      </a:lnTo>
                      <a:lnTo>
                        <a:pt x="146492" y="114300"/>
                      </a:lnTo>
                      <a:lnTo>
                        <a:pt x="235392" y="139700"/>
                      </a:lnTo>
                      <a:lnTo>
                        <a:pt x="292544" y="101600"/>
                      </a:lnTo>
                      <a:lnTo>
                        <a:pt x="4576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C4B202DD-6208-4AC4-84D7-E9D90540604B}"/>
                    </a:ext>
                  </a:extLst>
                </p:cNvPr>
                <p:cNvSpPr/>
                <p:nvPr/>
              </p:nvSpPr>
              <p:spPr>
                <a:xfrm>
                  <a:off x="51595020" y="-1188720"/>
                  <a:ext cx="1021080" cy="985522"/>
                </a:xfrm>
                <a:custGeom>
                  <a:avLst/>
                  <a:gdLst>
                    <a:gd name="connsiteX0" fmla="*/ 91440 w 1021080"/>
                    <a:gd name="connsiteY0" fmla="*/ 0 h 985522"/>
                    <a:gd name="connsiteX1" fmla="*/ 510540 w 1021080"/>
                    <a:gd name="connsiteY1" fmla="*/ 76200 h 985522"/>
                    <a:gd name="connsiteX2" fmla="*/ 502920 w 1021080"/>
                    <a:gd name="connsiteY2" fmla="*/ 281940 h 985522"/>
                    <a:gd name="connsiteX3" fmla="*/ 609600 w 1021080"/>
                    <a:gd name="connsiteY3" fmla="*/ 312420 h 985522"/>
                    <a:gd name="connsiteX4" fmla="*/ 662940 w 1021080"/>
                    <a:gd name="connsiteY4" fmla="*/ 160020 h 985522"/>
                    <a:gd name="connsiteX5" fmla="*/ 891540 w 1021080"/>
                    <a:gd name="connsiteY5" fmla="*/ 205740 h 985522"/>
                    <a:gd name="connsiteX6" fmla="*/ 883920 w 1021080"/>
                    <a:gd name="connsiteY6" fmla="*/ 266700 h 985522"/>
                    <a:gd name="connsiteX7" fmla="*/ 868680 w 1021080"/>
                    <a:gd name="connsiteY7" fmla="*/ 312420 h 985522"/>
                    <a:gd name="connsiteX8" fmla="*/ 930056 w 1021080"/>
                    <a:gd name="connsiteY8" fmla="*/ 344570 h 985522"/>
                    <a:gd name="connsiteX9" fmla="*/ 1021080 w 1021080"/>
                    <a:gd name="connsiteY9" fmla="*/ 708662 h 985522"/>
                    <a:gd name="connsiteX10" fmla="*/ 975360 w 1021080"/>
                    <a:gd name="connsiteY10" fmla="*/ 777242 h 985522"/>
                    <a:gd name="connsiteX11" fmla="*/ 853440 w 1021080"/>
                    <a:gd name="connsiteY11" fmla="*/ 822962 h 985522"/>
                    <a:gd name="connsiteX12" fmla="*/ 865232 w 1021080"/>
                    <a:gd name="connsiteY12" fmla="*/ 922022 h 985522"/>
                    <a:gd name="connsiteX13" fmla="*/ 843280 w 1021080"/>
                    <a:gd name="connsiteY13" fmla="*/ 922022 h 985522"/>
                    <a:gd name="connsiteX14" fmla="*/ 830580 w 1021080"/>
                    <a:gd name="connsiteY14" fmla="*/ 985522 h 985522"/>
                    <a:gd name="connsiteX15" fmla="*/ 754380 w 1021080"/>
                    <a:gd name="connsiteY15" fmla="*/ 928372 h 985522"/>
                    <a:gd name="connsiteX16" fmla="*/ 613224 w 1021080"/>
                    <a:gd name="connsiteY16" fmla="*/ 963661 h 985522"/>
                    <a:gd name="connsiteX17" fmla="*/ 579120 w 1021080"/>
                    <a:gd name="connsiteY17" fmla="*/ 914400 h 985522"/>
                    <a:gd name="connsiteX18" fmla="*/ 495300 w 1021080"/>
                    <a:gd name="connsiteY18" fmla="*/ 937260 h 985522"/>
                    <a:gd name="connsiteX19" fmla="*/ 292104 w 1021080"/>
                    <a:gd name="connsiteY19" fmla="*/ 892106 h 985522"/>
                    <a:gd name="connsiteX20" fmla="*/ 205740 w 1021080"/>
                    <a:gd name="connsiteY20" fmla="*/ 670560 h 985522"/>
                    <a:gd name="connsiteX21" fmla="*/ 83820 w 1021080"/>
                    <a:gd name="connsiteY21" fmla="*/ 640080 h 985522"/>
                    <a:gd name="connsiteX22" fmla="*/ 68580 w 1021080"/>
                    <a:gd name="connsiteY22" fmla="*/ 441960 h 985522"/>
                    <a:gd name="connsiteX23" fmla="*/ 0 w 1021080"/>
                    <a:gd name="connsiteY23" fmla="*/ 396240 h 985522"/>
                    <a:gd name="connsiteX24" fmla="*/ 91440 w 1021080"/>
                    <a:gd name="connsiteY24" fmla="*/ 0 h 985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21080" h="985522">
                      <a:moveTo>
                        <a:pt x="91440" y="0"/>
                      </a:moveTo>
                      <a:lnTo>
                        <a:pt x="510540" y="76200"/>
                      </a:lnTo>
                      <a:lnTo>
                        <a:pt x="502920" y="281940"/>
                      </a:lnTo>
                      <a:lnTo>
                        <a:pt x="609600" y="312420"/>
                      </a:lnTo>
                      <a:lnTo>
                        <a:pt x="662940" y="160020"/>
                      </a:lnTo>
                      <a:lnTo>
                        <a:pt x="891540" y="205740"/>
                      </a:lnTo>
                      <a:lnTo>
                        <a:pt x="883920" y="266700"/>
                      </a:lnTo>
                      <a:lnTo>
                        <a:pt x="868680" y="312420"/>
                      </a:lnTo>
                      <a:lnTo>
                        <a:pt x="930056" y="344570"/>
                      </a:lnTo>
                      <a:lnTo>
                        <a:pt x="1021080" y="708662"/>
                      </a:lnTo>
                      <a:lnTo>
                        <a:pt x="975360" y="777242"/>
                      </a:lnTo>
                      <a:lnTo>
                        <a:pt x="853440" y="822962"/>
                      </a:lnTo>
                      <a:lnTo>
                        <a:pt x="865232" y="922022"/>
                      </a:lnTo>
                      <a:lnTo>
                        <a:pt x="843280" y="922022"/>
                      </a:lnTo>
                      <a:lnTo>
                        <a:pt x="830580" y="985522"/>
                      </a:lnTo>
                      <a:lnTo>
                        <a:pt x="754380" y="928372"/>
                      </a:lnTo>
                      <a:lnTo>
                        <a:pt x="613224" y="963661"/>
                      </a:lnTo>
                      <a:lnTo>
                        <a:pt x="579120" y="914400"/>
                      </a:lnTo>
                      <a:lnTo>
                        <a:pt x="495300" y="937260"/>
                      </a:lnTo>
                      <a:lnTo>
                        <a:pt x="292104" y="892106"/>
                      </a:lnTo>
                      <a:lnTo>
                        <a:pt x="205740" y="670560"/>
                      </a:lnTo>
                      <a:lnTo>
                        <a:pt x="83820" y="640080"/>
                      </a:lnTo>
                      <a:lnTo>
                        <a:pt x="68580" y="441960"/>
                      </a:lnTo>
                      <a:lnTo>
                        <a:pt x="0" y="396240"/>
                      </a:lnTo>
                      <a:lnTo>
                        <a:pt x="914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B30EA672-8D29-427C-A949-3F6AB74E3328}"/>
                    </a:ext>
                  </a:extLst>
                </p:cNvPr>
                <p:cNvSpPr/>
                <p:nvPr/>
              </p:nvSpPr>
              <p:spPr>
                <a:xfrm>
                  <a:off x="49553312" y="-548639"/>
                  <a:ext cx="1264468" cy="1077861"/>
                </a:xfrm>
                <a:custGeom>
                  <a:avLst/>
                  <a:gdLst>
                    <a:gd name="connsiteX0" fmla="*/ 1081588 w 1264468"/>
                    <a:gd name="connsiteY0" fmla="*/ 0 h 1077861"/>
                    <a:gd name="connsiteX1" fmla="*/ 1195888 w 1264468"/>
                    <a:gd name="connsiteY1" fmla="*/ 76200 h 1077861"/>
                    <a:gd name="connsiteX2" fmla="*/ 1142548 w 1264468"/>
                    <a:gd name="connsiteY2" fmla="*/ 213360 h 1077861"/>
                    <a:gd name="connsiteX3" fmla="*/ 1233988 w 1264468"/>
                    <a:gd name="connsiteY3" fmla="*/ 342900 h 1077861"/>
                    <a:gd name="connsiteX4" fmla="*/ 1188268 w 1264468"/>
                    <a:gd name="connsiteY4" fmla="*/ 434340 h 1077861"/>
                    <a:gd name="connsiteX5" fmla="*/ 1203508 w 1264468"/>
                    <a:gd name="connsiteY5" fmla="*/ 541020 h 1077861"/>
                    <a:gd name="connsiteX6" fmla="*/ 1264468 w 1264468"/>
                    <a:gd name="connsiteY6" fmla="*/ 586740 h 1077861"/>
                    <a:gd name="connsiteX7" fmla="*/ 1233988 w 1264468"/>
                    <a:gd name="connsiteY7" fmla="*/ 662940 h 1077861"/>
                    <a:gd name="connsiteX8" fmla="*/ 1119688 w 1264468"/>
                    <a:gd name="connsiteY8" fmla="*/ 670560 h 1077861"/>
                    <a:gd name="connsiteX9" fmla="*/ 1073968 w 1264468"/>
                    <a:gd name="connsiteY9" fmla="*/ 792480 h 1077861"/>
                    <a:gd name="connsiteX10" fmla="*/ 1053304 w 1264468"/>
                    <a:gd name="connsiteY10" fmla="*/ 971584 h 1077861"/>
                    <a:gd name="connsiteX11" fmla="*/ 1020628 w 1264468"/>
                    <a:gd name="connsiteY11" fmla="*/ 967740 h 1077861"/>
                    <a:gd name="connsiteX12" fmla="*/ 924872 w 1264468"/>
                    <a:gd name="connsiteY12" fmla="*/ 1077861 h 1077861"/>
                    <a:gd name="connsiteX13" fmla="*/ 852988 w 1264468"/>
                    <a:gd name="connsiteY13" fmla="*/ 1066802 h 1077861"/>
                    <a:gd name="connsiteX14" fmla="*/ 792028 w 1264468"/>
                    <a:gd name="connsiteY14" fmla="*/ 982982 h 1077861"/>
                    <a:gd name="connsiteX15" fmla="*/ 601528 w 1264468"/>
                    <a:gd name="connsiteY15" fmla="*/ 792482 h 1077861"/>
                    <a:gd name="connsiteX16" fmla="*/ 441508 w 1264468"/>
                    <a:gd name="connsiteY16" fmla="*/ 861062 h 1077861"/>
                    <a:gd name="connsiteX17" fmla="*/ 380548 w 1264468"/>
                    <a:gd name="connsiteY17" fmla="*/ 990602 h 1077861"/>
                    <a:gd name="connsiteX18" fmla="*/ 266248 w 1264468"/>
                    <a:gd name="connsiteY18" fmla="*/ 990602 h 1077861"/>
                    <a:gd name="connsiteX19" fmla="*/ 205288 w 1264468"/>
                    <a:gd name="connsiteY19" fmla="*/ 922022 h 1077861"/>
                    <a:gd name="connsiteX20" fmla="*/ 30028 w 1264468"/>
                    <a:gd name="connsiteY20" fmla="*/ 868682 h 1077861"/>
                    <a:gd name="connsiteX21" fmla="*/ 106228 w 1264468"/>
                    <a:gd name="connsiteY21" fmla="*/ 655322 h 1077861"/>
                    <a:gd name="connsiteX22" fmla="*/ 30028 w 1264468"/>
                    <a:gd name="connsiteY22" fmla="*/ 594362 h 1077861"/>
                    <a:gd name="connsiteX23" fmla="*/ 0 w 1264468"/>
                    <a:gd name="connsiteY23" fmla="*/ 529302 h 1077861"/>
                    <a:gd name="connsiteX24" fmla="*/ 83368 w 1264468"/>
                    <a:gd name="connsiteY24" fmla="*/ 457200 h 1077861"/>
                    <a:gd name="connsiteX25" fmla="*/ 83368 w 1264468"/>
                    <a:gd name="connsiteY25" fmla="*/ 320040 h 1077861"/>
                    <a:gd name="connsiteX26" fmla="*/ 144328 w 1264468"/>
                    <a:gd name="connsiteY26" fmla="*/ 327660 h 1077861"/>
                    <a:gd name="connsiteX27" fmla="*/ 174808 w 1264468"/>
                    <a:gd name="connsiteY27" fmla="*/ 396240 h 1077861"/>
                    <a:gd name="connsiteX28" fmla="*/ 304348 w 1264468"/>
                    <a:gd name="connsiteY28" fmla="*/ 388620 h 1077861"/>
                    <a:gd name="connsiteX29" fmla="*/ 380548 w 1264468"/>
                    <a:gd name="connsiteY29" fmla="*/ 388620 h 1077861"/>
                    <a:gd name="connsiteX30" fmla="*/ 441508 w 1264468"/>
                    <a:gd name="connsiteY30" fmla="*/ 358140 h 1077861"/>
                    <a:gd name="connsiteX31" fmla="*/ 502468 w 1264468"/>
                    <a:gd name="connsiteY31" fmla="*/ 403860 h 1077861"/>
                    <a:gd name="connsiteX32" fmla="*/ 571048 w 1264468"/>
                    <a:gd name="connsiteY32" fmla="*/ 381000 h 1077861"/>
                    <a:gd name="connsiteX33" fmla="*/ 632008 w 1264468"/>
                    <a:gd name="connsiteY33" fmla="*/ 175260 h 1077861"/>
                    <a:gd name="connsiteX34" fmla="*/ 761548 w 1264468"/>
                    <a:gd name="connsiteY34" fmla="*/ 114300 h 1077861"/>
                    <a:gd name="connsiteX35" fmla="*/ 913948 w 1264468"/>
                    <a:gd name="connsiteY35" fmla="*/ 106680 h 1077861"/>
                    <a:gd name="connsiteX36" fmla="*/ 1081588 w 1264468"/>
                    <a:gd name="connsiteY36" fmla="*/ 0 h 10778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264468" h="1077861">
                      <a:moveTo>
                        <a:pt x="1081588" y="0"/>
                      </a:moveTo>
                      <a:lnTo>
                        <a:pt x="1195888" y="76200"/>
                      </a:lnTo>
                      <a:lnTo>
                        <a:pt x="1142548" y="213360"/>
                      </a:lnTo>
                      <a:lnTo>
                        <a:pt x="1233988" y="342900"/>
                      </a:lnTo>
                      <a:lnTo>
                        <a:pt x="1188268" y="434340"/>
                      </a:lnTo>
                      <a:lnTo>
                        <a:pt x="1203508" y="541020"/>
                      </a:lnTo>
                      <a:lnTo>
                        <a:pt x="1264468" y="586740"/>
                      </a:lnTo>
                      <a:lnTo>
                        <a:pt x="1233988" y="662940"/>
                      </a:lnTo>
                      <a:lnTo>
                        <a:pt x="1119688" y="670560"/>
                      </a:lnTo>
                      <a:lnTo>
                        <a:pt x="1073968" y="792480"/>
                      </a:lnTo>
                      <a:lnTo>
                        <a:pt x="1053304" y="971584"/>
                      </a:lnTo>
                      <a:lnTo>
                        <a:pt x="1020628" y="967740"/>
                      </a:lnTo>
                      <a:lnTo>
                        <a:pt x="924872" y="1077861"/>
                      </a:lnTo>
                      <a:lnTo>
                        <a:pt x="852988" y="1066802"/>
                      </a:lnTo>
                      <a:lnTo>
                        <a:pt x="792028" y="982982"/>
                      </a:lnTo>
                      <a:lnTo>
                        <a:pt x="601528" y="792482"/>
                      </a:lnTo>
                      <a:lnTo>
                        <a:pt x="441508" y="861062"/>
                      </a:lnTo>
                      <a:lnTo>
                        <a:pt x="380548" y="990602"/>
                      </a:lnTo>
                      <a:lnTo>
                        <a:pt x="266248" y="990602"/>
                      </a:lnTo>
                      <a:lnTo>
                        <a:pt x="205288" y="922022"/>
                      </a:lnTo>
                      <a:lnTo>
                        <a:pt x="30028" y="868682"/>
                      </a:lnTo>
                      <a:lnTo>
                        <a:pt x="106228" y="655322"/>
                      </a:lnTo>
                      <a:lnTo>
                        <a:pt x="30028" y="594362"/>
                      </a:lnTo>
                      <a:lnTo>
                        <a:pt x="0" y="529302"/>
                      </a:lnTo>
                      <a:lnTo>
                        <a:pt x="83368" y="457200"/>
                      </a:lnTo>
                      <a:lnTo>
                        <a:pt x="83368" y="320040"/>
                      </a:lnTo>
                      <a:lnTo>
                        <a:pt x="144328" y="327660"/>
                      </a:lnTo>
                      <a:lnTo>
                        <a:pt x="174808" y="396240"/>
                      </a:lnTo>
                      <a:lnTo>
                        <a:pt x="304348" y="388620"/>
                      </a:lnTo>
                      <a:lnTo>
                        <a:pt x="380548" y="388620"/>
                      </a:lnTo>
                      <a:lnTo>
                        <a:pt x="441508" y="358140"/>
                      </a:lnTo>
                      <a:lnTo>
                        <a:pt x="502468" y="403860"/>
                      </a:lnTo>
                      <a:lnTo>
                        <a:pt x="571048" y="381000"/>
                      </a:lnTo>
                      <a:lnTo>
                        <a:pt x="632008" y="175260"/>
                      </a:lnTo>
                      <a:lnTo>
                        <a:pt x="761548" y="114300"/>
                      </a:lnTo>
                      <a:lnTo>
                        <a:pt x="913948" y="106680"/>
                      </a:lnTo>
                      <a:lnTo>
                        <a:pt x="10815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674DA761-714D-4EF6-B66D-50B60A5B3313}"/>
                    </a:ext>
                  </a:extLst>
                </p:cNvPr>
                <p:cNvSpPr/>
                <p:nvPr/>
              </p:nvSpPr>
              <p:spPr>
                <a:xfrm>
                  <a:off x="43366984" y="-143708"/>
                  <a:ext cx="889976" cy="1150820"/>
                </a:xfrm>
                <a:custGeom>
                  <a:avLst/>
                  <a:gdLst>
                    <a:gd name="connsiteX0" fmla="*/ 104116 w 889976"/>
                    <a:gd name="connsiteY0" fmla="*/ 0 h 1150820"/>
                    <a:gd name="connsiteX1" fmla="*/ 219416 w 889976"/>
                    <a:gd name="connsiteY1" fmla="*/ 23060 h 1150820"/>
                    <a:gd name="connsiteX2" fmla="*/ 314664 w 889976"/>
                    <a:gd name="connsiteY2" fmla="*/ 10360 h 1150820"/>
                    <a:gd name="connsiteX3" fmla="*/ 390864 w 889976"/>
                    <a:gd name="connsiteY3" fmla="*/ 48460 h 1150820"/>
                    <a:gd name="connsiteX4" fmla="*/ 416264 w 889976"/>
                    <a:gd name="connsiteY4" fmla="*/ 4010 h 1150820"/>
                    <a:gd name="connsiteX5" fmla="*/ 467064 w 889976"/>
                    <a:gd name="connsiteY5" fmla="*/ 10360 h 1150820"/>
                    <a:gd name="connsiteX6" fmla="*/ 479768 w 889976"/>
                    <a:gd name="connsiteY6" fmla="*/ 48460 h 1150820"/>
                    <a:gd name="connsiteX7" fmla="*/ 549616 w 889976"/>
                    <a:gd name="connsiteY7" fmla="*/ 48460 h 1150820"/>
                    <a:gd name="connsiteX8" fmla="*/ 549548 w 889976"/>
                    <a:gd name="connsiteY8" fmla="*/ 46490 h 1150820"/>
                    <a:gd name="connsiteX9" fmla="*/ 613116 w 889976"/>
                    <a:gd name="connsiteY9" fmla="*/ 61160 h 1150820"/>
                    <a:gd name="connsiteX10" fmla="*/ 670264 w 889976"/>
                    <a:gd name="connsiteY10" fmla="*/ 35760 h 1150820"/>
                    <a:gd name="connsiteX11" fmla="*/ 721064 w 889976"/>
                    <a:gd name="connsiteY11" fmla="*/ 99260 h 1150820"/>
                    <a:gd name="connsiteX12" fmla="*/ 790916 w 889976"/>
                    <a:gd name="connsiteY12" fmla="*/ 92910 h 1150820"/>
                    <a:gd name="connsiteX13" fmla="*/ 806308 w 889976"/>
                    <a:gd name="connsiteY13" fmla="*/ 74439 h 1150820"/>
                    <a:gd name="connsiteX14" fmla="*/ 889976 w 889976"/>
                    <a:gd name="connsiteY14" fmla="*/ 136088 h 1150820"/>
                    <a:gd name="connsiteX15" fmla="*/ 806156 w 889976"/>
                    <a:gd name="connsiteY15" fmla="*/ 204668 h 1150820"/>
                    <a:gd name="connsiteX16" fmla="*/ 851876 w 889976"/>
                    <a:gd name="connsiteY16" fmla="*/ 448508 h 1150820"/>
                    <a:gd name="connsiteX17" fmla="*/ 752816 w 889976"/>
                    <a:gd name="connsiteY17" fmla="*/ 448508 h 1150820"/>
                    <a:gd name="connsiteX18" fmla="*/ 684236 w 889976"/>
                    <a:gd name="connsiteY18" fmla="*/ 692348 h 1150820"/>
                    <a:gd name="connsiteX19" fmla="*/ 630896 w 889976"/>
                    <a:gd name="connsiteY19" fmla="*/ 814268 h 1150820"/>
                    <a:gd name="connsiteX20" fmla="*/ 635184 w 889976"/>
                    <a:gd name="connsiteY20" fmla="*/ 820068 h 1150820"/>
                    <a:gd name="connsiteX21" fmla="*/ 625816 w 889976"/>
                    <a:gd name="connsiteY21" fmla="*/ 816810 h 1150820"/>
                    <a:gd name="connsiteX22" fmla="*/ 663916 w 889976"/>
                    <a:gd name="connsiteY22" fmla="*/ 1051760 h 1150820"/>
                    <a:gd name="connsiteX23" fmla="*/ 597876 w 889976"/>
                    <a:gd name="connsiteY23" fmla="*/ 1150820 h 1150820"/>
                    <a:gd name="connsiteX24" fmla="*/ 524216 w 889976"/>
                    <a:gd name="connsiteY24" fmla="*/ 1077160 h 1150820"/>
                    <a:gd name="connsiteX25" fmla="*/ 454368 w 889976"/>
                    <a:gd name="connsiteY25" fmla="*/ 899360 h 1150820"/>
                    <a:gd name="connsiteX26" fmla="*/ 321016 w 889976"/>
                    <a:gd name="connsiteY26" fmla="*/ 937460 h 1150820"/>
                    <a:gd name="connsiteX27" fmla="*/ 257516 w 889976"/>
                    <a:gd name="connsiteY27" fmla="*/ 867610 h 1150820"/>
                    <a:gd name="connsiteX28" fmla="*/ 136864 w 889976"/>
                    <a:gd name="connsiteY28" fmla="*/ 848560 h 1150820"/>
                    <a:gd name="connsiteX29" fmla="*/ 19120 w 889976"/>
                    <a:gd name="connsiteY29" fmla="*/ 637856 h 1150820"/>
                    <a:gd name="connsiteX30" fmla="*/ 73368 w 889976"/>
                    <a:gd name="connsiteY30" fmla="*/ 289760 h 1150820"/>
                    <a:gd name="connsiteX31" fmla="*/ 0 w 889976"/>
                    <a:gd name="connsiteY31" fmla="*/ 97174 h 1150820"/>
                    <a:gd name="connsiteX32" fmla="*/ 104116 w 889976"/>
                    <a:gd name="connsiteY32" fmla="*/ 0 h 115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889976" h="1150820">
                      <a:moveTo>
                        <a:pt x="104116" y="0"/>
                      </a:moveTo>
                      <a:lnTo>
                        <a:pt x="219416" y="23060"/>
                      </a:lnTo>
                      <a:lnTo>
                        <a:pt x="314664" y="10360"/>
                      </a:lnTo>
                      <a:lnTo>
                        <a:pt x="390864" y="48460"/>
                      </a:lnTo>
                      <a:lnTo>
                        <a:pt x="416264" y="4010"/>
                      </a:lnTo>
                      <a:lnTo>
                        <a:pt x="467064" y="10360"/>
                      </a:lnTo>
                      <a:lnTo>
                        <a:pt x="479768" y="48460"/>
                      </a:lnTo>
                      <a:lnTo>
                        <a:pt x="549616" y="48460"/>
                      </a:lnTo>
                      <a:lnTo>
                        <a:pt x="549548" y="46490"/>
                      </a:lnTo>
                      <a:lnTo>
                        <a:pt x="613116" y="61160"/>
                      </a:lnTo>
                      <a:lnTo>
                        <a:pt x="670264" y="35760"/>
                      </a:lnTo>
                      <a:lnTo>
                        <a:pt x="721064" y="99260"/>
                      </a:lnTo>
                      <a:lnTo>
                        <a:pt x="790916" y="92910"/>
                      </a:lnTo>
                      <a:lnTo>
                        <a:pt x="806308" y="74439"/>
                      </a:lnTo>
                      <a:lnTo>
                        <a:pt x="889976" y="136088"/>
                      </a:lnTo>
                      <a:lnTo>
                        <a:pt x="806156" y="204668"/>
                      </a:lnTo>
                      <a:lnTo>
                        <a:pt x="851876" y="448508"/>
                      </a:lnTo>
                      <a:lnTo>
                        <a:pt x="752816" y="448508"/>
                      </a:lnTo>
                      <a:lnTo>
                        <a:pt x="684236" y="692348"/>
                      </a:lnTo>
                      <a:lnTo>
                        <a:pt x="630896" y="814268"/>
                      </a:lnTo>
                      <a:lnTo>
                        <a:pt x="635184" y="820068"/>
                      </a:lnTo>
                      <a:lnTo>
                        <a:pt x="625816" y="816810"/>
                      </a:lnTo>
                      <a:lnTo>
                        <a:pt x="663916" y="1051760"/>
                      </a:lnTo>
                      <a:lnTo>
                        <a:pt x="597876" y="1150820"/>
                      </a:lnTo>
                      <a:lnTo>
                        <a:pt x="524216" y="1077160"/>
                      </a:lnTo>
                      <a:lnTo>
                        <a:pt x="454368" y="899360"/>
                      </a:lnTo>
                      <a:lnTo>
                        <a:pt x="321016" y="937460"/>
                      </a:lnTo>
                      <a:lnTo>
                        <a:pt x="257516" y="867610"/>
                      </a:lnTo>
                      <a:lnTo>
                        <a:pt x="136864" y="848560"/>
                      </a:lnTo>
                      <a:lnTo>
                        <a:pt x="19120" y="637856"/>
                      </a:lnTo>
                      <a:lnTo>
                        <a:pt x="73368" y="289760"/>
                      </a:lnTo>
                      <a:lnTo>
                        <a:pt x="0" y="97174"/>
                      </a:lnTo>
                      <a:lnTo>
                        <a:pt x="1041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2E455DFD-B024-49FA-A2A8-54A8E0B21223}"/>
                    </a:ext>
                  </a:extLst>
                </p:cNvPr>
                <p:cNvSpPr/>
                <p:nvPr/>
              </p:nvSpPr>
              <p:spPr>
                <a:xfrm>
                  <a:off x="49256952" y="-6819900"/>
                  <a:ext cx="1098548" cy="1333500"/>
                </a:xfrm>
                <a:custGeom>
                  <a:avLst/>
                  <a:gdLst>
                    <a:gd name="connsiteX0" fmla="*/ 381000 w 1098548"/>
                    <a:gd name="connsiteY0" fmla="*/ 0 h 1333500"/>
                    <a:gd name="connsiteX1" fmla="*/ 419096 w 1098548"/>
                    <a:gd name="connsiteY1" fmla="*/ 76200 h 1333500"/>
                    <a:gd name="connsiteX2" fmla="*/ 584200 w 1098548"/>
                    <a:gd name="connsiteY2" fmla="*/ 50800 h 1333500"/>
                    <a:gd name="connsiteX3" fmla="*/ 742948 w 1098548"/>
                    <a:gd name="connsiteY3" fmla="*/ 177800 h 1333500"/>
                    <a:gd name="connsiteX4" fmla="*/ 935988 w 1098548"/>
                    <a:gd name="connsiteY4" fmla="*/ 150865 h 1333500"/>
                    <a:gd name="connsiteX5" fmla="*/ 935988 w 1098548"/>
                    <a:gd name="connsiteY5" fmla="*/ 205744 h 1333500"/>
                    <a:gd name="connsiteX6" fmla="*/ 954384 w 1098548"/>
                    <a:gd name="connsiteY6" fmla="*/ 205744 h 1333500"/>
                    <a:gd name="connsiteX7" fmla="*/ 863600 w 1098548"/>
                    <a:gd name="connsiteY7" fmla="*/ 292100 h 1333500"/>
                    <a:gd name="connsiteX8" fmla="*/ 920748 w 1098548"/>
                    <a:gd name="connsiteY8" fmla="*/ 527050 h 1333500"/>
                    <a:gd name="connsiteX9" fmla="*/ 889000 w 1098548"/>
                    <a:gd name="connsiteY9" fmla="*/ 679450 h 1333500"/>
                    <a:gd name="connsiteX10" fmla="*/ 749296 w 1098548"/>
                    <a:gd name="connsiteY10" fmla="*/ 825500 h 1333500"/>
                    <a:gd name="connsiteX11" fmla="*/ 946148 w 1098548"/>
                    <a:gd name="connsiteY11" fmla="*/ 863600 h 1333500"/>
                    <a:gd name="connsiteX12" fmla="*/ 971548 w 1098548"/>
                    <a:gd name="connsiteY12" fmla="*/ 1009650 h 1333500"/>
                    <a:gd name="connsiteX13" fmla="*/ 1098548 w 1098548"/>
                    <a:gd name="connsiteY13" fmla="*/ 1225550 h 1333500"/>
                    <a:gd name="connsiteX14" fmla="*/ 1053280 w 1098548"/>
                    <a:gd name="connsiteY14" fmla="*/ 1327407 h 1333500"/>
                    <a:gd name="connsiteX15" fmla="*/ 913128 w 1098548"/>
                    <a:gd name="connsiteY15" fmla="*/ 1333500 h 1333500"/>
                    <a:gd name="connsiteX16" fmla="*/ 890268 w 1098548"/>
                    <a:gd name="connsiteY16" fmla="*/ 1280160 h 1333500"/>
                    <a:gd name="connsiteX17" fmla="*/ 798828 w 1098548"/>
                    <a:gd name="connsiteY17" fmla="*/ 1257300 h 1333500"/>
                    <a:gd name="connsiteX18" fmla="*/ 730248 w 1098548"/>
                    <a:gd name="connsiteY18" fmla="*/ 1272540 h 1333500"/>
                    <a:gd name="connsiteX19" fmla="*/ 722628 w 1098548"/>
                    <a:gd name="connsiteY19" fmla="*/ 1181100 h 1333500"/>
                    <a:gd name="connsiteX20" fmla="*/ 669288 w 1098548"/>
                    <a:gd name="connsiteY20" fmla="*/ 1135380 h 1333500"/>
                    <a:gd name="connsiteX21" fmla="*/ 631188 w 1098548"/>
                    <a:gd name="connsiteY21" fmla="*/ 1005840 h 1333500"/>
                    <a:gd name="connsiteX22" fmla="*/ 501648 w 1098548"/>
                    <a:gd name="connsiteY22" fmla="*/ 975360 h 1333500"/>
                    <a:gd name="connsiteX23" fmla="*/ 494028 w 1098548"/>
                    <a:gd name="connsiteY23" fmla="*/ 906780 h 1333500"/>
                    <a:gd name="connsiteX24" fmla="*/ 158748 w 1098548"/>
                    <a:gd name="connsiteY24" fmla="*/ 906780 h 1333500"/>
                    <a:gd name="connsiteX25" fmla="*/ 107116 w 1098548"/>
                    <a:gd name="connsiteY25" fmla="*/ 906780 h 1333500"/>
                    <a:gd name="connsiteX26" fmla="*/ 0 w 1098548"/>
                    <a:gd name="connsiteY26" fmla="*/ 742950 h 1333500"/>
                    <a:gd name="connsiteX27" fmla="*/ 95248 w 1098548"/>
                    <a:gd name="connsiteY27" fmla="*/ 666750 h 1333500"/>
                    <a:gd name="connsiteX28" fmla="*/ 88896 w 1098548"/>
                    <a:gd name="connsiteY28" fmla="*/ 590550 h 1333500"/>
                    <a:gd name="connsiteX29" fmla="*/ 120648 w 1098548"/>
                    <a:gd name="connsiteY29" fmla="*/ 539750 h 1333500"/>
                    <a:gd name="connsiteX30" fmla="*/ 92640 w 1098548"/>
                    <a:gd name="connsiteY30" fmla="*/ 382920 h 1333500"/>
                    <a:gd name="connsiteX31" fmla="*/ 101600 w 1098548"/>
                    <a:gd name="connsiteY31" fmla="*/ 381000 h 1333500"/>
                    <a:gd name="connsiteX32" fmla="*/ 88896 w 1098548"/>
                    <a:gd name="connsiteY32" fmla="*/ 209550 h 1333500"/>
                    <a:gd name="connsiteX33" fmla="*/ 165096 w 1098548"/>
                    <a:gd name="connsiteY33" fmla="*/ 114300 h 1333500"/>
                    <a:gd name="connsiteX34" fmla="*/ 254000 w 1098548"/>
                    <a:gd name="connsiteY34" fmla="*/ 133350 h 1333500"/>
                    <a:gd name="connsiteX35" fmla="*/ 381000 w 1098548"/>
                    <a:gd name="connsiteY35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098548" h="1333500">
                      <a:moveTo>
                        <a:pt x="381000" y="0"/>
                      </a:moveTo>
                      <a:lnTo>
                        <a:pt x="419096" y="76200"/>
                      </a:lnTo>
                      <a:lnTo>
                        <a:pt x="584200" y="50800"/>
                      </a:lnTo>
                      <a:lnTo>
                        <a:pt x="742948" y="177800"/>
                      </a:lnTo>
                      <a:lnTo>
                        <a:pt x="935988" y="150865"/>
                      </a:lnTo>
                      <a:lnTo>
                        <a:pt x="935988" y="205744"/>
                      </a:lnTo>
                      <a:lnTo>
                        <a:pt x="954384" y="205744"/>
                      </a:lnTo>
                      <a:lnTo>
                        <a:pt x="863600" y="292100"/>
                      </a:lnTo>
                      <a:lnTo>
                        <a:pt x="920748" y="527050"/>
                      </a:lnTo>
                      <a:lnTo>
                        <a:pt x="889000" y="679450"/>
                      </a:lnTo>
                      <a:lnTo>
                        <a:pt x="749296" y="825500"/>
                      </a:lnTo>
                      <a:lnTo>
                        <a:pt x="946148" y="863600"/>
                      </a:lnTo>
                      <a:lnTo>
                        <a:pt x="971548" y="1009650"/>
                      </a:lnTo>
                      <a:lnTo>
                        <a:pt x="1098548" y="1225550"/>
                      </a:lnTo>
                      <a:lnTo>
                        <a:pt x="1053280" y="1327407"/>
                      </a:lnTo>
                      <a:lnTo>
                        <a:pt x="913128" y="1333500"/>
                      </a:lnTo>
                      <a:lnTo>
                        <a:pt x="890268" y="1280160"/>
                      </a:lnTo>
                      <a:lnTo>
                        <a:pt x="798828" y="1257300"/>
                      </a:lnTo>
                      <a:lnTo>
                        <a:pt x="730248" y="1272540"/>
                      </a:lnTo>
                      <a:lnTo>
                        <a:pt x="722628" y="1181100"/>
                      </a:lnTo>
                      <a:lnTo>
                        <a:pt x="669288" y="1135380"/>
                      </a:lnTo>
                      <a:lnTo>
                        <a:pt x="631188" y="1005840"/>
                      </a:lnTo>
                      <a:lnTo>
                        <a:pt x="501648" y="975360"/>
                      </a:lnTo>
                      <a:lnTo>
                        <a:pt x="494028" y="906780"/>
                      </a:lnTo>
                      <a:lnTo>
                        <a:pt x="158748" y="906780"/>
                      </a:lnTo>
                      <a:lnTo>
                        <a:pt x="107116" y="906780"/>
                      </a:lnTo>
                      <a:lnTo>
                        <a:pt x="0" y="742950"/>
                      </a:lnTo>
                      <a:lnTo>
                        <a:pt x="95248" y="666750"/>
                      </a:lnTo>
                      <a:lnTo>
                        <a:pt x="88896" y="590550"/>
                      </a:lnTo>
                      <a:lnTo>
                        <a:pt x="120648" y="539750"/>
                      </a:lnTo>
                      <a:lnTo>
                        <a:pt x="92640" y="382920"/>
                      </a:lnTo>
                      <a:lnTo>
                        <a:pt x="101600" y="381000"/>
                      </a:lnTo>
                      <a:lnTo>
                        <a:pt x="88896" y="209550"/>
                      </a:lnTo>
                      <a:lnTo>
                        <a:pt x="165096" y="114300"/>
                      </a:lnTo>
                      <a:lnTo>
                        <a:pt x="254000" y="133350"/>
                      </a:lnTo>
                      <a:lnTo>
                        <a:pt x="3810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9AB02C66-0966-4A05-941D-306464B4E18A}"/>
                    </a:ext>
                  </a:extLst>
                </p:cNvPr>
                <p:cNvSpPr/>
                <p:nvPr/>
              </p:nvSpPr>
              <p:spPr>
                <a:xfrm>
                  <a:off x="50863500" y="-6621232"/>
                  <a:ext cx="827416" cy="967193"/>
                </a:xfrm>
                <a:custGeom>
                  <a:avLst/>
                  <a:gdLst>
                    <a:gd name="connsiteX0" fmla="*/ 145868 w 827416"/>
                    <a:gd name="connsiteY0" fmla="*/ 0 h 967193"/>
                    <a:gd name="connsiteX1" fmla="*/ 175260 w 827416"/>
                    <a:gd name="connsiteY1" fmla="*/ 14697 h 967193"/>
                    <a:gd name="connsiteX2" fmla="*/ 216580 w 827416"/>
                    <a:gd name="connsiteY2" fmla="*/ 4367 h 967193"/>
                    <a:gd name="connsiteX3" fmla="*/ 254000 w 827416"/>
                    <a:gd name="connsiteY3" fmla="*/ 169634 h 967193"/>
                    <a:gd name="connsiteX4" fmla="*/ 387348 w 827416"/>
                    <a:gd name="connsiteY4" fmla="*/ 201384 h 967193"/>
                    <a:gd name="connsiteX5" fmla="*/ 673100 w 827416"/>
                    <a:gd name="connsiteY5" fmla="*/ 195034 h 967193"/>
                    <a:gd name="connsiteX6" fmla="*/ 698500 w 827416"/>
                    <a:gd name="connsiteY6" fmla="*/ 283934 h 967193"/>
                    <a:gd name="connsiteX7" fmla="*/ 679452 w 827416"/>
                    <a:gd name="connsiteY7" fmla="*/ 404584 h 967193"/>
                    <a:gd name="connsiteX8" fmla="*/ 704852 w 827416"/>
                    <a:gd name="connsiteY8" fmla="*/ 537934 h 967193"/>
                    <a:gd name="connsiteX9" fmla="*/ 781052 w 827416"/>
                    <a:gd name="connsiteY9" fmla="*/ 626834 h 967193"/>
                    <a:gd name="connsiteX10" fmla="*/ 827416 w 827416"/>
                    <a:gd name="connsiteY10" fmla="*/ 629341 h 967193"/>
                    <a:gd name="connsiteX11" fmla="*/ 586740 w 827416"/>
                    <a:gd name="connsiteY11" fmla="*/ 776693 h 967193"/>
                    <a:gd name="connsiteX12" fmla="*/ 601980 w 827416"/>
                    <a:gd name="connsiteY12" fmla="*/ 883373 h 967193"/>
                    <a:gd name="connsiteX13" fmla="*/ 464820 w 827416"/>
                    <a:gd name="connsiteY13" fmla="*/ 967193 h 967193"/>
                    <a:gd name="connsiteX14" fmla="*/ 342900 w 827416"/>
                    <a:gd name="connsiteY14" fmla="*/ 959573 h 967193"/>
                    <a:gd name="connsiteX15" fmla="*/ 312420 w 827416"/>
                    <a:gd name="connsiteY15" fmla="*/ 898613 h 967193"/>
                    <a:gd name="connsiteX16" fmla="*/ 206756 w 827416"/>
                    <a:gd name="connsiteY16" fmla="*/ 898613 h 967193"/>
                    <a:gd name="connsiteX17" fmla="*/ 184148 w 827416"/>
                    <a:gd name="connsiteY17" fmla="*/ 785583 h 967193"/>
                    <a:gd name="connsiteX18" fmla="*/ 69852 w 827416"/>
                    <a:gd name="connsiteY18" fmla="*/ 703033 h 967193"/>
                    <a:gd name="connsiteX19" fmla="*/ 76200 w 827416"/>
                    <a:gd name="connsiteY19" fmla="*/ 626833 h 967193"/>
                    <a:gd name="connsiteX20" fmla="*/ 63500 w 827416"/>
                    <a:gd name="connsiteY20" fmla="*/ 468083 h 967193"/>
                    <a:gd name="connsiteX21" fmla="*/ 0 w 827416"/>
                    <a:gd name="connsiteY21" fmla="*/ 455383 h 967193"/>
                    <a:gd name="connsiteX22" fmla="*/ 0 w 827416"/>
                    <a:gd name="connsiteY22" fmla="*/ 391883 h 967193"/>
                    <a:gd name="connsiteX23" fmla="*/ 25400 w 827416"/>
                    <a:gd name="connsiteY23" fmla="*/ 347433 h 967193"/>
                    <a:gd name="connsiteX24" fmla="*/ 69852 w 827416"/>
                    <a:gd name="connsiteY24" fmla="*/ 220433 h 967193"/>
                    <a:gd name="connsiteX25" fmla="*/ 50800 w 827416"/>
                    <a:gd name="connsiteY25" fmla="*/ 118833 h 967193"/>
                    <a:gd name="connsiteX26" fmla="*/ 145868 w 827416"/>
                    <a:gd name="connsiteY26" fmla="*/ 0 h 967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827416" h="967193">
                      <a:moveTo>
                        <a:pt x="145868" y="0"/>
                      </a:moveTo>
                      <a:lnTo>
                        <a:pt x="175260" y="14697"/>
                      </a:lnTo>
                      <a:lnTo>
                        <a:pt x="216580" y="4367"/>
                      </a:lnTo>
                      <a:lnTo>
                        <a:pt x="254000" y="169634"/>
                      </a:lnTo>
                      <a:lnTo>
                        <a:pt x="387348" y="201384"/>
                      </a:lnTo>
                      <a:lnTo>
                        <a:pt x="673100" y="195034"/>
                      </a:lnTo>
                      <a:lnTo>
                        <a:pt x="698500" y="283934"/>
                      </a:lnTo>
                      <a:lnTo>
                        <a:pt x="679452" y="404584"/>
                      </a:lnTo>
                      <a:lnTo>
                        <a:pt x="704852" y="537934"/>
                      </a:lnTo>
                      <a:lnTo>
                        <a:pt x="781052" y="626834"/>
                      </a:lnTo>
                      <a:lnTo>
                        <a:pt x="827416" y="629341"/>
                      </a:lnTo>
                      <a:lnTo>
                        <a:pt x="586740" y="776693"/>
                      </a:lnTo>
                      <a:lnTo>
                        <a:pt x="601980" y="883373"/>
                      </a:lnTo>
                      <a:lnTo>
                        <a:pt x="464820" y="967193"/>
                      </a:lnTo>
                      <a:lnTo>
                        <a:pt x="342900" y="959573"/>
                      </a:lnTo>
                      <a:lnTo>
                        <a:pt x="312420" y="898613"/>
                      </a:lnTo>
                      <a:lnTo>
                        <a:pt x="206756" y="898613"/>
                      </a:lnTo>
                      <a:lnTo>
                        <a:pt x="184148" y="785583"/>
                      </a:lnTo>
                      <a:lnTo>
                        <a:pt x="69852" y="703033"/>
                      </a:lnTo>
                      <a:lnTo>
                        <a:pt x="76200" y="626833"/>
                      </a:lnTo>
                      <a:lnTo>
                        <a:pt x="63500" y="468083"/>
                      </a:lnTo>
                      <a:lnTo>
                        <a:pt x="0" y="455383"/>
                      </a:lnTo>
                      <a:lnTo>
                        <a:pt x="0" y="391883"/>
                      </a:lnTo>
                      <a:lnTo>
                        <a:pt x="25400" y="347433"/>
                      </a:lnTo>
                      <a:lnTo>
                        <a:pt x="69852" y="220433"/>
                      </a:lnTo>
                      <a:lnTo>
                        <a:pt x="50800" y="118833"/>
                      </a:lnTo>
                      <a:lnTo>
                        <a:pt x="1458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3951AAE0-FCE9-4382-A4E6-232B6B0A7E67}"/>
                    </a:ext>
                  </a:extLst>
                </p:cNvPr>
                <p:cNvSpPr/>
                <p:nvPr/>
              </p:nvSpPr>
              <p:spPr>
                <a:xfrm>
                  <a:off x="47347064" y="-5656824"/>
                  <a:ext cx="1281236" cy="1221988"/>
                </a:xfrm>
                <a:custGeom>
                  <a:avLst/>
                  <a:gdLst>
                    <a:gd name="connsiteX0" fmla="*/ 2676 w 1281236"/>
                    <a:gd name="connsiteY0" fmla="*/ 0 h 1221988"/>
                    <a:gd name="connsiteX1" fmla="*/ 148396 w 1281236"/>
                    <a:gd name="connsiteY1" fmla="*/ 10408 h 1221988"/>
                    <a:gd name="connsiteX2" fmla="*/ 232216 w 1281236"/>
                    <a:gd name="connsiteY2" fmla="*/ 117088 h 1221988"/>
                    <a:gd name="connsiteX3" fmla="*/ 224596 w 1281236"/>
                    <a:gd name="connsiteY3" fmla="*/ 185668 h 1221988"/>
                    <a:gd name="connsiteX4" fmla="*/ 354136 w 1281236"/>
                    <a:gd name="connsiteY4" fmla="*/ 338068 h 1221988"/>
                    <a:gd name="connsiteX5" fmla="*/ 346516 w 1281236"/>
                    <a:gd name="connsiteY5" fmla="*/ 452368 h 1221988"/>
                    <a:gd name="connsiteX6" fmla="*/ 498916 w 1281236"/>
                    <a:gd name="connsiteY6" fmla="*/ 528568 h 1221988"/>
                    <a:gd name="connsiteX7" fmla="*/ 567496 w 1281236"/>
                    <a:gd name="connsiteY7" fmla="*/ 406648 h 1221988"/>
                    <a:gd name="connsiteX8" fmla="*/ 742756 w 1281236"/>
                    <a:gd name="connsiteY8" fmla="*/ 452368 h 1221988"/>
                    <a:gd name="connsiteX9" fmla="*/ 818956 w 1281236"/>
                    <a:gd name="connsiteY9" fmla="*/ 376168 h 1221988"/>
                    <a:gd name="connsiteX10" fmla="*/ 910396 w 1281236"/>
                    <a:gd name="connsiteY10" fmla="*/ 414268 h 1221988"/>
                    <a:gd name="connsiteX11" fmla="*/ 918016 w 1281236"/>
                    <a:gd name="connsiteY11" fmla="*/ 292348 h 1221988"/>
                    <a:gd name="connsiteX12" fmla="*/ 1161856 w 1281236"/>
                    <a:gd name="connsiteY12" fmla="*/ 292348 h 1221988"/>
                    <a:gd name="connsiteX13" fmla="*/ 1199956 w 1281236"/>
                    <a:gd name="connsiteY13" fmla="*/ 208528 h 1221988"/>
                    <a:gd name="connsiteX14" fmla="*/ 1274888 w 1281236"/>
                    <a:gd name="connsiteY14" fmla="*/ 208528 h 1221988"/>
                    <a:gd name="connsiteX15" fmla="*/ 1281236 w 1281236"/>
                    <a:gd name="connsiteY15" fmla="*/ 348224 h 1221988"/>
                    <a:gd name="connsiteX16" fmla="*/ 1217736 w 1281236"/>
                    <a:gd name="connsiteY16" fmla="*/ 462524 h 1221988"/>
                    <a:gd name="connsiteX17" fmla="*/ 1262184 w 1281236"/>
                    <a:gd name="connsiteY17" fmla="*/ 627624 h 1221988"/>
                    <a:gd name="connsiteX18" fmla="*/ 1236784 w 1281236"/>
                    <a:gd name="connsiteY18" fmla="*/ 697474 h 1221988"/>
                    <a:gd name="connsiteX19" fmla="*/ 1276372 w 1281236"/>
                    <a:gd name="connsiteY19" fmla="*/ 705809 h 1221988"/>
                    <a:gd name="connsiteX20" fmla="*/ 1253296 w 1281236"/>
                    <a:gd name="connsiteY20" fmla="*/ 764784 h 1221988"/>
                    <a:gd name="connsiteX21" fmla="*/ 1238056 w 1281236"/>
                    <a:gd name="connsiteY21" fmla="*/ 863844 h 1221988"/>
                    <a:gd name="connsiteX22" fmla="*/ 1154236 w 1281236"/>
                    <a:gd name="connsiteY22" fmla="*/ 932424 h 1221988"/>
                    <a:gd name="connsiteX23" fmla="*/ 1100896 w 1281236"/>
                    <a:gd name="connsiteY23" fmla="*/ 886704 h 1221988"/>
                    <a:gd name="connsiteX24" fmla="*/ 1009456 w 1281236"/>
                    <a:gd name="connsiteY24" fmla="*/ 940044 h 1221988"/>
                    <a:gd name="connsiteX25" fmla="*/ 872296 w 1281236"/>
                    <a:gd name="connsiteY25" fmla="*/ 940044 h 1221988"/>
                    <a:gd name="connsiteX26" fmla="*/ 841816 w 1281236"/>
                    <a:gd name="connsiteY26" fmla="*/ 1054344 h 1221988"/>
                    <a:gd name="connsiteX27" fmla="*/ 750376 w 1281236"/>
                    <a:gd name="connsiteY27" fmla="*/ 1107684 h 1221988"/>
                    <a:gd name="connsiteX28" fmla="*/ 708736 w 1281236"/>
                    <a:gd name="connsiteY28" fmla="*/ 1149324 h 1221988"/>
                    <a:gd name="connsiteX29" fmla="*/ 613216 w 1281236"/>
                    <a:gd name="connsiteY29" fmla="*/ 1039108 h 1221988"/>
                    <a:gd name="connsiteX30" fmla="*/ 453196 w 1281236"/>
                    <a:gd name="connsiteY30" fmla="*/ 1069588 h 1221988"/>
                    <a:gd name="connsiteX31" fmla="*/ 415096 w 1281236"/>
                    <a:gd name="connsiteY31" fmla="*/ 1183888 h 1221988"/>
                    <a:gd name="connsiteX32" fmla="*/ 277936 w 1281236"/>
                    <a:gd name="connsiteY32" fmla="*/ 1221988 h 1221988"/>
                    <a:gd name="connsiteX33" fmla="*/ 194116 w 1281236"/>
                    <a:gd name="connsiteY33" fmla="*/ 1115308 h 1221988"/>
                    <a:gd name="connsiteX34" fmla="*/ 102676 w 1281236"/>
                    <a:gd name="connsiteY34" fmla="*/ 1061968 h 1221988"/>
                    <a:gd name="connsiteX35" fmla="*/ 0 w 1281236"/>
                    <a:gd name="connsiteY35" fmla="*/ 945899 h 1221988"/>
                    <a:gd name="connsiteX36" fmla="*/ 33296 w 1281236"/>
                    <a:gd name="connsiteY36" fmla="*/ 796070 h 1221988"/>
                    <a:gd name="connsiteX37" fmla="*/ 2676 w 1281236"/>
                    <a:gd name="connsiteY37" fmla="*/ 0 h 122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281236" h="1221988">
                      <a:moveTo>
                        <a:pt x="2676" y="0"/>
                      </a:moveTo>
                      <a:lnTo>
                        <a:pt x="148396" y="10408"/>
                      </a:lnTo>
                      <a:lnTo>
                        <a:pt x="232216" y="117088"/>
                      </a:lnTo>
                      <a:lnTo>
                        <a:pt x="224596" y="185668"/>
                      </a:lnTo>
                      <a:lnTo>
                        <a:pt x="354136" y="338068"/>
                      </a:lnTo>
                      <a:lnTo>
                        <a:pt x="346516" y="452368"/>
                      </a:lnTo>
                      <a:lnTo>
                        <a:pt x="498916" y="528568"/>
                      </a:lnTo>
                      <a:lnTo>
                        <a:pt x="567496" y="406648"/>
                      </a:lnTo>
                      <a:lnTo>
                        <a:pt x="742756" y="452368"/>
                      </a:lnTo>
                      <a:lnTo>
                        <a:pt x="818956" y="376168"/>
                      </a:lnTo>
                      <a:lnTo>
                        <a:pt x="910396" y="414268"/>
                      </a:lnTo>
                      <a:lnTo>
                        <a:pt x="918016" y="292348"/>
                      </a:lnTo>
                      <a:lnTo>
                        <a:pt x="1161856" y="292348"/>
                      </a:lnTo>
                      <a:lnTo>
                        <a:pt x="1199956" y="208528"/>
                      </a:lnTo>
                      <a:lnTo>
                        <a:pt x="1274888" y="208528"/>
                      </a:lnTo>
                      <a:lnTo>
                        <a:pt x="1281236" y="348224"/>
                      </a:lnTo>
                      <a:lnTo>
                        <a:pt x="1217736" y="462524"/>
                      </a:lnTo>
                      <a:lnTo>
                        <a:pt x="1262184" y="627624"/>
                      </a:lnTo>
                      <a:lnTo>
                        <a:pt x="1236784" y="697474"/>
                      </a:lnTo>
                      <a:lnTo>
                        <a:pt x="1276372" y="705809"/>
                      </a:lnTo>
                      <a:lnTo>
                        <a:pt x="1253296" y="764784"/>
                      </a:lnTo>
                      <a:lnTo>
                        <a:pt x="1238056" y="863844"/>
                      </a:lnTo>
                      <a:lnTo>
                        <a:pt x="1154236" y="932424"/>
                      </a:lnTo>
                      <a:lnTo>
                        <a:pt x="1100896" y="886704"/>
                      </a:lnTo>
                      <a:lnTo>
                        <a:pt x="1009456" y="940044"/>
                      </a:lnTo>
                      <a:lnTo>
                        <a:pt x="872296" y="940044"/>
                      </a:lnTo>
                      <a:lnTo>
                        <a:pt x="841816" y="1054344"/>
                      </a:lnTo>
                      <a:lnTo>
                        <a:pt x="750376" y="1107684"/>
                      </a:lnTo>
                      <a:lnTo>
                        <a:pt x="708736" y="1149324"/>
                      </a:lnTo>
                      <a:lnTo>
                        <a:pt x="613216" y="1039108"/>
                      </a:lnTo>
                      <a:lnTo>
                        <a:pt x="453196" y="1069588"/>
                      </a:lnTo>
                      <a:lnTo>
                        <a:pt x="415096" y="1183888"/>
                      </a:lnTo>
                      <a:lnTo>
                        <a:pt x="277936" y="1221988"/>
                      </a:lnTo>
                      <a:lnTo>
                        <a:pt x="194116" y="1115308"/>
                      </a:lnTo>
                      <a:lnTo>
                        <a:pt x="102676" y="1061968"/>
                      </a:lnTo>
                      <a:lnTo>
                        <a:pt x="0" y="945899"/>
                      </a:lnTo>
                      <a:lnTo>
                        <a:pt x="33296" y="796070"/>
                      </a:lnTo>
                      <a:lnTo>
                        <a:pt x="26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37C58189-E47B-4C8C-909C-5C3BBCF6453B}"/>
                    </a:ext>
                  </a:extLst>
                </p:cNvPr>
                <p:cNvSpPr/>
                <p:nvPr/>
              </p:nvSpPr>
              <p:spPr>
                <a:xfrm>
                  <a:off x="52024952" y="-3779520"/>
                  <a:ext cx="1505548" cy="1164632"/>
                </a:xfrm>
                <a:custGeom>
                  <a:avLst/>
                  <a:gdLst>
                    <a:gd name="connsiteX0" fmla="*/ 1444588 w 1505548"/>
                    <a:gd name="connsiteY0" fmla="*/ 0 h 1164632"/>
                    <a:gd name="connsiteX1" fmla="*/ 1490308 w 1505548"/>
                    <a:gd name="connsiteY1" fmla="*/ 243840 h 1164632"/>
                    <a:gd name="connsiteX2" fmla="*/ 1482688 w 1505548"/>
                    <a:gd name="connsiteY2" fmla="*/ 320040 h 1164632"/>
                    <a:gd name="connsiteX3" fmla="*/ 1505548 w 1505548"/>
                    <a:gd name="connsiteY3" fmla="*/ 358140 h 1164632"/>
                    <a:gd name="connsiteX4" fmla="*/ 1505548 w 1505548"/>
                    <a:gd name="connsiteY4" fmla="*/ 403860 h 1164632"/>
                    <a:gd name="connsiteX5" fmla="*/ 1444588 w 1505548"/>
                    <a:gd name="connsiteY5" fmla="*/ 426720 h 1164632"/>
                    <a:gd name="connsiteX6" fmla="*/ 1345528 w 1505548"/>
                    <a:gd name="connsiteY6" fmla="*/ 480060 h 1164632"/>
                    <a:gd name="connsiteX7" fmla="*/ 1345528 w 1505548"/>
                    <a:gd name="connsiteY7" fmla="*/ 548640 h 1164632"/>
                    <a:gd name="connsiteX8" fmla="*/ 1379320 w 1505548"/>
                    <a:gd name="connsiteY8" fmla="*/ 588065 h 1164632"/>
                    <a:gd name="connsiteX9" fmla="*/ 1391248 w 1505548"/>
                    <a:gd name="connsiteY9" fmla="*/ 647700 h 1164632"/>
                    <a:gd name="connsiteX10" fmla="*/ 1299808 w 1505548"/>
                    <a:gd name="connsiteY10" fmla="*/ 746760 h 1164632"/>
                    <a:gd name="connsiteX11" fmla="*/ 1078828 w 1505548"/>
                    <a:gd name="connsiteY11" fmla="*/ 762000 h 1164632"/>
                    <a:gd name="connsiteX12" fmla="*/ 1055968 w 1505548"/>
                    <a:gd name="connsiteY12" fmla="*/ 929640 h 1164632"/>
                    <a:gd name="connsiteX13" fmla="*/ 941668 w 1505548"/>
                    <a:gd name="connsiteY13" fmla="*/ 967740 h 1164632"/>
                    <a:gd name="connsiteX14" fmla="*/ 835648 w 1505548"/>
                    <a:gd name="connsiteY14" fmla="*/ 1164632 h 1164632"/>
                    <a:gd name="connsiteX15" fmla="*/ 834988 w 1505548"/>
                    <a:gd name="connsiteY15" fmla="*/ 1158242 h 1164632"/>
                    <a:gd name="connsiteX16" fmla="*/ 644488 w 1505548"/>
                    <a:gd name="connsiteY16" fmla="*/ 960122 h 1164632"/>
                    <a:gd name="connsiteX17" fmla="*/ 469228 w 1505548"/>
                    <a:gd name="connsiteY17" fmla="*/ 937262 h 1164632"/>
                    <a:gd name="connsiteX18" fmla="*/ 408268 w 1505548"/>
                    <a:gd name="connsiteY18" fmla="*/ 982982 h 1164632"/>
                    <a:gd name="connsiteX19" fmla="*/ 248248 w 1505548"/>
                    <a:gd name="connsiteY19" fmla="*/ 922022 h 1164632"/>
                    <a:gd name="connsiteX20" fmla="*/ 174788 w 1505548"/>
                    <a:gd name="connsiteY20" fmla="*/ 958752 h 1164632"/>
                    <a:gd name="connsiteX21" fmla="*/ 156808 w 1505548"/>
                    <a:gd name="connsiteY21" fmla="*/ 929640 h 1164632"/>
                    <a:gd name="connsiteX22" fmla="*/ 156808 w 1505548"/>
                    <a:gd name="connsiteY22" fmla="*/ 868680 h 1164632"/>
                    <a:gd name="connsiteX23" fmla="*/ 0 w 1505548"/>
                    <a:gd name="connsiteY23" fmla="*/ 764141 h 1164632"/>
                    <a:gd name="connsiteX24" fmla="*/ 19648 w 1505548"/>
                    <a:gd name="connsiteY24" fmla="*/ 678180 h 1164632"/>
                    <a:gd name="connsiteX25" fmla="*/ 126328 w 1505548"/>
                    <a:gd name="connsiteY25" fmla="*/ 579120 h 1164632"/>
                    <a:gd name="connsiteX26" fmla="*/ 339688 w 1505548"/>
                    <a:gd name="connsiteY26" fmla="*/ 533400 h 1164632"/>
                    <a:gd name="connsiteX27" fmla="*/ 568288 w 1505548"/>
                    <a:gd name="connsiteY27" fmla="*/ 563880 h 1164632"/>
                    <a:gd name="connsiteX28" fmla="*/ 667348 w 1505548"/>
                    <a:gd name="connsiteY28" fmla="*/ 487680 h 1164632"/>
                    <a:gd name="connsiteX29" fmla="*/ 674968 w 1505548"/>
                    <a:gd name="connsiteY29" fmla="*/ 419100 h 1164632"/>
                    <a:gd name="connsiteX30" fmla="*/ 766408 w 1505548"/>
                    <a:gd name="connsiteY30" fmla="*/ 441960 h 1164632"/>
                    <a:gd name="connsiteX31" fmla="*/ 774028 w 1505548"/>
                    <a:gd name="connsiteY31" fmla="*/ 365760 h 1164632"/>
                    <a:gd name="connsiteX32" fmla="*/ 1055968 w 1505548"/>
                    <a:gd name="connsiteY32" fmla="*/ 274320 h 1164632"/>
                    <a:gd name="connsiteX33" fmla="*/ 1078828 w 1505548"/>
                    <a:gd name="connsiteY33" fmla="*/ 167640 h 1164632"/>
                    <a:gd name="connsiteX34" fmla="*/ 1170268 w 1505548"/>
                    <a:gd name="connsiteY34" fmla="*/ 129540 h 1164632"/>
                    <a:gd name="connsiteX35" fmla="*/ 1223608 w 1505548"/>
                    <a:gd name="connsiteY35" fmla="*/ 53340 h 1164632"/>
                    <a:gd name="connsiteX36" fmla="*/ 1353148 w 1505548"/>
                    <a:gd name="connsiteY36" fmla="*/ 53340 h 1164632"/>
                    <a:gd name="connsiteX37" fmla="*/ 1444588 w 1505548"/>
                    <a:gd name="connsiteY37" fmla="*/ 0 h 1164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505548" h="1164632">
                      <a:moveTo>
                        <a:pt x="1444588" y="0"/>
                      </a:moveTo>
                      <a:lnTo>
                        <a:pt x="1490308" y="243840"/>
                      </a:lnTo>
                      <a:lnTo>
                        <a:pt x="1482688" y="320040"/>
                      </a:lnTo>
                      <a:lnTo>
                        <a:pt x="1505548" y="358140"/>
                      </a:lnTo>
                      <a:lnTo>
                        <a:pt x="1505548" y="403860"/>
                      </a:lnTo>
                      <a:lnTo>
                        <a:pt x="1444588" y="426720"/>
                      </a:lnTo>
                      <a:lnTo>
                        <a:pt x="1345528" y="480060"/>
                      </a:lnTo>
                      <a:lnTo>
                        <a:pt x="1345528" y="548640"/>
                      </a:lnTo>
                      <a:lnTo>
                        <a:pt x="1379320" y="588065"/>
                      </a:lnTo>
                      <a:lnTo>
                        <a:pt x="1391248" y="647700"/>
                      </a:lnTo>
                      <a:lnTo>
                        <a:pt x="1299808" y="746760"/>
                      </a:lnTo>
                      <a:lnTo>
                        <a:pt x="1078828" y="762000"/>
                      </a:lnTo>
                      <a:lnTo>
                        <a:pt x="1055968" y="929640"/>
                      </a:lnTo>
                      <a:lnTo>
                        <a:pt x="941668" y="967740"/>
                      </a:lnTo>
                      <a:lnTo>
                        <a:pt x="835648" y="1164632"/>
                      </a:lnTo>
                      <a:lnTo>
                        <a:pt x="834988" y="1158242"/>
                      </a:lnTo>
                      <a:lnTo>
                        <a:pt x="644488" y="960122"/>
                      </a:lnTo>
                      <a:lnTo>
                        <a:pt x="469228" y="937262"/>
                      </a:lnTo>
                      <a:lnTo>
                        <a:pt x="408268" y="982982"/>
                      </a:lnTo>
                      <a:lnTo>
                        <a:pt x="248248" y="922022"/>
                      </a:lnTo>
                      <a:lnTo>
                        <a:pt x="174788" y="958752"/>
                      </a:lnTo>
                      <a:lnTo>
                        <a:pt x="156808" y="929640"/>
                      </a:lnTo>
                      <a:lnTo>
                        <a:pt x="156808" y="868680"/>
                      </a:lnTo>
                      <a:lnTo>
                        <a:pt x="0" y="764141"/>
                      </a:lnTo>
                      <a:lnTo>
                        <a:pt x="19648" y="678180"/>
                      </a:lnTo>
                      <a:lnTo>
                        <a:pt x="126328" y="579120"/>
                      </a:lnTo>
                      <a:lnTo>
                        <a:pt x="339688" y="533400"/>
                      </a:lnTo>
                      <a:lnTo>
                        <a:pt x="568288" y="563880"/>
                      </a:lnTo>
                      <a:lnTo>
                        <a:pt x="667348" y="487680"/>
                      </a:lnTo>
                      <a:lnTo>
                        <a:pt x="674968" y="419100"/>
                      </a:lnTo>
                      <a:lnTo>
                        <a:pt x="766408" y="441960"/>
                      </a:lnTo>
                      <a:lnTo>
                        <a:pt x="774028" y="365760"/>
                      </a:lnTo>
                      <a:lnTo>
                        <a:pt x="1055968" y="274320"/>
                      </a:lnTo>
                      <a:lnTo>
                        <a:pt x="1078828" y="167640"/>
                      </a:lnTo>
                      <a:lnTo>
                        <a:pt x="1170268" y="129540"/>
                      </a:lnTo>
                      <a:lnTo>
                        <a:pt x="1223608" y="53340"/>
                      </a:lnTo>
                      <a:lnTo>
                        <a:pt x="1353148" y="53340"/>
                      </a:lnTo>
                      <a:lnTo>
                        <a:pt x="14445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DBEEFD15-2506-4DF6-9C1F-C7EE12E67167}"/>
                    </a:ext>
                  </a:extLst>
                </p:cNvPr>
                <p:cNvSpPr/>
                <p:nvPr/>
              </p:nvSpPr>
              <p:spPr>
                <a:xfrm>
                  <a:off x="51823820" y="-1550288"/>
                  <a:ext cx="931328" cy="706139"/>
                </a:xfrm>
                <a:custGeom>
                  <a:avLst/>
                  <a:gdLst>
                    <a:gd name="connsiteX0" fmla="*/ 0 w 931328"/>
                    <a:gd name="connsiteY0" fmla="*/ 0 h 706139"/>
                    <a:gd name="connsiteX1" fmla="*/ 871536 w 931328"/>
                    <a:gd name="connsiteY1" fmla="*/ 236560 h 706139"/>
                    <a:gd name="connsiteX2" fmla="*/ 843080 w 931328"/>
                    <a:gd name="connsiteY2" fmla="*/ 407289 h 706139"/>
                    <a:gd name="connsiteX3" fmla="*/ 881180 w 931328"/>
                    <a:gd name="connsiteY3" fmla="*/ 483489 h 706139"/>
                    <a:gd name="connsiteX4" fmla="*/ 931328 w 931328"/>
                    <a:gd name="connsiteY4" fmla="*/ 573042 h 706139"/>
                    <a:gd name="connsiteX5" fmla="*/ 838000 w 931328"/>
                    <a:gd name="connsiteY5" fmla="*/ 666371 h 706139"/>
                    <a:gd name="connsiteX6" fmla="*/ 700840 w 931328"/>
                    <a:gd name="connsiteY6" fmla="*/ 704471 h 706139"/>
                    <a:gd name="connsiteX7" fmla="*/ 701256 w 931328"/>
                    <a:gd name="connsiteY7" fmla="*/ 706139 h 706139"/>
                    <a:gd name="connsiteX8" fmla="*/ 639880 w 931328"/>
                    <a:gd name="connsiteY8" fmla="*/ 673989 h 706139"/>
                    <a:gd name="connsiteX9" fmla="*/ 655120 w 931328"/>
                    <a:gd name="connsiteY9" fmla="*/ 628269 h 706139"/>
                    <a:gd name="connsiteX10" fmla="*/ 662740 w 931328"/>
                    <a:gd name="connsiteY10" fmla="*/ 567309 h 706139"/>
                    <a:gd name="connsiteX11" fmla="*/ 434140 w 931328"/>
                    <a:gd name="connsiteY11" fmla="*/ 521589 h 706139"/>
                    <a:gd name="connsiteX12" fmla="*/ 380800 w 931328"/>
                    <a:gd name="connsiteY12" fmla="*/ 673989 h 706139"/>
                    <a:gd name="connsiteX13" fmla="*/ 274120 w 931328"/>
                    <a:gd name="connsiteY13" fmla="*/ 643509 h 706139"/>
                    <a:gd name="connsiteX14" fmla="*/ 281740 w 931328"/>
                    <a:gd name="connsiteY14" fmla="*/ 437769 h 706139"/>
                    <a:gd name="connsiteX15" fmla="*/ 75504 w 931328"/>
                    <a:gd name="connsiteY15" fmla="*/ 400272 h 706139"/>
                    <a:gd name="connsiteX16" fmla="*/ 37900 w 931328"/>
                    <a:gd name="connsiteY16" fmla="*/ 285369 h 706139"/>
                    <a:gd name="connsiteX17" fmla="*/ 7420 w 931328"/>
                    <a:gd name="connsiteY17" fmla="*/ 155829 h 706139"/>
                    <a:gd name="connsiteX18" fmla="*/ 0 w 931328"/>
                    <a:gd name="connsiteY18" fmla="*/ 0 h 706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31328" h="706139">
                      <a:moveTo>
                        <a:pt x="0" y="0"/>
                      </a:moveTo>
                      <a:lnTo>
                        <a:pt x="871536" y="236560"/>
                      </a:lnTo>
                      <a:lnTo>
                        <a:pt x="843080" y="407289"/>
                      </a:lnTo>
                      <a:lnTo>
                        <a:pt x="881180" y="483489"/>
                      </a:lnTo>
                      <a:lnTo>
                        <a:pt x="931328" y="573042"/>
                      </a:lnTo>
                      <a:lnTo>
                        <a:pt x="838000" y="666371"/>
                      </a:lnTo>
                      <a:lnTo>
                        <a:pt x="700840" y="704471"/>
                      </a:lnTo>
                      <a:lnTo>
                        <a:pt x="701256" y="706139"/>
                      </a:lnTo>
                      <a:lnTo>
                        <a:pt x="639880" y="673989"/>
                      </a:lnTo>
                      <a:lnTo>
                        <a:pt x="655120" y="628269"/>
                      </a:lnTo>
                      <a:lnTo>
                        <a:pt x="662740" y="567309"/>
                      </a:lnTo>
                      <a:lnTo>
                        <a:pt x="434140" y="521589"/>
                      </a:lnTo>
                      <a:lnTo>
                        <a:pt x="380800" y="673989"/>
                      </a:lnTo>
                      <a:lnTo>
                        <a:pt x="274120" y="643509"/>
                      </a:lnTo>
                      <a:lnTo>
                        <a:pt x="281740" y="437769"/>
                      </a:lnTo>
                      <a:lnTo>
                        <a:pt x="75504" y="400272"/>
                      </a:lnTo>
                      <a:lnTo>
                        <a:pt x="37900" y="285369"/>
                      </a:lnTo>
                      <a:lnTo>
                        <a:pt x="7420" y="1558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ECBAC90B-E760-43C2-9297-B1D36D000B01}"/>
                    </a:ext>
                  </a:extLst>
                </p:cNvPr>
                <p:cNvSpPr/>
                <p:nvPr/>
              </p:nvSpPr>
              <p:spPr>
                <a:xfrm>
                  <a:off x="50606616" y="-647700"/>
                  <a:ext cx="1285584" cy="1287780"/>
                </a:xfrm>
                <a:custGeom>
                  <a:avLst/>
                  <a:gdLst>
                    <a:gd name="connsiteX0" fmla="*/ 950304 w 1285584"/>
                    <a:gd name="connsiteY0" fmla="*/ 0 h 1287780"/>
                    <a:gd name="connsiteX1" fmla="*/ 1071748 w 1285584"/>
                    <a:gd name="connsiteY1" fmla="*/ 92869 h 1287780"/>
                    <a:gd name="connsiteX2" fmla="*/ 1072224 w 1285584"/>
                    <a:gd name="connsiteY2" fmla="*/ 99060 h 1287780"/>
                    <a:gd name="connsiteX3" fmla="*/ 1194144 w 1285584"/>
                    <a:gd name="connsiteY3" fmla="*/ 129540 h 1287780"/>
                    <a:gd name="connsiteX4" fmla="*/ 1280508 w 1285584"/>
                    <a:gd name="connsiteY4" fmla="*/ 351086 h 1287780"/>
                    <a:gd name="connsiteX5" fmla="*/ 1277964 w 1285584"/>
                    <a:gd name="connsiteY5" fmla="*/ 350520 h 1287780"/>
                    <a:gd name="connsiteX6" fmla="*/ 1209384 w 1285584"/>
                    <a:gd name="connsiteY6" fmla="*/ 396240 h 1287780"/>
                    <a:gd name="connsiteX7" fmla="*/ 1217004 w 1285584"/>
                    <a:gd name="connsiteY7" fmla="*/ 579120 h 1287780"/>
                    <a:gd name="connsiteX8" fmla="*/ 1285584 w 1285584"/>
                    <a:gd name="connsiteY8" fmla="*/ 579120 h 1287780"/>
                    <a:gd name="connsiteX9" fmla="*/ 1102704 w 1285584"/>
                    <a:gd name="connsiteY9" fmla="*/ 922020 h 1287780"/>
                    <a:gd name="connsiteX10" fmla="*/ 866484 w 1285584"/>
                    <a:gd name="connsiteY10" fmla="*/ 1051560 h 1287780"/>
                    <a:gd name="connsiteX11" fmla="*/ 668364 w 1285584"/>
                    <a:gd name="connsiteY11" fmla="*/ 1287780 h 1287780"/>
                    <a:gd name="connsiteX12" fmla="*/ 554064 w 1285584"/>
                    <a:gd name="connsiteY12" fmla="*/ 1226820 h 1287780"/>
                    <a:gd name="connsiteX13" fmla="*/ 554064 w 1285584"/>
                    <a:gd name="connsiteY13" fmla="*/ 1165860 h 1287780"/>
                    <a:gd name="connsiteX14" fmla="*/ 340704 w 1285584"/>
                    <a:gd name="connsiteY14" fmla="*/ 1135380 h 1287780"/>
                    <a:gd name="connsiteX15" fmla="*/ 157824 w 1285584"/>
                    <a:gd name="connsiteY15" fmla="*/ 1074420 h 1287780"/>
                    <a:gd name="connsiteX16" fmla="*/ 96864 w 1285584"/>
                    <a:gd name="connsiteY16" fmla="*/ 1082040 h 1287780"/>
                    <a:gd name="connsiteX17" fmla="*/ 0 w 1285584"/>
                    <a:gd name="connsiteY17" fmla="*/ 1070644 h 1287780"/>
                    <a:gd name="connsiteX18" fmla="*/ 20664 w 1285584"/>
                    <a:gd name="connsiteY18" fmla="*/ 891540 h 1287780"/>
                    <a:gd name="connsiteX19" fmla="*/ 66384 w 1285584"/>
                    <a:gd name="connsiteY19" fmla="*/ 769620 h 1287780"/>
                    <a:gd name="connsiteX20" fmla="*/ 180684 w 1285584"/>
                    <a:gd name="connsiteY20" fmla="*/ 762000 h 1287780"/>
                    <a:gd name="connsiteX21" fmla="*/ 210596 w 1285584"/>
                    <a:gd name="connsiteY21" fmla="*/ 687223 h 1287780"/>
                    <a:gd name="connsiteX22" fmla="*/ 264504 w 1285584"/>
                    <a:gd name="connsiteY22" fmla="*/ 670560 h 1287780"/>
                    <a:gd name="connsiteX23" fmla="*/ 310224 w 1285584"/>
                    <a:gd name="connsiteY23" fmla="*/ 685800 h 1287780"/>
                    <a:gd name="connsiteX24" fmla="*/ 386424 w 1285584"/>
                    <a:gd name="connsiteY24" fmla="*/ 762000 h 1287780"/>
                    <a:gd name="connsiteX25" fmla="*/ 523584 w 1285584"/>
                    <a:gd name="connsiteY25" fmla="*/ 792480 h 1287780"/>
                    <a:gd name="connsiteX26" fmla="*/ 576924 w 1285584"/>
                    <a:gd name="connsiteY26" fmla="*/ 777240 h 1287780"/>
                    <a:gd name="connsiteX27" fmla="*/ 637884 w 1285584"/>
                    <a:gd name="connsiteY27" fmla="*/ 838200 h 1287780"/>
                    <a:gd name="connsiteX28" fmla="*/ 691224 w 1285584"/>
                    <a:gd name="connsiteY28" fmla="*/ 746760 h 1287780"/>
                    <a:gd name="connsiteX29" fmla="*/ 637884 w 1285584"/>
                    <a:gd name="connsiteY29" fmla="*/ 647700 h 1287780"/>
                    <a:gd name="connsiteX30" fmla="*/ 736944 w 1285584"/>
                    <a:gd name="connsiteY30" fmla="*/ 563880 h 1287780"/>
                    <a:gd name="connsiteX31" fmla="*/ 744564 w 1285584"/>
                    <a:gd name="connsiteY31" fmla="*/ 441960 h 1287780"/>
                    <a:gd name="connsiteX32" fmla="*/ 828384 w 1285584"/>
                    <a:gd name="connsiteY32" fmla="*/ 480060 h 1287780"/>
                    <a:gd name="connsiteX33" fmla="*/ 866484 w 1285584"/>
                    <a:gd name="connsiteY33" fmla="*/ 441960 h 1287780"/>
                    <a:gd name="connsiteX34" fmla="*/ 752184 w 1285584"/>
                    <a:gd name="connsiteY34" fmla="*/ 327660 h 1287780"/>
                    <a:gd name="connsiteX35" fmla="*/ 843624 w 1285584"/>
                    <a:gd name="connsiteY35" fmla="*/ 289560 h 1287780"/>
                    <a:gd name="connsiteX36" fmla="*/ 836004 w 1285584"/>
                    <a:gd name="connsiteY36" fmla="*/ 121920 h 1287780"/>
                    <a:gd name="connsiteX37" fmla="*/ 942684 w 1285584"/>
                    <a:gd name="connsiteY37" fmla="*/ 99060 h 1287780"/>
                    <a:gd name="connsiteX38" fmla="*/ 950304 w 1285584"/>
                    <a:gd name="connsiteY38" fmla="*/ 0 h 1287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285584" h="1287780">
                      <a:moveTo>
                        <a:pt x="950304" y="0"/>
                      </a:moveTo>
                      <a:lnTo>
                        <a:pt x="1071748" y="92869"/>
                      </a:lnTo>
                      <a:lnTo>
                        <a:pt x="1072224" y="99060"/>
                      </a:lnTo>
                      <a:lnTo>
                        <a:pt x="1194144" y="129540"/>
                      </a:lnTo>
                      <a:lnTo>
                        <a:pt x="1280508" y="351086"/>
                      </a:lnTo>
                      <a:lnTo>
                        <a:pt x="1277964" y="350520"/>
                      </a:lnTo>
                      <a:lnTo>
                        <a:pt x="1209384" y="396240"/>
                      </a:lnTo>
                      <a:lnTo>
                        <a:pt x="1217004" y="579120"/>
                      </a:lnTo>
                      <a:lnTo>
                        <a:pt x="1285584" y="579120"/>
                      </a:lnTo>
                      <a:lnTo>
                        <a:pt x="1102704" y="922020"/>
                      </a:lnTo>
                      <a:lnTo>
                        <a:pt x="866484" y="1051560"/>
                      </a:lnTo>
                      <a:lnTo>
                        <a:pt x="668364" y="1287780"/>
                      </a:lnTo>
                      <a:lnTo>
                        <a:pt x="554064" y="1226820"/>
                      </a:lnTo>
                      <a:lnTo>
                        <a:pt x="554064" y="1165860"/>
                      </a:lnTo>
                      <a:lnTo>
                        <a:pt x="340704" y="1135380"/>
                      </a:lnTo>
                      <a:lnTo>
                        <a:pt x="157824" y="1074420"/>
                      </a:lnTo>
                      <a:lnTo>
                        <a:pt x="96864" y="1082040"/>
                      </a:lnTo>
                      <a:lnTo>
                        <a:pt x="0" y="1070644"/>
                      </a:lnTo>
                      <a:lnTo>
                        <a:pt x="20664" y="891540"/>
                      </a:lnTo>
                      <a:lnTo>
                        <a:pt x="66384" y="769620"/>
                      </a:lnTo>
                      <a:lnTo>
                        <a:pt x="180684" y="762000"/>
                      </a:lnTo>
                      <a:lnTo>
                        <a:pt x="210596" y="687223"/>
                      </a:lnTo>
                      <a:lnTo>
                        <a:pt x="264504" y="670560"/>
                      </a:lnTo>
                      <a:lnTo>
                        <a:pt x="310224" y="685800"/>
                      </a:lnTo>
                      <a:lnTo>
                        <a:pt x="386424" y="762000"/>
                      </a:lnTo>
                      <a:lnTo>
                        <a:pt x="523584" y="792480"/>
                      </a:lnTo>
                      <a:lnTo>
                        <a:pt x="576924" y="777240"/>
                      </a:lnTo>
                      <a:lnTo>
                        <a:pt x="637884" y="838200"/>
                      </a:lnTo>
                      <a:lnTo>
                        <a:pt x="691224" y="746760"/>
                      </a:lnTo>
                      <a:lnTo>
                        <a:pt x="637884" y="647700"/>
                      </a:lnTo>
                      <a:lnTo>
                        <a:pt x="736944" y="563880"/>
                      </a:lnTo>
                      <a:lnTo>
                        <a:pt x="744564" y="441960"/>
                      </a:lnTo>
                      <a:lnTo>
                        <a:pt x="828384" y="480060"/>
                      </a:lnTo>
                      <a:lnTo>
                        <a:pt x="866484" y="441960"/>
                      </a:lnTo>
                      <a:lnTo>
                        <a:pt x="752184" y="327660"/>
                      </a:lnTo>
                      <a:lnTo>
                        <a:pt x="843624" y="289560"/>
                      </a:lnTo>
                      <a:lnTo>
                        <a:pt x="836004" y="121920"/>
                      </a:lnTo>
                      <a:lnTo>
                        <a:pt x="942684" y="99060"/>
                      </a:lnTo>
                      <a:lnTo>
                        <a:pt x="9503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AC948567-C784-4374-8583-5D55066E4F7E}"/>
                    </a:ext>
                  </a:extLst>
                </p:cNvPr>
                <p:cNvSpPr/>
                <p:nvPr/>
              </p:nvSpPr>
              <p:spPr>
                <a:xfrm>
                  <a:off x="50964288" y="-5991892"/>
                  <a:ext cx="1072692" cy="1610392"/>
                </a:xfrm>
                <a:custGeom>
                  <a:avLst/>
                  <a:gdLst>
                    <a:gd name="connsiteX0" fmla="*/ 726628 w 1072692"/>
                    <a:gd name="connsiteY0" fmla="*/ 0 h 1610392"/>
                    <a:gd name="connsiteX1" fmla="*/ 790464 w 1072692"/>
                    <a:gd name="connsiteY1" fmla="*/ 3450 h 1610392"/>
                    <a:gd name="connsiteX2" fmla="*/ 783132 w 1072692"/>
                    <a:gd name="connsiteY2" fmla="*/ 10196 h 1610392"/>
                    <a:gd name="connsiteX3" fmla="*/ 927912 w 1072692"/>
                    <a:gd name="connsiteY3" fmla="*/ 254036 h 1610392"/>
                    <a:gd name="connsiteX4" fmla="*/ 1065072 w 1072692"/>
                    <a:gd name="connsiteY4" fmla="*/ 284516 h 1610392"/>
                    <a:gd name="connsiteX5" fmla="*/ 1072692 w 1072692"/>
                    <a:gd name="connsiteY5" fmla="*/ 414056 h 1610392"/>
                    <a:gd name="connsiteX6" fmla="*/ 1004112 w 1072692"/>
                    <a:gd name="connsiteY6" fmla="*/ 574076 h 1610392"/>
                    <a:gd name="connsiteX7" fmla="*/ 935532 w 1072692"/>
                    <a:gd name="connsiteY7" fmla="*/ 619796 h 1610392"/>
                    <a:gd name="connsiteX8" fmla="*/ 927912 w 1072692"/>
                    <a:gd name="connsiteY8" fmla="*/ 688376 h 1610392"/>
                    <a:gd name="connsiteX9" fmla="*/ 981252 w 1072692"/>
                    <a:gd name="connsiteY9" fmla="*/ 795056 h 1610392"/>
                    <a:gd name="connsiteX10" fmla="*/ 905052 w 1072692"/>
                    <a:gd name="connsiteY10" fmla="*/ 993176 h 1610392"/>
                    <a:gd name="connsiteX11" fmla="*/ 935532 w 1072692"/>
                    <a:gd name="connsiteY11" fmla="*/ 1130336 h 1610392"/>
                    <a:gd name="connsiteX12" fmla="*/ 905052 w 1072692"/>
                    <a:gd name="connsiteY12" fmla="*/ 1221776 h 1610392"/>
                    <a:gd name="connsiteX13" fmla="*/ 927276 w 1072692"/>
                    <a:gd name="connsiteY13" fmla="*/ 1235919 h 1610392"/>
                    <a:gd name="connsiteX14" fmla="*/ 813612 w 1072692"/>
                    <a:gd name="connsiteY14" fmla="*/ 1267492 h 1610392"/>
                    <a:gd name="connsiteX15" fmla="*/ 805992 w 1072692"/>
                    <a:gd name="connsiteY15" fmla="*/ 1336072 h 1610392"/>
                    <a:gd name="connsiteX16" fmla="*/ 828852 w 1072692"/>
                    <a:gd name="connsiteY16" fmla="*/ 1427512 h 1610392"/>
                    <a:gd name="connsiteX17" fmla="*/ 691692 w 1072692"/>
                    <a:gd name="connsiteY17" fmla="*/ 1610392 h 1610392"/>
                    <a:gd name="connsiteX18" fmla="*/ 630732 w 1072692"/>
                    <a:gd name="connsiteY18" fmla="*/ 1557052 h 1610392"/>
                    <a:gd name="connsiteX19" fmla="*/ 562152 w 1072692"/>
                    <a:gd name="connsiteY19" fmla="*/ 1579912 h 1610392"/>
                    <a:gd name="connsiteX20" fmla="*/ 447852 w 1072692"/>
                    <a:gd name="connsiteY20" fmla="*/ 1496092 h 1610392"/>
                    <a:gd name="connsiteX21" fmla="*/ 303072 w 1072692"/>
                    <a:gd name="connsiteY21" fmla="*/ 1579912 h 1610392"/>
                    <a:gd name="connsiteX22" fmla="*/ 196392 w 1072692"/>
                    <a:gd name="connsiteY22" fmla="*/ 1587532 h 1610392"/>
                    <a:gd name="connsiteX23" fmla="*/ 120192 w 1072692"/>
                    <a:gd name="connsiteY23" fmla="*/ 1450372 h 1610392"/>
                    <a:gd name="connsiteX24" fmla="*/ 181152 w 1072692"/>
                    <a:gd name="connsiteY24" fmla="*/ 1343692 h 1610392"/>
                    <a:gd name="connsiteX25" fmla="*/ 188772 w 1072692"/>
                    <a:gd name="connsiteY25" fmla="*/ 1198912 h 1610392"/>
                    <a:gd name="connsiteX26" fmla="*/ 120192 w 1072692"/>
                    <a:gd name="connsiteY26" fmla="*/ 1176052 h 1610392"/>
                    <a:gd name="connsiteX27" fmla="*/ 112572 w 1072692"/>
                    <a:gd name="connsiteY27" fmla="*/ 1084612 h 1610392"/>
                    <a:gd name="connsiteX28" fmla="*/ 165912 w 1072692"/>
                    <a:gd name="connsiteY28" fmla="*/ 1008412 h 1610392"/>
                    <a:gd name="connsiteX29" fmla="*/ 97332 w 1072692"/>
                    <a:gd name="connsiteY29" fmla="*/ 962692 h 1610392"/>
                    <a:gd name="connsiteX30" fmla="*/ 97332 w 1072692"/>
                    <a:gd name="connsiteY30" fmla="*/ 886492 h 1610392"/>
                    <a:gd name="connsiteX31" fmla="*/ 59232 w 1072692"/>
                    <a:gd name="connsiteY31" fmla="*/ 840772 h 1610392"/>
                    <a:gd name="connsiteX32" fmla="*/ 59232 w 1072692"/>
                    <a:gd name="connsiteY32" fmla="*/ 741712 h 1610392"/>
                    <a:gd name="connsiteX33" fmla="*/ 0 w 1072692"/>
                    <a:gd name="connsiteY33" fmla="*/ 569399 h 1610392"/>
                    <a:gd name="connsiteX34" fmla="*/ 812 w 1072692"/>
                    <a:gd name="connsiteY34" fmla="*/ 568992 h 1610392"/>
                    <a:gd name="connsiteX35" fmla="*/ 96064 w 1072692"/>
                    <a:gd name="connsiteY35" fmla="*/ 594392 h 1610392"/>
                    <a:gd name="connsiteX36" fmla="*/ 127812 w 1072692"/>
                    <a:gd name="connsiteY36" fmla="*/ 562642 h 1610392"/>
                    <a:gd name="connsiteX37" fmla="*/ 89712 w 1072692"/>
                    <a:gd name="connsiteY37" fmla="*/ 359442 h 1610392"/>
                    <a:gd name="connsiteX38" fmla="*/ 108760 w 1072692"/>
                    <a:gd name="connsiteY38" fmla="*/ 283242 h 1610392"/>
                    <a:gd name="connsiteX39" fmla="*/ 105968 w 1072692"/>
                    <a:gd name="connsiteY39" fmla="*/ 269272 h 1610392"/>
                    <a:gd name="connsiteX40" fmla="*/ 211632 w 1072692"/>
                    <a:gd name="connsiteY40" fmla="*/ 269272 h 1610392"/>
                    <a:gd name="connsiteX41" fmla="*/ 242112 w 1072692"/>
                    <a:gd name="connsiteY41" fmla="*/ 330232 h 1610392"/>
                    <a:gd name="connsiteX42" fmla="*/ 364032 w 1072692"/>
                    <a:gd name="connsiteY42" fmla="*/ 337852 h 1610392"/>
                    <a:gd name="connsiteX43" fmla="*/ 501192 w 1072692"/>
                    <a:gd name="connsiteY43" fmla="*/ 254032 h 1610392"/>
                    <a:gd name="connsiteX44" fmla="*/ 485952 w 1072692"/>
                    <a:gd name="connsiteY44" fmla="*/ 147352 h 1610392"/>
                    <a:gd name="connsiteX45" fmla="*/ 726628 w 1072692"/>
                    <a:gd name="connsiteY45" fmla="*/ 0 h 1610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72692" h="1610392">
                      <a:moveTo>
                        <a:pt x="726628" y="0"/>
                      </a:moveTo>
                      <a:lnTo>
                        <a:pt x="790464" y="3450"/>
                      </a:lnTo>
                      <a:lnTo>
                        <a:pt x="783132" y="10196"/>
                      </a:lnTo>
                      <a:lnTo>
                        <a:pt x="927912" y="254036"/>
                      </a:lnTo>
                      <a:lnTo>
                        <a:pt x="1065072" y="284516"/>
                      </a:lnTo>
                      <a:lnTo>
                        <a:pt x="1072692" y="414056"/>
                      </a:lnTo>
                      <a:lnTo>
                        <a:pt x="1004112" y="574076"/>
                      </a:lnTo>
                      <a:lnTo>
                        <a:pt x="935532" y="619796"/>
                      </a:lnTo>
                      <a:lnTo>
                        <a:pt x="927912" y="688376"/>
                      </a:lnTo>
                      <a:lnTo>
                        <a:pt x="981252" y="795056"/>
                      </a:lnTo>
                      <a:lnTo>
                        <a:pt x="905052" y="993176"/>
                      </a:lnTo>
                      <a:lnTo>
                        <a:pt x="935532" y="1130336"/>
                      </a:lnTo>
                      <a:lnTo>
                        <a:pt x="905052" y="1221776"/>
                      </a:lnTo>
                      <a:lnTo>
                        <a:pt x="927276" y="1235919"/>
                      </a:lnTo>
                      <a:lnTo>
                        <a:pt x="813612" y="1267492"/>
                      </a:lnTo>
                      <a:lnTo>
                        <a:pt x="805992" y="1336072"/>
                      </a:lnTo>
                      <a:lnTo>
                        <a:pt x="828852" y="1427512"/>
                      </a:lnTo>
                      <a:lnTo>
                        <a:pt x="691692" y="1610392"/>
                      </a:lnTo>
                      <a:lnTo>
                        <a:pt x="630732" y="1557052"/>
                      </a:lnTo>
                      <a:lnTo>
                        <a:pt x="562152" y="1579912"/>
                      </a:lnTo>
                      <a:lnTo>
                        <a:pt x="447852" y="1496092"/>
                      </a:lnTo>
                      <a:lnTo>
                        <a:pt x="303072" y="1579912"/>
                      </a:lnTo>
                      <a:lnTo>
                        <a:pt x="196392" y="1587532"/>
                      </a:lnTo>
                      <a:lnTo>
                        <a:pt x="120192" y="1450372"/>
                      </a:lnTo>
                      <a:lnTo>
                        <a:pt x="181152" y="1343692"/>
                      </a:lnTo>
                      <a:lnTo>
                        <a:pt x="188772" y="1198912"/>
                      </a:lnTo>
                      <a:lnTo>
                        <a:pt x="120192" y="1176052"/>
                      </a:lnTo>
                      <a:lnTo>
                        <a:pt x="112572" y="1084612"/>
                      </a:lnTo>
                      <a:lnTo>
                        <a:pt x="165912" y="1008412"/>
                      </a:lnTo>
                      <a:lnTo>
                        <a:pt x="97332" y="962692"/>
                      </a:lnTo>
                      <a:lnTo>
                        <a:pt x="97332" y="886492"/>
                      </a:lnTo>
                      <a:lnTo>
                        <a:pt x="59232" y="840772"/>
                      </a:lnTo>
                      <a:lnTo>
                        <a:pt x="59232" y="741712"/>
                      </a:lnTo>
                      <a:lnTo>
                        <a:pt x="0" y="569399"/>
                      </a:lnTo>
                      <a:lnTo>
                        <a:pt x="812" y="568992"/>
                      </a:lnTo>
                      <a:lnTo>
                        <a:pt x="96064" y="594392"/>
                      </a:lnTo>
                      <a:lnTo>
                        <a:pt x="127812" y="562642"/>
                      </a:lnTo>
                      <a:lnTo>
                        <a:pt x="89712" y="359442"/>
                      </a:lnTo>
                      <a:lnTo>
                        <a:pt x="108760" y="283242"/>
                      </a:lnTo>
                      <a:lnTo>
                        <a:pt x="105968" y="269272"/>
                      </a:lnTo>
                      <a:lnTo>
                        <a:pt x="211632" y="269272"/>
                      </a:lnTo>
                      <a:lnTo>
                        <a:pt x="242112" y="330232"/>
                      </a:lnTo>
                      <a:lnTo>
                        <a:pt x="364032" y="337852"/>
                      </a:lnTo>
                      <a:lnTo>
                        <a:pt x="501192" y="254032"/>
                      </a:lnTo>
                      <a:lnTo>
                        <a:pt x="485952" y="147352"/>
                      </a:lnTo>
                      <a:lnTo>
                        <a:pt x="7266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FFAC48F0-668E-4707-BE39-53699EF34B72}"/>
                    </a:ext>
                  </a:extLst>
                </p:cNvPr>
                <p:cNvSpPr/>
                <p:nvPr/>
              </p:nvSpPr>
              <p:spPr>
                <a:xfrm>
                  <a:off x="53370480" y="-3825240"/>
                  <a:ext cx="647700" cy="716280"/>
                </a:xfrm>
                <a:custGeom>
                  <a:avLst/>
                  <a:gdLst>
                    <a:gd name="connsiteX0" fmla="*/ 556260 w 647700"/>
                    <a:gd name="connsiteY0" fmla="*/ 0 h 716280"/>
                    <a:gd name="connsiteX1" fmla="*/ 541020 w 647700"/>
                    <a:gd name="connsiteY1" fmla="*/ 289560 h 716280"/>
                    <a:gd name="connsiteX2" fmla="*/ 525780 w 647700"/>
                    <a:gd name="connsiteY2" fmla="*/ 411480 h 716280"/>
                    <a:gd name="connsiteX3" fmla="*/ 601980 w 647700"/>
                    <a:gd name="connsiteY3" fmla="*/ 480060 h 716280"/>
                    <a:gd name="connsiteX4" fmla="*/ 621272 w 647700"/>
                    <a:gd name="connsiteY4" fmla="*/ 480899 h 716280"/>
                    <a:gd name="connsiteX5" fmla="*/ 647700 w 647700"/>
                    <a:gd name="connsiteY5" fmla="*/ 502922 h 716280"/>
                    <a:gd name="connsiteX6" fmla="*/ 632460 w 647700"/>
                    <a:gd name="connsiteY6" fmla="*/ 571502 h 716280"/>
                    <a:gd name="connsiteX7" fmla="*/ 487680 w 647700"/>
                    <a:gd name="connsiteY7" fmla="*/ 571502 h 716280"/>
                    <a:gd name="connsiteX8" fmla="*/ 487680 w 647700"/>
                    <a:gd name="connsiteY8" fmla="*/ 678182 h 716280"/>
                    <a:gd name="connsiteX9" fmla="*/ 498504 w 647700"/>
                    <a:gd name="connsiteY9" fmla="*/ 696942 h 716280"/>
                    <a:gd name="connsiteX10" fmla="*/ 411480 w 647700"/>
                    <a:gd name="connsiteY10" fmla="*/ 716280 h 716280"/>
                    <a:gd name="connsiteX11" fmla="*/ 365760 w 647700"/>
                    <a:gd name="connsiteY11" fmla="*/ 617220 h 716280"/>
                    <a:gd name="connsiteX12" fmla="*/ 243840 w 647700"/>
                    <a:gd name="connsiteY12" fmla="*/ 617220 h 716280"/>
                    <a:gd name="connsiteX13" fmla="*/ 182880 w 647700"/>
                    <a:gd name="connsiteY13" fmla="*/ 678180 h 716280"/>
                    <a:gd name="connsiteX14" fmla="*/ 129540 w 647700"/>
                    <a:gd name="connsiteY14" fmla="*/ 617220 h 716280"/>
                    <a:gd name="connsiteX15" fmla="*/ 30480 w 647700"/>
                    <a:gd name="connsiteY15" fmla="*/ 617220 h 716280"/>
                    <a:gd name="connsiteX16" fmla="*/ 33792 w 647700"/>
                    <a:gd name="connsiteY16" fmla="*/ 633785 h 716280"/>
                    <a:gd name="connsiteX17" fmla="*/ 0 w 647700"/>
                    <a:gd name="connsiteY17" fmla="*/ 594360 h 716280"/>
                    <a:gd name="connsiteX18" fmla="*/ 0 w 647700"/>
                    <a:gd name="connsiteY18" fmla="*/ 525780 h 716280"/>
                    <a:gd name="connsiteX19" fmla="*/ 99060 w 647700"/>
                    <a:gd name="connsiteY19" fmla="*/ 472440 h 716280"/>
                    <a:gd name="connsiteX20" fmla="*/ 160020 w 647700"/>
                    <a:gd name="connsiteY20" fmla="*/ 449580 h 716280"/>
                    <a:gd name="connsiteX21" fmla="*/ 160020 w 647700"/>
                    <a:gd name="connsiteY21" fmla="*/ 403860 h 716280"/>
                    <a:gd name="connsiteX22" fmla="*/ 137160 w 647700"/>
                    <a:gd name="connsiteY22" fmla="*/ 365760 h 716280"/>
                    <a:gd name="connsiteX23" fmla="*/ 144780 w 647700"/>
                    <a:gd name="connsiteY23" fmla="*/ 289560 h 716280"/>
                    <a:gd name="connsiteX24" fmla="*/ 101960 w 647700"/>
                    <a:gd name="connsiteY24" fmla="*/ 61183 h 716280"/>
                    <a:gd name="connsiteX25" fmla="*/ 198120 w 647700"/>
                    <a:gd name="connsiteY25" fmla="*/ 68580 h 716280"/>
                    <a:gd name="connsiteX26" fmla="*/ 243840 w 647700"/>
                    <a:gd name="connsiteY26" fmla="*/ 7620 h 716280"/>
                    <a:gd name="connsiteX27" fmla="*/ 556260 w 647700"/>
                    <a:gd name="connsiteY27" fmla="*/ 0 h 71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47700" h="716280">
                      <a:moveTo>
                        <a:pt x="556260" y="0"/>
                      </a:moveTo>
                      <a:lnTo>
                        <a:pt x="541020" y="289560"/>
                      </a:lnTo>
                      <a:lnTo>
                        <a:pt x="525780" y="411480"/>
                      </a:lnTo>
                      <a:lnTo>
                        <a:pt x="601980" y="480060"/>
                      </a:lnTo>
                      <a:lnTo>
                        <a:pt x="621272" y="480899"/>
                      </a:lnTo>
                      <a:lnTo>
                        <a:pt x="647700" y="502922"/>
                      </a:lnTo>
                      <a:lnTo>
                        <a:pt x="632460" y="571502"/>
                      </a:lnTo>
                      <a:lnTo>
                        <a:pt x="487680" y="571502"/>
                      </a:lnTo>
                      <a:lnTo>
                        <a:pt x="487680" y="678182"/>
                      </a:lnTo>
                      <a:lnTo>
                        <a:pt x="498504" y="696942"/>
                      </a:lnTo>
                      <a:lnTo>
                        <a:pt x="411480" y="716280"/>
                      </a:lnTo>
                      <a:lnTo>
                        <a:pt x="365760" y="617220"/>
                      </a:lnTo>
                      <a:lnTo>
                        <a:pt x="243840" y="617220"/>
                      </a:lnTo>
                      <a:lnTo>
                        <a:pt x="182880" y="678180"/>
                      </a:lnTo>
                      <a:lnTo>
                        <a:pt x="129540" y="617220"/>
                      </a:lnTo>
                      <a:lnTo>
                        <a:pt x="30480" y="617220"/>
                      </a:lnTo>
                      <a:lnTo>
                        <a:pt x="33792" y="633785"/>
                      </a:lnTo>
                      <a:lnTo>
                        <a:pt x="0" y="594360"/>
                      </a:lnTo>
                      <a:lnTo>
                        <a:pt x="0" y="525780"/>
                      </a:lnTo>
                      <a:lnTo>
                        <a:pt x="99060" y="472440"/>
                      </a:lnTo>
                      <a:lnTo>
                        <a:pt x="160020" y="449580"/>
                      </a:lnTo>
                      <a:lnTo>
                        <a:pt x="160020" y="403860"/>
                      </a:lnTo>
                      <a:lnTo>
                        <a:pt x="137160" y="365760"/>
                      </a:lnTo>
                      <a:lnTo>
                        <a:pt x="144780" y="289560"/>
                      </a:lnTo>
                      <a:lnTo>
                        <a:pt x="101960" y="61183"/>
                      </a:lnTo>
                      <a:lnTo>
                        <a:pt x="198120" y="68580"/>
                      </a:lnTo>
                      <a:lnTo>
                        <a:pt x="243840" y="7620"/>
                      </a:lnTo>
                      <a:lnTo>
                        <a:pt x="5562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7EC6F6E2-C652-41AD-A017-188D00494340}"/>
                    </a:ext>
                  </a:extLst>
                </p:cNvPr>
                <p:cNvSpPr/>
                <p:nvPr/>
              </p:nvSpPr>
              <p:spPr>
                <a:xfrm>
                  <a:off x="51259740" y="-2204987"/>
                  <a:ext cx="670560" cy="1650156"/>
                </a:xfrm>
                <a:custGeom>
                  <a:avLst/>
                  <a:gdLst>
                    <a:gd name="connsiteX0" fmla="*/ 297180 w 670560"/>
                    <a:gd name="connsiteY0" fmla="*/ 0 h 1650156"/>
                    <a:gd name="connsiteX1" fmla="*/ 297180 w 670560"/>
                    <a:gd name="connsiteY1" fmla="*/ 25667 h 1650156"/>
                    <a:gd name="connsiteX2" fmla="*/ 411480 w 670560"/>
                    <a:gd name="connsiteY2" fmla="*/ 63767 h 1650156"/>
                    <a:gd name="connsiteX3" fmla="*/ 464820 w 670560"/>
                    <a:gd name="connsiteY3" fmla="*/ 48527 h 1650156"/>
                    <a:gd name="connsiteX4" fmla="*/ 670560 w 670560"/>
                    <a:gd name="connsiteY4" fmla="*/ 353327 h 1650156"/>
                    <a:gd name="connsiteX5" fmla="*/ 579120 w 670560"/>
                    <a:gd name="connsiteY5" fmla="*/ 437147 h 1650156"/>
                    <a:gd name="connsiteX6" fmla="*/ 548640 w 670560"/>
                    <a:gd name="connsiteY6" fmla="*/ 650507 h 1650156"/>
                    <a:gd name="connsiteX7" fmla="*/ 564080 w 670560"/>
                    <a:gd name="connsiteY7" fmla="*/ 654698 h 1650156"/>
                    <a:gd name="connsiteX8" fmla="*/ 571500 w 670560"/>
                    <a:gd name="connsiteY8" fmla="*/ 810527 h 1650156"/>
                    <a:gd name="connsiteX9" fmla="*/ 601980 w 670560"/>
                    <a:gd name="connsiteY9" fmla="*/ 940067 h 1650156"/>
                    <a:gd name="connsiteX10" fmla="*/ 639584 w 670560"/>
                    <a:gd name="connsiteY10" fmla="*/ 1054970 h 1650156"/>
                    <a:gd name="connsiteX11" fmla="*/ 426720 w 670560"/>
                    <a:gd name="connsiteY11" fmla="*/ 1016267 h 1650156"/>
                    <a:gd name="connsiteX12" fmla="*/ 335280 w 670560"/>
                    <a:gd name="connsiteY12" fmla="*/ 1412507 h 1650156"/>
                    <a:gd name="connsiteX13" fmla="*/ 403860 w 670560"/>
                    <a:gd name="connsiteY13" fmla="*/ 1458227 h 1650156"/>
                    <a:gd name="connsiteX14" fmla="*/ 418624 w 670560"/>
                    <a:gd name="connsiteY14" fmla="*/ 1650156 h 1650156"/>
                    <a:gd name="connsiteX15" fmla="*/ 297180 w 670560"/>
                    <a:gd name="connsiteY15" fmla="*/ 1557287 h 1650156"/>
                    <a:gd name="connsiteX16" fmla="*/ 152400 w 670560"/>
                    <a:gd name="connsiteY16" fmla="*/ 1465847 h 1650156"/>
                    <a:gd name="connsiteX17" fmla="*/ 30480 w 670560"/>
                    <a:gd name="connsiteY17" fmla="*/ 1321067 h 1650156"/>
                    <a:gd name="connsiteX18" fmla="*/ 0 w 670560"/>
                    <a:gd name="connsiteY18" fmla="*/ 1199147 h 1650156"/>
                    <a:gd name="connsiteX19" fmla="*/ 0 w 670560"/>
                    <a:gd name="connsiteY19" fmla="*/ 1008647 h 1650156"/>
                    <a:gd name="connsiteX20" fmla="*/ 45720 w 670560"/>
                    <a:gd name="connsiteY20" fmla="*/ 947687 h 1650156"/>
                    <a:gd name="connsiteX21" fmla="*/ 68580 w 670560"/>
                    <a:gd name="connsiteY21" fmla="*/ 833387 h 1650156"/>
                    <a:gd name="connsiteX22" fmla="*/ 137160 w 670560"/>
                    <a:gd name="connsiteY22" fmla="*/ 856247 h 1650156"/>
                    <a:gd name="connsiteX23" fmla="*/ 121920 w 670560"/>
                    <a:gd name="connsiteY23" fmla="*/ 749567 h 1650156"/>
                    <a:gd name="connsiteX24" fmla="*/ 167640 w 670560"/>
                    <a:gd name="connsiteY24" fmla="*/ 711467 h 1650156"/>
                    <a:gd name="connsiteX25" fmla="*/ 137160 w 670560"/>
                    <a:gd name="connsiteY25" fmla="*/ 581927 h 1650156"/>
                    <a:gd name="connsiteX26" fmla="*/ 167640 w 670560"/>
                    <a:gd name="connsiteY26" fmla="*/ 368567 h 1650156"/>
                    <a:gd name="connsiteX27" fmla="*/ 251460 w 670560"/>
                    <a:gd name="connsiteY27" fmla="*/ 292367 h 1650156"/>
                    <a:gd name="connsiteX28" fmla="*/ 236220 w 670560"/>
                    <a:gd name="connsiteY28" fmla="*/ 231407 h 1650156"/>
                    <a:gd name="connsiteX29" fmla="*/ 251460 w 670560"/>
                    <a:gd name="connsiteY29" fmla="*/ 139967 h 1650156"/>
                    <a:gd name="connsiteX30" fmla="*/ 281940 w 670560"/>
                    <a:gd name="connsiteY30" fmla="*/ 94247 h 1650156"/>
                    <a:gd name="connsiteX31" fmla="*/ 281940 w 670560"/>
                    <a:gd name="connsiteY31" fmla="*/ 25667 h 1650156"/>
                    <a:gd name="connsiteX32" fmla="*/ 297180 w 670560"/>
                    <a:gd name="connsiteY32" fmla="*/ 0 h 1650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70560" h="1650156">
                      <a:moveTo>
                        <a:pt x="297180" y="0"/>
                      </a:moveTo>
                      <a:lnTo>
                        <a:pt x="297180" y="25667"/>
                      </a:lnTo>
                      <a:lnTo>
                        <a:pt x="411480" y="63767"/>
                      </a:lnTo>
                      <a:lnTo>
                        <a:pt x="464820" y="48527"/>
                      </a:lnTo>
                      <a:lnTo>
                        <a:pt x="670560" y="353327"/>
                      </a:lnTo>
                      <a:lnTo>
                        <a:pt x="579120" y="437147"/>
                      </a:lnTo>
                      <a:lnTo>
                        <a:pt x="548640" y="650507"/>
                      </a:lnTo>
                      <a:lnTo>
                        <a:pt x="564080" y="654698"/>
                      </a:lnTo>
                      <a:lnTo>
                        <a:pt x="571500" y="810527"/>
                      </a:lnTo>
                      <a:lnTo>
                        <a:pt x="601980" y="940067"/>
                      </a:lnTo>
                      <a:lnTo>
                        <a:pt x="639584" y="1054970"/>
                      </a:lnTo>
                      <a:lnTo>
                        <a:pt x="426720" y="1016267"/>
                      </a:lnTo>
                      <a:lnTo>
                        <a:pt x="335280" y="1412507"/>
                      </a:lnTo>
                      <a:lnTo>
                        <a:pt x="403860" y="1458227"/>
                      </a:lnTo>
                      <a:lnTo>
                        <a:pt x="418624" y="1650156"/>
                      </a:lnTo>
                      <a:lnTo>
                        <a:pt x="297180" y="1557287"/>
                      </a:lnTo>
                      <a:lnTo>
                        <a:pt x="152400" y="1465847"/>
                      </a:lnTo>
                      <a:lnTo>
                        <a:pt x="30480" y="1321067"/>
                      </a:lnTo>
                      <a:lnTo>
                        <a:pt x="0" y="1199147"/>
                      </a:lnTo>
                      <a:lnTo>
                        <a:pt x="0" y="1008647"/>
                      </a:lnTo>
                      <a:lnTo>
                        <a:pt x="45720" y="947687"/>
                      </a:lnTo>
                      <a:lnTo>
                        <a:pt x="68580" y="833387"/>
                      </a:lnTo>
                      <a:lnTo>
                        <a:pt x="137160" y="856247"/>
                      </a:lnTo>
                      <a:lnTo>
                        <a:pt x="121920" y="749567"/>
                      </a:lnTo>
                      <a:lnTo>
                        <a:pt x="167640" y="711467"/>
                      </a:lnTo>
                      <a:lnTo>
                        <a:pt x="137160" y="581927"/>
                      </a:lnTo>
                      <a:lnTo>
                        <a:pt x="167640" y="368567"/>
                      </a:lnTo>
                      <a:lnTo>
                        <a:pt x="251460" y="292367"/>
                      </a:lnTo>
                      <a:lnTo>
                        <a:pt x="236220" y="231407"/>
                      </a:lnTo>
                      <a:lnTo>
                        <a:pt x="251460" y="139967"/>
                      </a:lnTo>
                      <a:lnTo>
                        <a:pt x="281940" y="94247"/>
                      </a:lnTo>
                      <a:lnTo>
                        <a:pt x="281940" y="25667"/>
                      </a:lnTo>
                      <a:lnTo>
                        <a:pt x="2971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F78F6E6C-0705-4600-90B9-226CA1D0CC87}"/>
                    </a:ext>
                  </a:extLst>
                </p:cNvPr>
                <p:cNvSpPr/>
                <p:nvPr/>
              </p:nvSpPr>
              <p:spPr>
                <a:xfrm>
                  <a:off x="49248060" y="-1074420"/>
                  <a:ext cx="1371364" cy="1055082"/>
                </a:xfrm>
                <a:custGeom>
                  <a:avLst/>
                  <a:gdLst>
                    <a:gd name="connsiteX0" fmla="*/ 739140 w 1371364"/>
                    <a:gd name="connsiteY0" fmla="*/ 0 h 1055082"/>
                    <a:gd name="connsiteX1" fmla="*/ 830580 w 1371364"/>
                    <a:gd name="connsiteY1" fmla="*/ 0 h 1055082"/>
                    <a:gd name="connsiteX2" fmla="*/ 990600 w 1371364"/>
                    <a:gd name="connsiteY2" fmla="*/ 160020 h 1055082"/>
                    <a:gd name="connsiteX3" fmla="*/ 975360 w 1371364"/>
                    <a:gd name="connsiteY3" fmla="*/ 213360 h 1055082"/>
                    <a:gd name="connsiteX4" fmla="*/ 1112520 w 1371364"/>
                    <a:gd name="connsiteY4" fmla="*/ 259080 h 1055082"/>
                    <a:gd name="connsiteX5" fmla="*/ 1165860 w 1371364"/>
                    <a:gd name="connsiteY5" fmla="*/ 327660 h 1055082"/>
                    <a:gd name="connsiteX6" fmla="*/ 1318260 w 1371364"/>
                    <a:gd name="connsiteY6" fmla="*/ 464820 h 1055082"/>
                    <a:gd name="connsiteX7" fmla="*/ 1371364 w 1371364"/>
                    <a:gd name="connsiteY7" fmla="*/ 535627 h 1055082"/>
                    <a:gd name="connsiteX8" fmla="*/ 1219200 w 1371364"/>
                    <a:gd name="connsiteY8" fmla="*/ 632460 h 1055082"/>
                    <a:gd name="connsiteX9" fmla="*/ 1066800 w 1371364"/>
                    <a:gd name="connsiteY9" fmla="*/ 640080 h 1055082"/>
                    <a:gd name="connsiteX10" fmla="*/ 937260 w 1371364"/>
                    <a:gd name="connsiteY10" fmla="*/ 701040 h 1055082"/>
                    <a:gd name="connsiteX11" fmla="*/ 876300 w 1371364"/>
                    <a:gd name="connsiteY11" fmla="*/ 906780 h 1055082"/>
                    <a:gd name="connsiteX12" fmla="*/ 807720 w 1371364"/>
                    <a:gd name="connsiteY12" fmla="*/ 929640 h 1055082"/>
                    <a:gd name="connsiteX13" fmla="*/ 746760 w 1371364"/>
                    <a:gd name="connsiteY13" fmla="*/ 883920 h 1055082"/>
                    <a:gd name="connsiteX14" fmla="*/ 685800 w 1371364"/>
                    <a:gd name="connsiteY14" fmla="*/ 914400 h 1055082"/>
                    <a:gd name="connsiteX15" fmla="*/ 609600 w 1371364"/>
                    <a:gd name="connsiteY15" fmla="*/ 914400 h 1055082"/>
                    <a:gd name="connsiteX16" fmla="*/ 480060 w 1371364"/>
                    <a:gd name="connsiteY16" fmla="*/ 922020 h 1055082"/>
                    <a:gd name="connsiteX17" fmla="*/ 449580 w 1371364"/>
                    <a:gd name="connsiteY17" fmla="*/ 853440 h 1055082"/>
                    <a:gd name="connsiteX18" fmla="*/ 388620 w 1371364"/>
                    <a:gd name="connsiteY18" fmla="*/ 845820 h 1055082"/>
                    <a:gd name="connsiteX19" fmla="*/ 388620 w 1371364"/>
                    <a:gd name="connsiteY19" fmla="*/ 982980 h 1055082"/>
                    <a:gd name="connsiteX20" fmla="*/ 305252 w 1371364"/>
                    <a:gd name="connsiteY20" fmla="*/ 1055082 h 1055082"/>
                    <a:gd name="connsiteX21" fmla="*/ 289560 w 1371364"/>
                    <a:gd name="connsiteY21" fmla="*/ 1021082 h 1055082"/>
                    <a:gd name="connsiteX22" fmla="*/ 132716 w 1371364"/>
                    <a:gd name="connsiteY22" fmla="*/ 1037592 h 1055082"/>
                    <a:gd name="connsiteX23" fmla="*/ 167640 w 1371364"/>
                    <a:gd name="connsiteY23" fmla="*/ 967743 h 1055082"/>
                    <a:gd name="connsiteX24" fmla="*/ 106680 w 1371364"/>
                    <a:gd name="connsiteY24" fmla="*/ 822963 h 1055082"/>
                    <a:gd name="connsiteX25" fmla="*/ 0 w 1371364"/>
                    <a:gd name="connsiteY25" fmla="*/ 792483 h 1055082"/>
                    <a:gd name="connsiteX26" fmla="*/ 30480 w 1371364"/>
                    <a:gd name="connsiteY26" fmla="*/ 708663 h 1055082"/>
                    <a:gd name="connsiteX27" fmla="*/ 7892 w 1371364"/>
                    <a:gd name="connsiteY27" fmla="*/ 640898 h 1055082"/>
                    <a:gd name="connsiteX28" fmla="*/ 60960 w 1371364"/>
                    <a:gd name="connsiteY28" fmla="*/ 502920 h 1055082"/>
                    <a:gd name="connsiteX29" fmla="*/ 152400 w 1371364"/>
                    <a:gd name="connsiteY29" fmla="*/ 441960 h 1055082"/>
                    <a:gd name="connsiteX30" fmla="*/ 121920 w 1371364"/>
                    <a:gd name="connsiteY30" fmla="*/ 335280 h 1055082"/>
                    <a:gd name="connsiteX31" fmla="*/ 190500 w 1371364"/>
                    <a:gd name="connsiteY31" fmla="*/ 289560 h 1055082"/>
                    <a:gd name="connsiteX32" fmla="*/ 228600 w 1371364"/>
                    <a:gd name="connsiteY32" fmla="*/ 198120 h 1055082"/>
                    <a:gd name="connsiteX33" fmla="*/ 312420 w 1371364"/>
                    <a:gd name="connsiteY33" fmla="*/ 160020 h 1055082"/>
                    <a:gd name="connsiteX34" fmla="*/ 358140 w 1371364"/>
                    <a:gd name="connsiteY34" fmla="*/ 198120 h 1055082"/>
                    <a:gd name="connsiteX35" fmla="*/ 495300 w 1371364"/>
                    <a:gd name="connsiteY35" fmla="*/ 198120 h 1055082"/>
                    <a:gd name="connsiteX36" fmla="*/ 563880 w 1371364"/>
                    <a:gd name="connsiteY36" fmla="*/ 220980 h 1055082"/>
                    <a:gd name="connsiteX37" fmla="*/ 632460 w 1371364"/>
                    <a:gd name="connsiteY37" fmla="*/ 167640 h 1055082"/>
                    <a:gd name="connsiteX38" fmla="*/ 739140 w 1371364"/>
                    <a:gd name="connsiteY38" fmla="*/ 0 h 1055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371364" h="1055082">
                      <a:moveTo>
                        <a:pt x="739140" y="0"/>
                      </a:moveTo>
                      <a:lnTo>
                        <a:pt x="830580" y="0"/>
                      </a:lnTo>
                      <a:lnTo>
                        <a:pt x="990600" y="160020"/>
                      </a:lnTo>
                      <a:lnTo>
                        <a:pt x="975360" y="213360"/>
                      </a:lnTo>
                      <a:lnTo>
                        <a:pt x="1112520" y="259080"/>
                      </a:lnTo>
                      <a:lnTo>
                        <a:pt x="1165860" y="327660"/>
                      </a:lnTo>
                      <a:lnTo>
                        <a:pt x="1318260" y="464820"/>
                      </a:lnTo>
                      <a:lnTo>
                        <a:pt x="1371364" y="535627"/>
                      </a:lnTo>
                      <a:lnTo>
                        <a:pt x="1219200" y="632460"/>
                      </a:lnTo>
                      <a:lnTo>
                        <a:pt x="1066800" y="640080"/>
                      </a:lnTo>
                      <a:lnTo>
                        <a:pt x="937260" y="701040"/>
                      </a:lnTo>
                      <a:lnTo>
                        <a:pt x="876300" y="906780"/>
                      </a:lnTo>
                      <a:lnTo>
                        <a:pt x="807720" y="929640"/>
                      </a:lnTo>
                      <a:lnTo>
                        <a:pt x="746760" y="883920"/>
                      </a:lnTo>
                      <a:lnTo>
                        <a:pt x="685800" y="914400"/>
                      </a:lnTo>
                      <a:lnTo>
                        <a:pt x="609600" y="914400"/>
                      </a:lnTo>
                      <a:lnTo>
                        <a:pt x="480060" y="922020"/>
                      </a:lnTo>
                      <a:lnTo>
                        <a:pt x="449580" y="853440"/>
                      </a:lnTo>
                      <a:lnTo>
                        <a:pt x="388620" y="845820"/>
                      </a:lnTo>
                      <a:lnTo>
                        <a:pt x="388620" y="982980"/>
                      </a:lnTo>
                      <a:lnTo>
                        <a:pt x="305252" y="1055082"/>
                      </a:lnTo>
                      <a:lnTo>
                        <a:pt x="289560" y="1021082"/>
                      </a:lnTo>
                      <a:lnTo>
                        <a:pt x="132716" y="1037592"/>
                      </a:lnTo>
                      <a:lnTo>
                        <a:pt x="167640" y="967743"/>
                      </a:lnTo>
                      <a:lnTo>
                        <a:pt x="106680" y="822963"/>
                      </a:lnTo>
                      <a:lnTo>
                        <a:pt x="0" y="792483"/>
                      </a:lnTo>
                      <a:lnTo>
                        <a:pt x="30480" y="708663"/>
                      </a:lnTo>
                      <a:lnTo>
                        <a:pt x="7892" y="640898"/>
                      </a:lnTo>
                      <a:lnTo>
                        <a:pt x="60960" y="502920"/>
                      </a:lnTo>
                      <a:lnTo>
                        <a:pt x="152400" y="441960"/>
                      </a:lnTo>
                      <a:lnTo>
                        <a:pt x="121920" y="335280"/>
                      </a:lnTo>
                      <a:lnTo>
                        <a:pt x="190500" y="289560"/>
                      </a:lnTo>
                      <a:lnTo>
                        <a:pt x="228600" y="198120"/>
                      </a:lnTo>
                      <a:lnTo>
                        <a:pt x="312420" y="160020"/>
                      </a:lnTo>
                      <a:lnTo>
                        <a:pt x="358140" y="198120"/>
                      </a:lnTo>
                      <a:lnTo>
                        <a:pt x="495300" y="198120"/>
                      </a:lnTo>
                      <a:lnTo>
                        <a:pt x="563880" y="220980"/>
                      </a:lnTo>
                      <a:lnTo>
                        <a:pt x="632460" y="167640"/>
                      </a:lnTo>
                      <a:lnTo>
                        <a:pt x="7391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CAEA84B8-6657-4003-B493-D5601D01FACF}"/>
                    </a:ext>
                  </a:extLst>
                </p:cNvPr>
                <p:cNvSpPr/>
                <p:nvPr/>
              </p:nvSpPr>
              <p:spPr>
                <a:xfrm>
                  <a:off x="51896964" y="-5521338"/>
                  <a:ext cx="2952784" cy="2517592"/>
                </a:xfrm>
                <a:custGeom>
                  <a:avLst/>
                  <a:gdLst>
                    <a:gd name="connsiteX0" fmla="*/ 1956648 w 2952784"/>
                    <a:gd name="connsiteY0" fmla="*/ 0 h 2517592"/>
                    <a:gd name="connsiteX1" fmla="*/ 1980448 w 2952784"/>
                    <a:gd name="connsiteY1" fmla="*/ 10879 h 2517592"/>
                    <a:gd name="connsiteX2" fmla="*/ 2952784 w 2952784"/>
                    <a:gd name="connsiteY2" fmla="*/ 200604 h 2517592"/>
                    <a:gd name="connsiteX3" fmla="*/ 2753676 w 2952784"/>
                    <a:gd name="connsiteY3" fmla="*/ 598822 h 2517592"/>
                    <a:gd name="connsiteX4" fmla="*/ 2814636 w 2952784"/>
                    <a:gd name="connsiteY4" fmla="*/ 796942 h 2517592"/>
                    <a:gd name="connsiteX5" fmla="*/ 2723196 w 2952784"/>
                    <a:gd name="connsiteY5" fmla="*/ 934102 h 2517592"/>
                    <a:gd name="connsiteX6" fmla="*/ 2761296 w 2952784"/>
                    <a:gd name="connsiteY6" fmla="*/ 1155082 h 2517592"/>
                    <a:gd name="connsiteX7" fmla="*/ 2807016 w 2952784"/>
                    <a:gd name="connsiteY7" fmla="*/ 1136032 h 2517592"/>
                    <a:gd name="connsiteX8" fmla="*/ 2807016 w 2952784"/>
                    <a:gd name="connsiteY8" fmla="*/ 1231280 h 2517592"/>
                    <a:gd name="connsiteX9" fmla="*/ 2822256 w 2952784"/>
                    <a:gd name="connsiteY9" fmla="*/ 1234667 h 2517592"/>
                    <a:gd name="connsiteX10" fmla="*/ 2822256 w 2952784"/>
                    <a:gd name="connsiteY10" fmla="*/ 1299860 h 2517592"/>
                    <a:gd name="connsiteX11" fmla="*/ 2707956 w 2952784"/>
                    <a:gd name="connsiteY11" fmla="*/ 1368440 h 2517592"/>
                    <a:gd name="connsiteX12" fmla="*/ 2563176 w 2952784"/>
                    <a:gd name="connsiteY12" fmla="*/ 1772300 h 2517592"/>
                    <a:gd name="connsiteX13" fmla="*/ 2479356 w 2952784"/>
                    <a:gd name="connsiteY13" fmla="*/ 1741820 h 2517592"/>
                    <a:gd name="connsiteX14" fmla="*/ 2448876 w 2952784"/>
                    <a:gd name="connsiteY14" fmla="*/ 1787540 h 2517592"/>
                    <a:gd name="connsiteX15" fmla="*/ 2441256 w 2952784"/>
                    <a:gd name="connsiteY15" fmla="*/ 1825640 h 2517592"/>
                    <a:gd name="connsiteX16" fmla="*/ 2387916 w 2952784"/>
                    <a:gd name="connsiteY16" fmla="*/ 1878980 h 2517592"/>
                    <a:gd name="connsiteX17" fmla="*/ 2401832 w 2952784"/>
                    <a:gd name="connsiteY17" fmla="*/ 1916086 h 2517592"/>
                    <a:gd name="connsiteX18" fmla="*/ 2380296 w 2952784"/>
                    <a:gd name="connsiteY18" fmla="*/ 1909460 h 2517592"/>
                    <a:gd name="connsiteX19" fmla="*/ 2334576 w 2952784"/>
                    <a:gd name="connsiteY19" fmla="*/ 2039000 h 2517592"/>
                    <a:gd name="connsiteX20" fmla="*/ 2220276 w 2952784"/>
                    <a:gd name="connsiteY20" fmla="*/ 1985660 h 2517592"/>
                    <a:gd name="connsiteX21" fmla="*/ 2075496 w 2952784"/>
                    <a:gd name="connsiteY21" fmla="*/ 2160920 h 2517592"/>
                    <a:gd name="connsiteX22" fmla="*/ 2094788 w 2952784"/>
                    <a:gd name="connsiteY22" fmla="*/ 2176997 h 2517592"/>
                    <a:gd name="connsiteX23" fmla="*/ 2075496 w 2952784"/>
                    <a:gd name="connsiteY23" fmla="*/ 2176158 h 2517592"/>
                    <a:gd name="connsiteX24" fmla="*/ 1999296 w 2952784"/>
                    <a:gd name="connsiteY24" fmla="*/ 2107578 h 2517592"/>
                    <a:gd name="connsiteX25" fmla="*/ 2014536 w 2952784"/>
                    <a:gd name="connsiteY25" fmla="*/ 1985658 h 2517592"/>
                    <a:gd name="connsiteX26" fmla="*/ 2029776 w 2952784"/>
                    <a:gd name="connsiteY26" fmla="*/ 1696098 h 2517592"/>
                    <a:gd name="connsiteX27" fmla="*/ 1717356 w 2952784"/>
                    <a:gd name="connsiteY27" fmla="*/ 1703718 h 2517592"/>
                    <a:gd name="connsiteX28" fmla="*/ 1671636 w 2952784"/>
                    <a:gd name="connsiteY28" fmla="*/ 1764678 h 2517592"/>
                    <a:gd name="connsiteX29" fmla="*/ 1575476 w 2952784"/>
                    <a:gd name="connsiteY29" fmla="*/ 1757281 h 2517592"/>
                    <a:gd name="connsiteX30" fmla="*/ 1572576 w 2952784"/>
                    <a:gd name="connsiteY30" fmla="*/ 1741818 h 2517592"/>
                    <a:gd name="connsiteX31" fmla="*/ 1481136 w 2952784"/>
                    <a:gd name="connsiteY31" fmla="*/ 1795158 h 2517592"/>
                    <a:gd name="connsiteX32" fmla="*/ 1351596 w 2952784"/>
                    <a:gd name="connsiteY32" fmla="*/ 1795158 h 2517592"/>
                    <a:gd name="connsiteX33" fmla="*/ 1298256 w 2952784"/>
                    <a:gd name="connsiteY33" fmla="*/ 1871358 h 2517592"/>
                    <a:gd name="connsiteX34" fmla="*/ 1206816 w 2952784"/>
                    <a:gd name="connsiteY34" fmla="*/ 1909458 h 2517592"/>
                    <a:gd name="connsiteX35" fmla="*/ 1183956 w 2952784"/>
                    <a:gd name="connsiteY35" fmla="*/ 2016138 h 2517592"/>
                    <a:gd name="connsiteX36" fmla="*/ 902016 w 2952784"/>
                    <a:gd name="connsiteY36" fmla="*/ 2107578 h 2517592"/>
                    <a:gd name="connsiteX37" fmla="*/ 894396 w 2952784"/>
                    <a:gd name="connsiteY37" fmla="*/ 2183778 h 2517592"/>
                    <a:gd name="connsiteX38" fmla="*/ 802956 w 2952784"/>
                    <a:gd name="connsiteY38" fmla="*/ 2160918 h 2517592"/>
                    <a:gd name="connsiteX39" fmla="*/ 795336 w 2952784"/>
                    <a:gd name="connsiteY39" fmla="*/ 2229498 h 2517592"/>
                    <a:gd name="connsiteX40" fmla="*/ 696276 w 2952784"/>
                    <a:gd name="connsiteY40" fmla="*/ 2305698 h 2517592"/>
                    <a:gd name="connsiteX41" fmla="*/ 467676 w 2952784"/>
                    <a:gd name="connsiteY41" fmla="*/ 2275218 h 2517592"/>
                    <a:gd name="connsiteX42" fmla="*/ 254316 w 2952784"/>
                    <a:gd name="connsiteY42" fmla="*/ 2320938 h 2517592"/>
                    <a:gd name="connsiteX43" fmla="*/ 147636 w 2952784"/>
                    <a:gd name="connsiteY43" fmla="*/ 2419998 h 2517592"/>
                    <a:gd name="connsiteX44" fmla="*/ 127988 w 2952784"/>
                    <a:gd name="connsiteY44" fmla="*/ 2505959 h 2517592"/>
                    <a:gd name="connsiteX45" fmla="*/ 124776 w 2952784"/>
                    <a:gd name="connsiteY45" fmla="*/ 2503818 h 2517592"/>
                    <a:gd name="connsiteX46" fmla="*/ 49020 w 2952784"/>
                    <a:gd name="connsiteY46" fmla="*/ 2517592 h 2517592"/>
                    <a:gd name="connsiteX47" fmla="*/ 23812 w 2952784"/>
                    <a:gd name="connsiteY47" fmla="*/ 2449525 h 2517592"/>
                    <a:gd name="connsiteX48" fmla="*/ 52388 w 2952784"/>
                    <a:gd name="connsiteY48" fmla="*/ 2354275 h 2517592"/>
                    <a:gd name="connsiteX49" fmla="*/ 100012 w 2952784"/>
                    <a:gd name="connsiteY49" fmla="*/ 2301888 h 2517592"/>
                    <a:gd name="connsiteX50" fmla="*/ 95248 w 2952784"/>
                    <a:gd name="connsiteY50" fmla="*/ 2273313 h 2517592"/>
                    <a:gd name="connsiteX51" fmla="*/ 0 w 2952784"/>
                    <a:gd name="connsiteY51" fmla="*/ 2163775 h 2517592"/>
                    <a:gd name="connsiteX52" fmla="*/ 90484 w 2952784"/>
                    <a:gd name="connsiteY52" fmla="*/ 2025663 h 2517592"/>
                    <a:gd name="connsiteX53" fmla="*/ 276224 w 2952784"/>
                    <a:gd name="connsiteY53" fmla="*/ 2054238 h 2517592"/>
                    <a:gd name="connsiteX54" fmla="*/ 357188 w 2952784"/>
                    <a:gd name="connsiteY54" fmla="*/ 2011375 h 2517592"/>
                    <a:gd name="connsiteX55" fmla="*/ 361948 w 2952784"/>
                    <a:gd name="connsiteY55" fmla="*/ 1873263 h 2517592"/>
                    <a:gd name="connsiteX56" fmla="*/ 485772 w 2952784"/>
                    <a:gd name="connsiteY56" fmla="*/ 1787538 h 2517592"/>
                    <a:gd name="connsiteX57" fmla="*/ 633412 w 2952784"/>
                    <a:gd name="connsiteY57" fmla="*/ 1758963 h 2517592"/>
                    <a:gd name="connsiteX58" fmla="*/ 752476 w 2952784"/>
                    <a:gd name="connsiteY58" fmla="*/ 1639900 h 2517592"/>
                    <a:gd name="connsiteX59" fmla="*/ 914400 w 2952784"/>
                    <a:gd name="connsiteY59" fmla="*/ 1625613 h 2517592"/>
                    <a:gd name="connsiteX60" fmla="*/ 985836 w 2952784"/>
                    <a:gd name="connsiteY60" fmla="*/ 1577988 h 2517592"/>
                    <a:gd name="connsiteX61" fmla="*/ 1104900 w 2952784"/>
                    <a:gd name="connsiteY61" fmla="*/ 1601800 h 2517592"/>
                    <a:gd name="connsiteX62" fmla="*/ 1204912 w 2952784"/>
                    <a:gd name="connsiteY62" fmla="*/ 1525600 h 2517592"/>
                    <a:gd name="connsiteX63" fmla="*/ 1204912 w 2952784"/>
                    <a:gd name="connsiteY63" fmla="*/ 1473213 h 2517592"/>
                    <a:gd name="connsiteX64" fmla="*/ 1319212 w 2952784"/>
                    <a:gd name="connsiteY64" fmla="*/ 1435113 h 2517592"/>
                    <a:gd name="connsiteX65" fmla="*/ 1319212 w 2952784"/>
                    <a:gd name="connsiteY65" fmla="*/ 1297000 h 2517592"/>
                    <a:gd name="connsiteX66" fmla="*/ 1366836 w 2952784"/>
                    <a:gd name="connsiteY66" fmla="*/ 1216038 h 2517592"/>
                    <a:gd name="connsiteX67" fmla="*/ 1347788 w 2952784"/>
                    <a:gd name="connsiteY67" fmla="*/ 1158888 h 2517592"/>
                    <a:gd name="connsiteX68" fmla="*/ 1390648 w 2952784"/>
                    <a:gd name="connsiteY68" fmla="*/ 1030300 h 2517592"/>
                    <a:gd name="connsiteX69" fmla="*/ 1428748 w 2952784"/>
                    <a:gd name="connsiteY69" fmla="*/ 1016013 h 2517592"/>
                    <a:gd name="connsiteX70" fmla="*/ 1476372 w 2952784"/>
                    <a:gd name="connsiteY70" fmla="*/ 1063638 h 2517592"/>
                    <a:gd name="connsiteX71" fmla="*/ 1504948 w 2952784"/>
                    <a:gd name="connsiteY71" fmla="*/ 1035063 h 2517592"/>
                    <a:gd name="connsiteX72" fmla="*/ 1562100 w 2952784"/>
                    <a:gd name="connsiteY72" fmla="*/ 1101738 h 2517592"/>
                    <a:gd name="connsiteX73" fmla="*/ 1638300 w 2952784"/>
                    <a:gd name="connsiteY73" fmla="*/ 1092213 h 2517592"/>
                    <a:gd name="connsiteX74" fmla="*/ 1633536 w 2952784"/>
                    <a:gd name="connsiteY74" fmla="*/ 1196988 h 2517592"/>
                    <a:gd name="connsiteX75" fmla="*/ 1719260 w 2952784"/>
                    <a:gd name="connsiteY75" fmla="*/ 1320813 h 2517592"/>
                    <a:gd name="connsiteX76" fmla="*/ 1771648 w 2952784"/>
                    <a:gd name="connsiteY76" fmla="*/ 1306525 h 2517592"/>
                    <a:gd name="connsiteX77" fmla="*/ 1809748 w 2952784"/>
                    <a:gd name="connsiteY77" fmla="*/ 1187463 h 2517592"/>
                    <a:gd name="connsiteX78" fmla="*/ 1890712 w 2952784"/>
                    <a:gd name="connsiteY78" fmla="*/ 1101738 h 2517592"/>
                    <a:gd name="connsiteX79" fmla="*/ 1862136 w 2952784"/>
                    <a:gd name="connsiteY79" fmla="*/ 954100 h 2517592"/>
                    <a:gd name="connsiteX80" fmla="*/ 1957388 w 2952784"/>
                    <a:gd name="connsiteY80" fmla="*/ 968388 h 2517592"/>
                    <a:gd name="connsiteX81" fmla="*/ 2000248 w 2952784"/>
                    <a:gd name="connsiteY81" fmla="*/ 849325 h 2517592"/>
                    <a:gd name="connsiteX82" fmla="*/ 2138360 w 2952784"/>
                    <a:gd name="connsiteY82" fmla="*/ 839800 h 2517592"/>
                    <a:gd name="connsiteX83" fmla="*/ 2257424 w 2952784"/>
                    <a:gd name="connsiteY83" fmla="*/ 882663 h 2517592"/>
                    <a:gd name="connsiteX84" fmla="*/ 2347912 w 2952784"/>
                    <a:gd name="connsiteY84" fmla="*/ 782650 h 2517592"/>
                    <a:gd name="connsiteX85" fmla="*/ 2424112 w 2952784"/>
                    <a:gd name="connsiteY85" fmla="*/ 777888 h 2517592"/>
                    <a:gd name="connsiteX86" fmla="*/ 2490788 w 2952784"/>
                    <a:gd name="connsiteY86" fmla="*/ 596913 h 2517592"/>
                    <a:gd name="connsiteX87" fmla="*/ 2481260 w 2952784"/>
                    <a:gd name="connsiteY87" fmla="*/ 530238 h 2517592"/>
                    <a:gd name="connsiteX88" fmla="*/ 2543172 w 2952784"/>
                    <a:gd name="connsiteY88" fmla="*/ 425463 h 2517592"/>
                    <a:gd name="connsiteX89" fmla="*/ 2409824 w 2952784"/>
                    <a:gd name="connsiteY89" fmla="*/ 263538 h 2517592"/>
                    <a:gd name="connsiteX90" fmla="*/ 1971676 w 2952784"/>
                    <a:gd name="connsiteY90" fmla="*/ 154000 h 2517592"/>
                    <a:gd name="connsiteX91" fmla="*/ 1956648 w 2952784"/>
                    <a:gd name="connsiteY91" fmla="*/ 0 h 2517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</a:cxnLst>
                  <a:rect l="l" t="t" r="r" b="b"/>
                  <a:pathLst>
                    <a:path w="2952784" h="2517592">
                      <a:moveTo>
                        <a:pt x="1956648" y="0"/>
                      </a:moveTo>
                      <a:lnTo>
                        <a:pt x="1980448" y="10879"/>
                      </a:lnTo>
                      <a:lnTo>
                        <a:pt x="2952784" y="200604"/>
                      </a:lnTo>
                      <a:lnTo>
                        <a:pt x="2753676" y="598822"/>
                      </a:lnTo>
                      <a:lnTo>
                        <a:pt x="2814636" y="796942"/>
                      </a:lnTo>
                      <a:lnTo>
                        <a:pt x="2723196" y="934102"/>
                      </a:lnTo>
                      <a:lnTo>
                        <a:pt x="2761296" y="1155082"/>
                      </a:lnTo>
                      <a:lnTo>
                        <a:pt x="2807016" y="1136032"/>
                      </a:lnTo>
                      <a:lnTo>
                        <a:pt x="2807016" y="1231280"/>
                      </a:lnTo>
                      <a:lnTo>
                        <a:pt x="2822256" y="1234667"/>
                      </a:lnTo>
                      <a:lnTo>
                        <a:pt x="2822256" y="1299860"/>
                      </a:lnTo>
                      <a:lnTo>
                        <a:pt x="2707956" y="1368440"/>
                      </a:lnTo>
                      <a:lnTo>
                        <a:pt x="2563176" y="1772300"/>
                      </a:lnTo>
                      <a:lnTo>
                        <a:pt x="2479356" y="1741820"/>
                      </a:lnTo>
                      <a:lnTo>
                        <a:pt x="2448876" y="1787540"/>
                      </a:lnTo>
                      <a:lnTo>
                        <a:pt x="2441256" y="1825640"/>
                      </a:lnTo>
                      <a:lnTo>
                        <a:pt x="2387916" y="1878980"/>
                      </a:lnTo>
                      <a:lnTo>
                        <a:pt x="2401832" y="1916086"/>
                      </a:lnTo>
                      <a:lnTo>
                        <a:pt x="2380296" y="1909460"/>
                      </a:lnTo>
                      <a:lnTo>
                        <a:pt x="2334576" y="2039000"/>
                      </a:lnTo>
                      <a:lnTo>
                        <a:pt x="2220276" y="1985660"/>
                      </a:lnTo>
                      <a:lnTo>
                        <a:pt x="2075496" y="2160920"/>
                      </a:lnTo>
                      <a:lnTo>
                        <a:pt x="2094788" y="2176997"/>
                      </a:lnTo>
                      <a:lnTo>
                        <a:pt x="2075496" y="2176158"/>
                      </a:lnTo>
                      <a:lnTo>
                        <a:pt x="1999296" y="2107578"/>
                      </a:lnTo>
                      <a:lnTo>
                        <a:pt x="2014536" y="1985658"/>
                      </a:lnTo>
                      <a:lnTo>
                        <a:pt x="2029776" y="1696098"/>
                      </a:lnTo>
                      <a:lnTo>
                        <a:pt x="1717356" y="1703718"/>
                      </a:lnTo>
                      <a:lnTo>
                        <a:pt x="1671636" y="1764678"/>
                      </a:lnTo>
                      <a:lnTo>
                        <a:pt x="1575476" y="1757281"/>
                      </a:lnTo>
                      <a:lnTo>
                        <a:pt x="1572576" y="1741818"/>
                      </a:lnTo>
                      <a:lnTo>
                        <a:pt x="1481136" y="1795158"/>
                      </a:lnTo>
                      <a:lnTo>
                        <a:pt x="1351596" y="1795158"/>
                      </a:lnTo>
                      <a:lnTo>
                        <a:pt x="1298256" y="1871358"/>
                      </a:lnTo>
                      <a:lnTo>
                        <a:pt x="1206816" y="1909458"/>
                      </a:lnTo>
                      <a:lnTo>
                        <a:pt x="1183956" y="2016138"/>
                      </a:lnTo>
                      <a:lnTo>
                        <a:pt x="902016" y="2107578"/>
                      </a:lnTo>
                      <a:lnTo>
                        <a:pt x="894396" y="2183778"/>
                      </a:lnTo>
                      <a:lnTo>
                        <a:pt x="802956" y="2160918"/>
                      </a:lnTo>
                      <a:lnTo>
                        <a:pt x="795336" y="2229498"/>
                      </a:lnTo>
                      <a:lnTo>
                        <a:pt x="696276" y="2305698"/>
                      </a:lnTo>
                      <a:lnTo>
                        <a:pt x="467676" y="2275218"/>
                      </a:lnTo>
                      <a:lnTo>
                        <a:pt x="254316" y="2320938"/>
                      </a:lnTo>
                      <a:lnTo>
                        <a:pt x="147636" y="2419998"/>
                      </a:lnTo>
                      <a:lnTo>
                        <a:pt x="127988" y="2505959"/>
                      </a:lnTo>
                      <a:lnTo>
                        <a:pt x="124776" y="2503818"/>
                      </a:lnTo>
                      <a:lnTo>
                        <a:pt x="49020" y="2517592"/>
                      </a:lnTo>
                      <a:lnTo>
                        <a:pt x="23812" y="2449525"/>
                      </a:lnTo>
                      <a:lnTo>
                        <a:pt x="52388" y="2354275"/>
                      </a:lnTo>
                      <a:lnTo>
                        <a:pt x="100012" y="2301888"/>
                      </a:lnTo>
                      <a:lnTo>
                        <a:pt x="95248" y="2273313"/>
                      </a:lnTo>
                      <a:lnTo>
                        <a:pt x="0" y="2163775"/>
                      </a:lnTo>
                      <a:lnTo>
                        <a:pt x="90484" y="2025663"/>
                      </a:lnTo>
                      <a:lnTo>
                        <a:pt x="276224" y="2054238"/>
                      </a:lnTo>
                      <a:lnTo>
                        <a:pt x="357188" y="2011375"/>
                      </a:lnTo>
                      <a:lnTo>
                        <a:pt x="361948" y="1873263"/>
                      </a:lnTo>
                      <a:lnTo>
                        <a:pt x="485772" y="1787538"/>
                      </a:lnTo>
                      <a:lnTo>
                        <a:pt x="633412" y="1758963"/>
                      </a:lnTo>
                      <a:lnTo>
                        <a:pt x="752476" y="1639900"/>
                      </a:lnTo>
                      <a:lnTo>
                        <a:pt x="914400" y="1625613"/>
                      </a:lnTo>
                      <a:lnTo>
                        <a:pt x="985836" y="1577988"/>
                      </a:lnTo>
                      <a:lnTo>
                        <a:pt x="1104900" y="1601800"/>
                      </a:lnTo>
                      <a:lnTo>
                        <a:pt x="1204912" y="1525600"/>
                      </a:lnTo>
                      <a:lnTo>
                        <a:pt x="1204912" y="1473213"/>
                      </a:lnTo>
                      <a:lnTo>
                        <a:pt x="1319212" y="1435113"/>
                      </a:lnTo>
                      <a:lnTo>
                        <a:pt x="1319212" y="1297000"/>
                      </a:lnTo>
                      <a:lnTo>
                        <a:pt x="1366836" y="1216038"/>
                      </a:lnTo>
                      <a:lnTo>
                        <a:pt x="1347788" y="1158888"/>
                      </a:lnTo>
                      <a:lnTo>
                        <a:pt x="1390648" y="1030300"/>
                      </a:lnTo>
                      <a:lnTo>
                        <a:pt x="1428748" y="1016013"/>
                      </a:lnTo>
                      <a:lnTo>
                        <a:pt x="1476372" y="1063638"/>
                      </a:lnTo>
                      <a:lnTo>
                        <a:pt x="1504948" y="1035063"/>
                      </a:lnTo>
                      <a:lnTo>
                        <a:pt x="1562100" y="1101738"/>
                      </a:lnTo>
                      <a:lnTo>
                        <a:pt x="1638300" y="1092213"/>
                      </a:lnTo>
                      <a:lnTo>
                        <a:pt x="1633536" y="1196988"/>
                      </a:lnTo>
                      <a:lnTo>
                        <a:pt x="1719260" y="1320813"/>
                      </a:lnTo>
                      <a:lnTo>
                        <a:pt x="1771648" y="1306525"/>
                      </a:lnTo>
                      <a:lnTo>
                        <a:pt x="1809748" y="1187463"/>
                      </a:lnTo>
                      <a:lnTo>
                        <a:pt x="1890712" y="1101738"/>
                      </a:lnTo>
                      <a:lnTo>
                        <a:pt x="1862136" y="954100"/>
                      </a:lnTo>
                      <a:lnTo>
                        <a:pt x="1957388" y="968388"/>
                      </a:lnTo>
                      <a:lnTo>
                        <a:pt x="2000248" y="849325"/>
                      </a:lnTo>
                      <a:lnTo>
                        <a:pt x="2138360" y="839800"/>
                      </a:lnTo>
                      <a:lnTo>
                        <a:pt x="2257424" y="882663"/>
                      </a:lnTo>
                      <a:lnTo>
                        <a:pt x="2347912" y="782650"/>
                      </a:lnTo>
                      <a:lnTo>
                        <a:pt x="2424112" y="777888"/>
                      </a:lnTo>
                      <a:lnTo>
                        <a:pt x="2490788" y="596913"/>
                      </a:lnTo>
                      <a:lnTo>
                        <a:pt x="2481260" y="530238"/>
                      </a:lnTo>
                      <a:lnTo>
                        <a:pt x="2543172" y="425463"/>
                      </a:lnTo>
                      <a:lnTo>
                        <a:pt x="2409824" y="263538"/>
                      </a:lnTo>
                      <a:lnTo>
                        <a:pt x="1971676" y="154000"/>
                      </a:lnTo>
                      <a:lnTo>
                        <a:pt x="19566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EB1169B0-7822-4F3B-95E1-D5D36F0FC703}"/>
                    </a:ext>
                  </a:extLst>
                </p:cNvPr>
                <p:cNvSpPr/>
                <p:nvPr/>
              </p:nvSpPr>
              <p:spPr>
                <a:xfrm>
                  <a:off x="50660988" y="-1009650"/>
                  <a:ext cx="895932" cy="1200150"/>
                </a:xfrm>
                <a:custGeom>
                  <a:avLst/>
                  <a:gdLst>
                    <a:gd name="connsiteX0" fmla="*/ 554936 w 895932"/>
                    <a:gd name="connsiteY0" fmla="*/ 0 h 1200150"/>
                    <a:gd name="connsiteX1" fmla="*/ 598752 w 895932"/>
                    <a:gd name="connsiteY1" fmla="*/ 0 h 1200150"/>
                    <a:gd name="connsiteX2" fmla="*/ 598752 w 895932"/>
                    <a:gd name="connsiteY2" fmla="*/ 3810 h 1200150"/>
                    <a:gd name="connsiteX3" fmla="*/ 629232 w 895932"/>
                    <a:gd name="connsiteY3" fmla="*/ 125730 h 1200150"/>
                    <a:gd name="connsiteX4" fmla="*/ 751152 w 895932"/>
                    <a:gd name="connsiteY4" fmla="*/ 270510 h 1200150"/>
                    <a:gd name="connsiteX5" fmla="*/ 895932 w 895932"/>
                    <a:gd name="connsiteY5" fmla="*/ 361950 h 1200150"/>
                    <a:gd name="connsiteX6" fmla="*/ 888312 w 895932"/>
                    <a:gd name="connsiteY6" fmla="*/ 461010 h 1200150"/>
                    <a:gd name="connsiteX7" fmla="*/ 781632 w 895932"/>
                    <a:gd name="connsiteY7" fmla="*/ 483870 h 1200150"/>
                    <a:gd name="connsiteX8" fmla="*/ 789252 w 895932"/>
                    <a:gd name="connsiteY8" fmla="*/ 651510 h 1200150"/>
                    <a:gd name="connsiteX9" fmla="*/ 697812 w 895932"/>
                    <a:gd name="connsiteY9" fmla="*/ 689610 h 1200150"/>
                    <a:gd name="connsiteX10" fmla="*/ 812112 w 895932"/>
                    <a:gd name="connsiteY10" fmla="*/ 803910 h 1200150"/>
                    <a:gd name="connsiteX11" fmla="*/ 774012 w 895932"/>
                    <a:gd name="connsiteY11" fmla="*/ 842010 h 1200150"/>
                    <a:gd name="connsiteX12" fmla="*/ 690192 w 895932"/>
                    <a:gd name="connsiteY12" fmla="*/ 803910 h 1200150"/>
                    <a:gd name="connsiteX13" fmla="*/ 682572 w 895932"/>
                    <a:gd name="connsiteY13" fmla="*/ 925830 h 1200150"/>
                    <a:gd name="connsiteX14" fmla="*/ 583512 w 895932"/>
                    <a:gd name="connsiteY14" fmla="*/ 1009650 h 1200150"/>
                    <a:gd name="connsiteX15" fmla="*/ 636852 w 895932"/>
                    <a:gd name="connsiteY15" fmla="*/ 1108710 h 1200150"/>
                    <a:gd name="connsiteX16" fmla="*/ 583512 w 895932"/>
                    <a:gd name="connsiteY16" fmla="*/ 1200150 h 1200150"/>
                    <a:gd name="connsiteX17" fmla="*/ 522552 w 895932"/>
                    <a:gd name="connsiteY17" fmla="*/ 1139190 h 1200150"/>
                    <a:gd name="connsiteX18" fmla="*/ 469212 w 895932"/>
                    <a:gd name="connsiteY18" fmla="*/ 1154430 h 1200150"/>
                    <a:gd name="connsiteX19" fmla="*/ 332052 w 895932"/>
                    <a:gd name="connsiteY19" fmla="*/ 1123950 h 1200150"/>
                    <a:gd name="connsiteX20" fmla="*/ 255852 w 895932"/>
                    <a:gd name="connsiteY20" fmla="*/ 1047750 h 1200150"/>
                    <a:gd name="connsiteX21" fmla="*/ 210132 w 895932"/>
                    <a:gd name="connsiteY21" fmla="*/ 1032510 h 1200150"/>
                    <a:gd name="connsiteX22" fmla="*/ 156224 w 895932"/>
                    <a:gd name="connsiteY22" fmla="*/ 1049173 h 1200150"/>
                    <a:gd name="connsiteX23" fmla="*/ 156792 w 895932"/>
                    <a:gd name="connsiteY23" fmla="*/ 1047750 h 1200150"/>
                    <a:gd name="connsiteX24" fmla="*/ 95832 w 895932"/>
                    <a:gd name="connsiteY24" fmla="*/ 1002030 h 1200150"/>
                    <a:gd name="connsiteX25" fmla="*/ 80592 w 895932"/>
                    <a:gd name="connsiteY25" fmla="*/ 895350 h 1200150"/>
                    <a:gd name="connsiteX26" fmla="*/ 126312 w 895932"/>
                    <a:gd name="connsiteY26" fmla="*/ 803910 h 1200150"/>
                    <a:gd name="connsiteX27" fmla="*/ 34872 w 895932"/>
                    <a:gd name="connsiteY27" fmla="*/ 674370 h 1200150"/>
                    <a:gd name="connsiteX28" fmla="*/ 88212 w 895932"/>
                    <a:gd name="connsiteY28" fmla="*/ 537210 h 1200150"/>
                    <a:gd name="connsiteX29" fmla="*/ 0 w 895932"/>
                    <a:gd name="connsiteY29" fmla="*/ 478401 h 1200150"/>
                    <a:gd name="connsiteX30" fmla="*/ 64400 w 895932"/>
                    <a:gd name="connsiteY30" fmla="*/ 438150 h 1200150"/>
                    <a:gd name="connsiteX31" fmla="*/ 126312 w 895932"/>
                    <a:gd name="connsiteY31" fmla="*/ 442912 h 1200150"/>
                    <a:gd name="connsiteX32" fmla="*/ 231088 w 895932"/>
                    <a:gd name="connsiteY32" fmla="*/ 338137 h 1200150"/>
                    <a:gd name="connsiteX33" fmla="*/ 378724 w 895932"/>
                    <a:gd name="connsiteY33" fmla="*/ 338137 h 1200150"/>
                    <a:gd name="connsiteX34" fmla="*/ 402536 w 895932"/>
                    <a:gd name="connsiteY34" fmla="*/ 219075 h 1200150"/>
                    <a:gd name="connsiteX35" fmla="*/ 483500 w 895932"/>
                    <a:gd name="connsiteY35" fmla="*/ 176212 h 1200150"/>
                    <a:gd name="connsiteX36" fmla="*/ 493024 w 895932"/>
                    <a:gd name="connsiteY36" fmla="*/ 123825 h 1200150"/>
                    <a:gd name="connsiteX37" fmla="*/ 559700 w 895932"/>
                    <a:gd name="connsiteY37" fmla="*/ 85725 h 1200150"/>
                    <a:gd name="connsiteX38" fmla="*/ 554936 w 895932"/>
                    <a:gd name="connsiteY38" fmla="*/ 0 h 120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895932" h="1200150">
                      <a:moveTo>
                        <a:pt x="554936" y="0"/>
                      </a:moveTo>
                      <a:lnTo>
                        <a:pt x="598752" y="0"/>
                      </a:lnTo>
                      <a:lnTo>
                        <a:pt x="598752" y="3810"/>
                      </a:lnTo>
                      <a:lnTo>
                        <a:pt x="629232" y="125730"/>
                      </a:lnTo>
                      <a:lnTo>
                        <a:pt x="751152" y="270510"/>
                      </a:lnTo>
                      <a:lnTo>
                        <a:pt x="895932" y="361950"/>
                      </a:lnTo>
                      <a:lnTo>
                        <a:pt x="888312" y="461010"/>
                      </a:lnTo>
                      <a:lnTo>
                        <a:pt x="781632" y="483870"/>
                      </a:lnTo>
                      <a:lnTo>
                        <a:pt x="789252" y="651510"/>
                      </a:lnTo>
                      <a:lnTo>
                        <a:pt x="697812" y="689610"/>
                      </a:lnTo>
                      <a:lnTo>
                        <a:pt x="812112" y="803910"/>
                      </a:lnTo>
                      <a:lnTo>
                        <a:pt x="774012" y="842010"/>
                      </a:lnTo>
                      <a:lnTo>
                        <a:pt x="690192" y="803910"/>
                      </a:lnTo>
                      <a:lnTo>
                        <a:pt x="682572" y="925830"/>
                      </a:lnTo>
                      <a:lnTo>
                        <a:pt x="583512" y="1009650"/>
                      </a:lnTo>
                      <a:lnTo>
                        <a:pt x="636852" y="1108710"/>
                      </a:lnTo>
                      <a:lnTo>
                        <a:pt x="583512" y="1200150"/>
                      </a:lnTo>
                      <a:lnTo>
                        <a:pt x="522552" y="1139190"/>
                      </a:lnTo>
                      <a:lnTo>
                        <a:pt x="469212" y="1154430"/>
                      </a:lnTo>
                      <a:lnTo>
                        <a:pt x="332052" y="1123950"/>
                      </a:lnTo>
                      <a:lnTo>
                        <a:pt x="255852" y="1047750"/>
                      </a:lnTo>
                      <a:lnTo>
                        <a:pt x="210132" y="1032510"/>
                      </a:lnTo>
                      <a:lnTo>
                        <a:pt x="156224" y="1049173"/>
                      </a:lnTo>
                      <a:lnTo>
                        <a:pt x="156792" y="1047750"/>
                      </a:lnTo>
                      <a:lnTo>
                        <a:pt x="95832" y="1002030"/>
                      </a:lnTo>
                      <a:lnTo>
                        <a:pt x="80592" y="895350"/>
                      </a:lnTo>
                      <a:lnTo>
                        <a:pt x="126312" y="803910"/>
                      </a:lnTo>
                      <a:lnTo>
                        <a:pt x="34872" y="674370"/>
                      </a:lnTo>
                      <a:lnTo>
                        <a:pt x="88212" y="537210"/>
                      </a:lnTo>
                      <a:lnTo>
                        <a:pt x="0" y="478401"/>
                      </a:lnTo>
                      <a:lnTo>
                        <a:pt x="64400" y="438150"/>
                      </a:lnTo>
                      <a:lnTo>
                        <a:pt x="126312" y="442912"/>
                      </a:lnTo>
                      <a:lnTo>
                        <a:pt x="231088" y="338137"/>
                      </a:lnTo>
                      <a:lnTo>
                        <a:pt x="378724" y="338137"/>
                      </a:lnTo>
                      <a:lnTo>
                        <a:pt x="402536" y="219075"/>
                      </a:lnTo>
                      <a:lnTo>
                        <a:pt x="483500" y="176212"/>
                      </a:lnTo>
                      <a:lnTo>
                        <a:pt x="493024" y="123825"/>
                      </a:lnTo>
                      <a:lnTo>
                        <a:pt x="559700" y="85725"/>
                      </a:lnTo>
                      <a:lnTo>
                        <a:pt x="5549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B00F88E6-28A1-4AA6-800B-13AF728B66C6}"/>
                    </a:ext>
                  </a:extLst>
                </p:cNvPr>
                <p:cNvSpPr/>
                <p:nvPr/>
              </p:nvSpPr>
              <p:spPr>
                <a:xfrm>
                  <a:off x="48914048" y="-6019800"/>
                  <a:ext cx="2239012" cy="1631950"/>
                </a:xfrm>
                <a:custGeom>
                  <a:avLst/>
                  <a:gdLst>
                    <a:gd name="connsiteX0" fmla="*/ 190504 w 2239012"/>
                    <a:gd name="connsiteY0" fmla="*/ 0 h 1631950"/>
                    <a:gd name="connsiteX1" fmla="*/ 298452 w 2239012"/>
                    <a:gd name="connsiteY1" fmla="*/ 63500 h 1631950"/>
                    <a:gd name="connsiteX2" fmla="*/ 349252 w 2239012"/>
                    <a:gd name="connsiteY2" fmla="*/ 101600 h 1631950"/>
                    <a:gd name="connsiteX3" fmla="*/ 406400 w 2239012"/>
                    <a:gd name="connsiteY3" fmla="*/ 165100 h 1631950"/>
                    <a:gd name="connsiteX4" fmla="*/ 450852 w 2239012"/>
                    <a:gd name="connsiteY4" fmla="*/ 107950 h 1631950"/>
                    <a:gd name="connsiteX5" fmla="*/ 450020 w 2239012"/>
                    <a:gd name="connsiteY5" fmla="*/ 106680 h 1631950"/>
                    <a:gd name="connsiteX6" fmla="*/ 501652 w 2239012"/>
                    <a:gd name="connsiteY6" fmla="*/ 106680 h 1631950"/>
                    <a:gd name="connsiteX7" fmla="*/ 836932 w 2239012"/>
                    <a:gd name="connsiteY7" fmla="*/ 106680 h 1631950"/>
                    <a:gd name="connsiteX8" fmla="*/ 844552 w 2239012"/>
                    <a:gd name="connsiteY8" fmla="*/ 175260 h 1631950"/>
                    <a:gd name="connsiteX9" fmla="*/ 974092 w 2239012"/>
                    <a:gd name="connsiteY9" fmla="*/ 205740 h 1631950"/>
                    <a:gd name="connsiteX10" fmla="*/ 1012192 w 2239012"/>
                    <a:gd name="connsiteY10" fmla="*/ 335280 h 1631950"/>
                    <a:gd name="connsiteX11" fmla="*/ 1065532 w 2239012"/>
                    <a:gd name="connsiteY11" fmla="*/ 381000 h 1631950"/>
                    <a:gd name="connsiteX12" fmla="*/ 1073152 w 2239012"/>
                    <a:gd name="connsiteY12" fmla="*/ 472440 h 1631950"/>
                    <a:gd name="connsiteX13" fmla="*/ 1141732 w 2239012"/>
                    <a:gd name="connsiteY13" fmla="*/ 457200 h 1631950"/>
                    <a:gd name="connsiteX14" fmla="*/ 1233172 w 2239012"/>
                    <a:gd name="connsiteY14" fmla="*/ 480060 h 1631950"/>
                    <a:gd name="connsiteX15" fmla="*/ 1256032 w 2239012"/>
                    <a:gd name="connsiteY15" fmla="*/ 533400 h 1631950"/>
                    <a:gd name="connsiteX16" fmla="*/ 1396184 w 2239012"/>
                    <a:gd name="connsiteY16" fmla="*/ 527307 h 1631950"/>
                    <a:gd name="connsiteX17" fmla="*/ 1390652 w 2239012"/>
                    <a:gd name="connsiteY17" fmla="*/ 539750 h 1631950"/>
                    <a:gd name="connsiteX18" fmla="*/ 1403352 w 2239012"/>
                    <a:gd name="connsiteY18" fmla="*/ 584200 h 1631950"/>
                    <a:gd name="connsiteX19" fmla="*/ 1504952 w 2239012"/>
                    <a:gd name="connsiteY19" fmla="*/ 546100 h 1631950"/>
                    <a:gd name="connsiteX20" fmla="*/ 1524000 w 2239012"/>
                    <a:gd name="connsiteY20" fmla="*/ 482600 h 1631950"/>
                    <a:gd name="connsiteX21" fmla="*/ 1581152 w 2239012"/>
                    <a:gd name="connsiteY21" fmla="*/ 469900 h 1631950"/>
                    <a:gd name="connsiteX22" fmla="*/ 1606552 w 2239012"/>
                    <a:gd name="connsiteY22" fmla="*/ 533400 h 1631950"/>
                    <a:gd name="connsiteX23" fmla="*/ 1676400 w 2239012"/>
                    <a:gd name="connsiteY23" fmla="*/ 514350 h 1631950"/>
                    <a:gd name="connsiteX24" fmla="*/ 1689104 w 2239012"/>
                    <a:gd name="connsiteY24" fmla="*/ 476250 h 1631950"/>
                    <a:gd name="connsiteX25" fmla="*/ 1778000 w 2239012"/>
                    <a:gd name="connsiteY25" fmla="*/ 450850 h 1631950"/>
                    <a:gd name="connsiteX26" fmla="*/ 1784352 w 2239012"/>
                    <a:gd name="connsiteY26" fmla="*/ 514350 h 1631950"/>
                    <a:gd name="connsiteX27" fmla="*/ 1866904 w 2239012"/>
                    <a:gd name="connsiteY27" fmla="*/ 527050 h 1631950"/>
                    <a:gd name="connsiteX28" fmla="*/ 1924052 w 2239012"/>
                    <a:gd name="connsiteY28" fmla="*/ 603250 h 1631950"/>
                    <a:gd name="connsiteX29" fmla="*/ 1892304 w 2239012"/>
                    <a:gd name="connsiteY29" fmla="*/ 654050 h 1631950"/>
                    <a:gd name="connsiteX30" fmla="*/ 1962152 w 2239012"/>
                    <a:gd name="connsiteY30" fmla="*/ 673100 h 1631950"/>
                    <a:gd name="connsiteX31" fmla="*/ 2000252 w 2239012"/>
                    <a:gd name="connsiteY31" fmla="*/ 622300 h 1631950"/>
                    <a:gd name="connsiteX32" fmla="*/ 2050240 w 2239012"/>
                    <a:gd name="connsiteY32" fmla="*/ 597307 h 1631950"/>
                    <a:gd name="connsiteX33" fmla="*/ 2109472 w 2239012"/>
                    <a:gd name="connsiteY33" fmla="*/ 769620 h 1631950"/>
                    <a:gd name="connsiteX34" fmla="*/ 2109472 w 2239012"/>
                    <a:gd name="connsiteY34" fmla="*/ 868680 h 1631950"/>
                    <a:gd name="connsiteX35" fmla="*/ 2147572 w 2239012"/>
                    <a:gd name="connsiteY35" fmla="*/ 914400 h 1631950"/>
                    <a:gd name="connsiteX36" fmla="*/ 2147572 w 2239012"/>
                    <a:gd name="connsiteY36" fmla="*/ 990600 h 1631950"/>
                    <a:gd name="connsiteX37" fmla="*/ 2216152 w 2239012"/>
                    <a:gd name="connsiteY37" fmla="*/ 1036320 h 1631950"/>
                    <a:gd name="connsiteX38" fmla="*/ 2162812 w 2239012"/>
                    <a:gd name="connsiteY38" fmla="*/ 1112520 h 1631950"/>
                    <a:gd name="connsiteX39" fmla="*/ 2170432 w 2239012"/>
                    <a:gd name="connsiteY39" fmla="*/ 1203960 h 1631950"/>
                    <a:gd name="connsiteX40" fmla="*/ 2239012 w 2239012"/>
                    <a:gd name="connsiteY40" fmla="*/ 1226820 h 1631950"/>
                    <a:gd name="connsiteX41" fmla="*/ 2231392 w 2239012"/>
                    <a:gd name="connsiteY41" fmla="*/ 1371600 h 1631950"/>
                    <a:gd name="connsiteX42" fmla="*/ 2170432 w 2239012"/>
                    <a:gd name="connsiteY42" fmla="*/ 1478280 h 1631950"/>
                    <a:gd name="connsiteX43" fmla="*/ 2174096 w 2239012"/>
                    <a:gd name="connsiteY43" fmla="*/ 1484874 h 1631950"/>
                    <a:gd name="connsiteX44" fmla="*/ 2038352 w 2239012"/>
                    <a:gd name="connsiteY44" fmla="*/ 1543050 h 1631950"/>
                    <a:gd name="connsiteX45" fmla="*/ 2038352 w 2239012"/>
                    <a:gd name="connsiteY45" fmla="*/ 1631950 h 1631950"/>
                    <a:gd name="connsiteX46" fmla="*/ 1955800 w 2239012"/>
                    <a:gd name="connsiteY46" fmla="*/ 1631950 h 1631950"/>
                    <a:gd name="connsiteX47" fmla="*/ 1790704 w 2239012"/>
                    <a:gd name="connsiteY47" fmla="*/ 1517650 h 1631950"/>
                    <a:gd name="connsiteX48" fmla="*/ 1714504 w 2239012"/>
                    <a:gd name="connsiteY48" fmla="*/ 1384300 h 1631950"/>
                    <a:gd name="connsiteX49" fmla="*/ 1714504 w 2239012"/>
                    <a:gd name="connsiteY49" fmla="*/ 1320800 h 1631950"/>
                    <a:gd name="connsiteX50" fmla="*/ 1574800 w 2239012"/>
                    <a:gd name="connsiteY50" fmla="*/ 1206500 h 1631950"/>
                    <a:gd name="connsiteX51" fmla="*/ 1460504 w 2239012"/>
                    <a:gd name="connsiteY51" fmla="*/ 1244600 h 1631950"/>
                    <a:gd name="connsiteX52" fmla="*/ 1346200 w 2239012"/>
                    <a:gd name="connsiteY52" fmla="*/ 1143000 h 1631950"/>
                    <a:gd name="connsiteX53" fmla="*/ 1289052 w 2239012"/>
                    <a:gd name="connsiteY53" fmla="*/ 1174750 h 1631950"/>
                    <a:gd name="connsiteX54" fmla="*/ 1276352 w 2239012"/>
                    <a:gd name="connsiteY54" fmla="*/ 1212850 h 1631950"/>
                    <a:gd name="connsiteX55" fmla="*/ 1187452 w 2239012"/>
                    <a:gd name="connsiteY55" fmla="*/ 1231900 h 1631950"/>
                    <a:gd name="connsiteX56" fmla="*/ 1111252 w 2239012"/>
                    <a:gd name="connsiteY56" fmla="*/ 1308100 h 1631950"/>
                    <a:gd name="connsiteX57" fmla="*/ 990600 w 2239012"/>
                    <a:gd name="connsiteY57" fmla="*/ 1377950 h 1631950"/>
                    <a:gd name="connsiteX58" fmla="*/ 946152 w 2239012"/>
                    <a:gd name="connsiteY58" fmla="*/ 1263650 h 1631950"/>
                    <a:gd name="connsiteX59" fmla="*/ 958852 w 2239012"/>
                    <a:gd name="connsiteY59" fmla="*/ 1016000 h 1631950"/>
                    <a:gd name="connsiteX60" fmla="*/ 889000 w 2239012"/>
                    <a:gd name="connsiteY60" fmla="*/ 857250 h 1631950"/>
                    <a:gd name="connsiteX61" fmla="*/ 863600 w 2239012"/>
                    <a:gd name="connsiteY61" fmla="*/ 793750 h 1631950"/>
                    <a:gd name="connsiteX62" fmla="*/ 749304 w 2239012"/>
                    <a:gd name="connsiteY62" fmla="*/ 736600 h 1631950"/>
                    <a:gd name="connsiteX63" fmla="*/ 755652 w 2239012"/>
                    <a:gd name="connsiteY63" fmla="*/ 673100 h 1631950"/>
                    <a:gd name="connsiteX64" fmla="*/ 546104 w 2239012"/>
                    <a:gd name="connsiteY64" fmla="*/ 654050 h 1631950"/>
                    <a:gd name="connsiteX65" fmla="*/ 444504 w 2239012"/>
                    <a:gd name="connsiteY65" fmla="*/ 482600 h 1631950"/>
                    <a:gd name="connsiteX66" fmla="*/ 342904 w 2239012"/>
                    <a:gd name="connsiteY66" fmla="*/ 723900 h 1631950"/>
                    <a:gd name="connsiteX67" fmla="*/ 361952 w 2239012"/>
                    <a:gd name="connsiteY67" fmla="*/ 793750 h 1631950"/>
                    <a:gd name="connsiteX68" fmla="*/ 342904 w 2239012"/>
                    <a:gd name="connsiteY68" fmla="*/ 920750 h 1631950"/>
                    <a:gd name="connsiteX69" fmla="*/ 292104 w 2239012"/>
                    <a:gd name="connsiteY69" fmla="*/ 958850 h 1631950"/>
                    <a:gd name="connsiteX70" fmla="*/ 349252 w 2239012"/>
                    <a:gd name="connsiteY70" fmla="*/ 1085850 h 1631950"/>
                    <a:gd name="connsiteX71" fmla="*/ 216656 w 2239012"/>
                    <a:gd name="connsiteY71" fmla="*/ 1166561 h 1631950"/>
                    <a:gd name="connsiteX72" fmla="*/ 215904 w 2239012"/>
                    <a:gd name="connsiteY72" fmla="*/ 1162050 h 1631950"/>
                    <a:gd name="connsiteX73" fmla="*/ 76200 w 2239012"/>
                    <a:gd name="connsiteY73" fmla="*/ 1123950 h 1631950"/>
                    <a:gd name="connsiteX74" fmla="*/ 31752 w 2239012"/>
                    <a:gd name="connsiteY74" fmla="*/ 1066800 h 1631950"/>
                    <a:gd name="connsiteX75" fmla="*/ 57152 w 2239012"/>
                    <a:gd name="connsiteY75" fmla="*/ 831850 h 1631950"/>
                    <a:gd name="connsiteX76" fmla="*/ 95252 w 2239012"/>
                    <a:gd name="connsiteY76" fmla="*/ 781050 h 1631950"/>
                    <a:gd name="connsiteX77" fmla="*/ 114304 w 2239012"/>
                    <a:gd name="connsiteY77" fmla="*/ 736600 h 1631950"/>
                    <a:gd name="connsiteX78" fmla="*/ 19052 w 2239012"/>
                    <a:gd name="connsiteY78" fmla="*/ 603250 h 1631950"/>
                    <a:gd name="connsiteX79" fmla="*/ 57152 w 2239012"/>
                    <a:gd name="connsiteY79" fmla="*/ 552450 h 1631950"/>
                    <a:gd name="connsiteX80" fmla="*/ 57152 w 2239012"/>
                    <a:gd name="connsiteY80" fmla="*/ 482600 h 1631950"/>
                    <a:gd name="connsiteX81" fmla="*/ 12704 w 2239012"/>
                    <a:gd name="connsiteY81" fmla="*/ 463550 h 1631950"/>
                    <a:gd name="connsiteX82" fmla="*/ 95252 w 2239012"/>
                    <a:gd name="connsiteY82" fmla="*/ 368300 h 1631950"/>
                    <a:gd name="connsiteX83" fmla="*/ 127000 w 2239012"/>
                    <a:gd name="connsiteY83" fmla="*/ 203200 h 1631950"/>
                    <a:gd name="connsiteX84" fmla="*/ 82552 w 2239012"/>
                    <a:gd name="connsiteY84" fmla="*/ 171450 h 1631950"/>
                    <a:gd name="connsiteX85" fmla="*/ 44452 w 2239012"/>
                    <a:gd name="connsiteY85" fmla="*/ 209550 h 1631950"/>
                    <a:gd name="connsiteX86" fmla="*/ 0 w 2239012"/>
                    <a:gd name="connsiteY86" fmla="*/ 171450 h 1631950"/>
                    <a:gd name="connsiteX87" fmla="*/ 63504 w 2239012"/>
                    <a:gd name="connsiteY87" fmla="*/ 88900 h 1631950"/>
                    <a:gd name="connsiteX88" fmla="*/ 133352 w 2239012"/>
                    <a:gd name="connsiteY88" fmla="*/ 95250 h 1631950"/>
                    <a:gd name="connsiteX89" fmla="*/ 139704 w 2239012"/>
                    <a:gd name="connsiteY89" fmla="*/ 31750 h 1631950"/>
                    <a:gd name="connsiteX90" fmla="*/ 190504 w 2239012"/>
                    <a:gd name="connsiteY90" fmla="*/ 0 h 163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</a:cxnLst>
                  <a:rect l="l" t="t" r="r" b="b"/>
                  <a:pathLst>
                    <a:path w="2239012" h="1631950">
                      <a:moveTo>
                        <a:pt x="190504" y="0"/>
                      </a:moveTo>
                      <a:lnTo>
                        <a:pt x="298452" y="63500"/>
                      </a:lnTo>
                      <a:lnTo>
                        <a:pt x="349252" y="101600"/>
                      </a:lnTo>
                      <a:lnTo>
                        <a:pt x="406400" y="165100"/>
                      </a:lnTo>
                      <a:lnTo>
                        <a:pt x="450852" y="107950"/>
                      </a:lnTo>
                      <a:lnTo>
                        <a:pt x="450020" y="106680"/>
                      </a:lnTo>
                      <a:lnTo>
                        <a:pt x="501652" y="106680"/>
                      </a:lnTo>
                      <a:lnTo>
                        <a:pt x="836932" y="106680"/>
                      </a:lnTo>
                      <a:lnTo>
                        <a:pt x="844552" y="175260"/>
                      </a:lnTo>
                      <a:lnTo>
                        <a:pt x="974092" y="205740"/>
                      </a:lnTo>
                      <a:lnTo>
                        <a:pt x="1012192" y="335280"/>
                      </a:lnTo>
                      <a:lnTo>
                        <a:pt x="1065532" y="381000"/>
                      </a:lnTo>
                      <a:lnTo>
                        <a:pt x="1073152" y="472440"/>
                      </a:lnTo>
                      <a:lnTo>
                        <a:pt x="1141732" y="457200"/>
                      </a:lnTo>
                      <a:lnTo>
                        <a:pt x="1233172" y="480060"/>
                      </a:lnTo>
                      <a:lnTo>
                        <a:pt x="1256032" y="533400"/>
                      </a:lnTo>
                      <a:lnTo>
                        <a:pt x="1396184" y="527307"/>
                      </a:lnTo>
                      <a:lnTo>
                        <a:pt x="1390652" y="539750"/>
                      </a:lnTo>
                      <a:lnTo>
                        <a:pt x="1403352" y="584200"/>
                      </a:lnTo>
                      <a:lnTo>
                        <a:pt x="1504952" y="546100"/>
                      </a:lnTo>
                      <a:lnTo>
                        <a:pt x="1524000" y="482600"/>
                      </a:lnTo>
                      <a:lnTo>
                        <a:pt x="1581152" y="469900"/>
                      </a:lnTo>
                      <a:lnTo>
                        <a:pt x="1606552" y="533400"/>
                      </a:lnTo>
                      <a:lnTo>
                        <a:pt x="1676400" y="514350"/>
                      </a:lnTo>
                      <a:lnTo>
                        <a:pt x="1689104" y="476250"/>
                      </a:lnTo>
                      <a:lnTo>
                        <a:pt x="1778000" y="450850"/>
                      </a:lnTo>
                      <a:lnTo>
                        <a:pt x="1784352" y="514350"/>
                      </a:lnTo>
                      <a:lnTo>
                        <a:pt x="1866904" y="527050"/>
                      </a:lnTo>
                      <a:lnTo>
                        <a:pt x="1924052" y="603250"/>
                      </a:lnTo>
                      <a:lnTo>
                        <a:pt x="1892304" y="654050"/>
                      </a:lnTo>
                      <a:lnTo>
                        <a:pt x="1962152" y="673100"/>
                      </a:lnTo>
                      <a:lnTo>
                        <a:pt x="2000252" y="622300"/>
                      </a:lnTo>
                      <a:lnTo>
                        <a:pt x="2050240" y="597307"/>
                      </a:lnTo>
                      <a:lnTo>
                        <a:pt x="2109472" y="769620"/>
                      </a:lnTo>
                      <a:lnTo>
                        <a:pt x="2109472" y="868680"/>
                      </a:lnTo>
                      <a:lnTo>
                        <a:pt x="2147572" y="914400"/>
                      </a:lnTo>
                      <a:lnTo>
                        <a:pt x="2147572" y="990600"/>
                      </a:lnTo>
                      <a:lnTo>
                        <a:pt x="2216152" y="1036320"/>
                      </a:lnTo>
                      <a:lnTo>
                        <a:pt x="2162812" y="1112520"/>
                      </a:lnTo>
                      <a:lnTo>
                        <a:pt x="2170432" y="1203960"/>
                      </a:lnTo>
                      <a:lnTo>
                        <a:pt x="2239012" y="1226820"/>
                      </a:lnTo>
                      <a:lnTo>
                        <a:pt x="2231392" y="1371600"/>
                      </a:lnTo>
                      <a:lnTo>
                        <a:pt x="2170432" y="1478280"/>
                      </a:lnTo>
                      <a:lnTo>
                        <a:pt x="2174096" y="1484874"/>
                      </a:lnTo>
                      <a:lnTo>
                        <a:pt x="2038352" y="1543050"/>
                      </a:lnTo>
                      <a:lnTo>
                        <a:pt x="2038352" y="1631950"/>
                      </a:lnTo>
                      <a:lnTo>
                        <a:pt x="1955800" y="1631950"/>
                      </a:lnTo>
                      <a:lnTo>
                        <a:pt x="1790704" y="1517650"/>
                      </a:lnTo>
                      <a:lnTo>
                        <a:pt x="1714504" y="1384300"/>
                      </a:lnTo>
                      <a:lnTo>
                        <a:pt x="1714504" y="1320800"/>
                      </a:lnTo>
                      <a:lnTo>
                        <a:pt x="1574800" y="1206500"/>
                      </a:lnTo>
                      <a:lnTo>
                        <a:pt x="1460504" y="1244600"/>
                      </a:lnTo>
                      <a:lnTo>
                        <a:pt x="1346200" y="1143000"/>
                      </a:lnTo>
                      <a:lnTo>
                        <a:pt x="1289052" y="1174750"/>
                      </a:lnTo>
                      <a:lnTo>
                        <a:pt x="1276352" y="1212850"/>
                      </a:lnTo>
                      <a:lnTo>
                        <a:pt x="1187452" y="1231900"/>
                      </a:lnTo>
                      <a:lnTo>
                        <a:pt x="1111252" y="1308100"/>
                      </a:lnTo>
                      <a:lnTo>
                        <a:pt x="990600" y="1377950"/>
                      </a:lnTo>
                      <a:lnTo>
                        <a:pt x="946152" y="1263650"/>
                      </a:lnTo>
                      <a:lnTo>
                        <a:pt x="958852" y="1016000"/>
                      </a:lnTo>
                      <a:lnTo>
                        <a:pt x="889000" y="857250"/>
                      </a:lnTo>
                      <a:lnTo>
                        <a:pt x="863600" y="793750"/>
                      </a:lnTo>
                      <a:lnTo>
                        <a:pt x="749304" y="736600"/>
                      </a:lnTo>
                      <a:lnTo>
                        <a:pt x="755652" y="673100"/>
                      </a:lnTo>
                      <a:lnTo>
                        <a:pt x="546104" y="654050"/>
                      </a:lnTo>
                      <a:lnTo>
                        <a:pt x="444504" y="482600"/>
                      </a:lnTo>
                      <a:lnTo>
                        <a:pt x="342904" y="723900"/>
                      </a:lnTo>
                      <a:lnTo>
                        <a:pt x="361952" y="793750"/>
                      </a:lnTo>
                      <a:lnTo>
                        <a:pt x="342904" y="920750"/>
                      </a:lnTo>
                      <a:lnTo>
                        <a:pt x="292104" y="958850"/>
                      </a:lnTo>
                      <a:lnTo>
                        <a:pt x="349252" y="1085850"/>
                      </a:lnTo>
                      <a:lnTo>
                        <a:pt x="216656" y="1166561"/>
                      </a:lnTo>
                      <a:lnTo>
                        <a:pt x="215904" y="1162050"/>
                      </a:lnTo>
                      <a:lnTo>
                        <a:pt x="76200" y="1123950"/>
                      </a:lnTo>
                      <a:lnTo>
                        <a:pt x="31752" y="1066800"/>
                      </a:lnTo>
                      <a:lnTo>
                        <a:pt x="57152" y="831850"/>
                      </a:lnTo>
                      <a:lnTo>
                        <a:pt x="95252" y="781050"/>
                      </a:lnTo>
                      <a:lnTo>
                        <a:pt x="114304" y="736600"/>
                      </a:lnTo>
                      <a:lnTo>
                        <a:pt x="19052" y="603250"/>
                      </a:lnTo>
                      <a:lnTo>
                        <a:pt x="57152" y="552450"/>
                      </a:lnTo>
                      <a:lnTo>
                        <a:pt x="57152" y="482600"/>
                      </a:lnTo>
                      <a:lnTo>
                        <a:pt x="12704" y="463550"/>
                      </a:lnTo>
                      <a:lnTo>
                        <a:pt x="95252" y="368300"/>
                      </a:lnTo>
                      <a:lnTo>
                        <a:pt x="127000" y="203200"/>
                      </a:lnTo>
                      <a:lnTo>
                        <a:pt x="82552" y="171450"/>
                      </a:lnTo>
                      <a:lnTo>
                        <a:pt x="44452" y="209550"/>
                      </a:lnTo>
                      <a:lnTo>
                        <a:pt x="0" y="171450"/>
                      </a:lnTo>
                      <a:lnTo>
                        <a:pt x="63504" y="88900"/>
                      </a:lnTo>
                      <a:lnTo>
                        <a:pt x="133352" y="95250"/>
                      </a:lnTo>
                      <a:lnTo>
                        <a:pt x="139704" y="31750"/>
                      </a:lnTo>
                      <a:lnTo>
                        <a:pt x="190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AC15FD66-2B26-46EF-A7BC-5F406FDE6368}"/>
                    </a:ext>
                  </a:extLst>
                </p:cNvPr>
                <p:cNvSpPr/>
                <p:nvPr/>
              </p:nvSpPr>
              <p:spPr>
                <a:xfrm>
                  <a:off x="49206152" y="-5537200"/>
                  <a:ext cx="574800" cy="647700"/>
                </a:xfrm>
                <a:custGeom>
                  <a:avLst/>
                  <a:gdLst>
                    <a:gd name="connsiteX0" fmla="*/ 152400 w 574800"/>
                    <a:gd name="connsiteY0" fmla="*/ 0 h 647700"/>
                    <a:gd name="connsiteX1" fmla="*/ 254000 w 574800"/>
                    <a:gd name="connsiteY1" fmla="*/ 171450 h 647700"/>
                    <a:gd name="connsiteX2" fmla="*/ 463548 w 574800"/>
                    <a:gd name="connsiteY2" fmla="*/ 190500 h 647700"/>
                    <a:gd name="connsiteX3" fmla="*/ 457200 w 574800"/>
                    <a:gd name="connsiteY3" fmla="*/ 254000 h 647700"/>
                    <a:gd name="connsiteX4" fmla="*/ 571496 w 574800"/>
                    <a:gd name="connsiteY4" fmla="*/ 311150 h 647700"/>
                    <a:gd name="connsiteX5" fmla="*/ 574800 w 574800"/>
                    <a:gd name="connsiteY5" fmla="*/ 319410 h 647700"/>
                    <a:gd name="connsiteX6" fmla="*/ 495296 w 574800"/>
                    <a:gd name="connsiteY6" fmla="*/ 469900 h 647700"/>
                    <a:gd name="connsiteX7" fmla="*/ 419096 w 574800"/>
                    <a:gd name="connsiteY7" fmla="*/ 520700 h 647700"/>
                    <a:gd name="connsiteX8" fmla="*/ 336548 w 574800"/>
                    <a:gd name="connsiteY8" fmla="*/ 482600 h 647700"/>
                    <a:gd name="connsiteX9" fmla="*/ 279400 w 574800"/>
                    <a:gd name="connsiteY9" fmla="*/ 577850 h 647700"/>
                    <a:gd name="connsiteX10" fmla="*/ 139696 w 574800"/>
                    <a:gd name="connsiteY10" fmla="*/ 647700 h 647700"/>
                    <a:gd name="connsiteX11" fmla="*/ 42976 w 574800"/>
                    <a:gd name="connsiteY11" fmla="*/ 611877 h 647700"/>
                    <a:gd name="connsiteX12" fmla="*/ 57148 w 574800"/>
                    <a:gd name="connsiteY12" fmla="*/ 603250 h 647700"/>
                    <a:gd name="connsiteX13" fmla="*/ 0 w 574800"/>
                    <a:gd name="connsiteY13" fmla="*/ 476250 h 647700"/>
                    <a:gd name="connsiteX14" fmla="*/ 50800 w 574800"/>
                    <a:gd name="connsiteY14" fmla="*/ 438150 h 647700"/>
                    <a:gd name="connsiteX15" fmla="*/ 69848 w 574800"/>
                    <a:gd name="connsiteY15" fmla="*/ 311150 h 647700"/>
                    <a:gd name="connsiteX16" fmla="*/ 50800 w 574800"/>
                    <a:gd name="connsiteY16" fmla="*/ 241300 h 647700"/>
                    <a:gd name="connsiteX17" fmla="*/ 152400 w 574800"/>
                    <a:gd name="connsiteY17" fmla="*/ 0 h 647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74800" h="647700">
                      <a:moveTo>
                        <a:pt x="152400" y="0"/>
                      </a:moveTo>
                      <a:lnTo>
                        <a:pt x="254000" y="171450"/>
                      </a:lnTo>
                      <a:lnTo>
                        <a:pt x="463548" y="190500"/>
                      </a:lnTo>
                      <a:lnTo>
                        <a:pt x="457200" y="254000"/>
                      </a:lnTo>
                      <a:lnTo>
                        <a:pt x="571496" y="311150"/>
                      </a:lnTo>
                      <a:lnTo>
                        <a:pt x="574800" y="319410"/>
                      </a:lnTo>
                      <a:lnTo>
                        <a:pt x="495296" y="469900"/>
                      </a:lnTo>
                      <a:lnTo>
                        <a:pt x="419096" y="520700"/>
                      </a:lnTo>
                      <a:lnTo>
                        <a:pt x="336548" y="482600"/>
                      </a:lnTo>
                      <a:lnTo>
                        <a:pt x="279400" y="577850"/>
                      </a:lnTo>
                      <a:lnTo>
                        <a:pt x="139696" y="647700"/>
                      </a:lnTo>
                      <a:lnTo>
                        <a:pt x="42976" y="611877"/>
                      </a:lnTo>
                      <a:lnTo>
                        <a:pt x="57148" y="603250"/>
                      </a:lnTo>
                      <a:lnTo>
                        <a:pt x="0" y="476250"/>
                      </a:lnTo>
                      <a:lnTo>
                        <a:pt x="50800" y="438150"/>
                      </a:lnTo>
                      <a:lnTo>
                        <a:pt x="69848" y="311150"/>
                      </a:lnTo>
                      <a:lnTo>
                        <a:pt x="50800" y="241300"/>
                      </a:lnTo>
                      <a:lnTo>
                        <a:pt x="1524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2F3E7DDB-61F2-4E7E-B25E-E1AA9A63886C}"/>
                    </a:ext>
                  </a:extLst>
                </p:cNvPr>
                <p:cNvSpPr/>
                <p:nvPr/>
              </p:nvSpPr>
              <p:spPr>
                <a:xfrm>
                  <a:off x="49130704" y="-5217790"/>
                  <a:ext cx="775384" cy="715640"/>
                </a:xfrm>
                <a:custGeom>
                  <a:avLst/>
                  <a:gdLst>
                    <a:gd name="connsiteX0" fmla="*/ 650248 w 775384"/>
                    <a:gd name="connsiteY0" fmla="*/ 0 h 715640"/>
                    <a:gd name="connsiteX1" fmla="*/ 672344 w 775384"/>
                    <a:gd name="connsiteY1" fmla="*/ 55240 h 715640"/>
                    <a:gd name="connsiteX2" fmla="*/ 742196 w 775384"/>
                    <a:gd name="connsiteY2" fmla="*/ 213990 h 715640"/>
                    <a:gd name="connsiteX3" fmla="*/ 729496 w 775384"/>
                    <a:gd name="connsiteY3" fmla="*/ 461640 h 715640"/>
                    <a:gd name="connsiteX4" fmla="*/ 773944 w 775384"/>
                    <a:gd name="connsiteY4" fmla="*/ 575940 h 715640"/>
                    <a:gd name="connsiteX5" fmla="*/ 775384 w 775384"/>
                    <a:gd name="connsiteY5" fmla="*/ 575107 h 715640"/>
                    <a:gd name="connsiteX6" fmla="*/ 761248 w 775384"/>
                    <a:gd name="connsiteY6" fmla="*/ 645790 h 715640"/>
                    <a:gd name="connsiteX7" fmla="*/ 615196 w 775384"/>
                    <a:gd name="connsiteY7" fmla="*/ 620390 h 715640"/>
                    <a:gd name="connsiteX8" fmla="*/ 608848 w 775384"/>
                    <a:gd name="connsiteY8" fmla="*/ 696590 h 715640"/>
                    <a:gd name="connsiteX9" fmla="*/ 577096 w 775384"/>
                    <a:gd name="connsiteY9" fmla="*/ 715640 h 715640"/>
                    <a:gd name="connsiteX10" fmla="*/ 513596 w 775384"/>
                    <a:gd name="connsiteY10" fmla="*/ 658490 h 715640"/>
                    <a:gd name="connsiteX11" fmla="*/ 437396 w 775384"/>
                    <a:gd name="connsiteY11" fmla="*/ 652140 h 715640"/>
                    <a:gd name="connsiteX12" fmla="*/ 316744 w 775384"/>
                    <a:gd name="connsiteY12" fmla="*/ 645790 h 715640"/>
                    <a:gd name="connsiteX13" fmla="*/ 215144 w 775384"/>
                    <a:gd name="connsiteY13" fmla="*/ 645790 h 715640"/>
                    <a:gd name="connsiteX14" fmla="*/ 138944 w 775384"/>
                    <a:gd name="connsiteY14" fmla="*/ 709290 h 715640"/>
                    <a:gd name="connsiteX15" fmla="*/ 28184 w 775384"/>
                    <a:gd name="connsiteY15" fmla="*/ 657371 h 715640"/>
                    <a:gd name="connsiteX16" fmla="*/ 37344 w 775384"/>
                    <a:gd name="connsiteY16" fmla="*/ 588640 h 715640"/>
                    <a:gd name="connsiteX17" fmla="*/ 0 w 775384"/>
                    <a:gd name="connsiteY17" fmla="*/ 364551 h 715640"/>
                    <a:gd name="connsiteX18" fmla="*/ 118424 w 775384"/>
                    <a:gd name="connsiteY18" fmla="*/ 292467 h 715640"/>
                    <a:gd name="connsiteX19" fmla="*/ 215144 w 775384"/>
                    <a:gd name="connsiteY19" fmla="*/ 328290 h 715640"/>
                    <a:gd name="connsiteX20" fmla="*/ 354848 w 775384"/>
                    <a:gd name="connsiteY20" fmla="*/ 258440 h 715640"/>
                    <a:gd name="connsiteX21" fmla="*/ 411996 w 775384"/>
                    <a:gd name="connsiteY21" fmla="*/ 163190 h 715640"/>
                    <a:gd name="connsiteX22" fmla="*/ 494544 w 775384"/>
                    <a:gd name="connsiteY22" fmla="*/ 201290 h 715640"/>
                    <a:gd name="connsiteX23" fmla="*/ 570744 w 775384"/>
                    <a:gd name="connsiteY23" fmla="*/ 150490 h 715640"/>
                    <a:gd name="connsiteX24" fmla="*/ 650248 w 775384"/>
                    <a:gd name="connsiteY24" fmla="*/ 0 h 715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75384" h="715640">
                      <a:moveTo>
                        <a:pt x="650248" y="0"/>
                      </a:moveTo>
                      <a:lnTo>
                        <a:pt x="672344" y="55240"/>
                      </a:lnTo>
                      <a:lnTo>
                        <a:pt x="742196" y="213990"/>
                      </a:lnTo>
                      <a:lnTo>
                        <a:pt x="729496" y="461640"/>
                      </a:lnTo>
                      <a:lnTo>
                        <a:pt x="773944" y="575940"/>
                      </a:lnTo>
                      <a:lnTo>
                        <a:pt x="775384" y="575107"/>
                      </a:lnTo>
                      <a:lnTo>
                        <a:pt x="761248" y="645790"/>
                      </a:lnTo>
                      <a:lnTo>
                        <a:pt x="615196" y="620390"/>
                      </a:lnTo>
                      <a:lnTo>
                        <a:pt x="608848" y="696590"/>
                      </a:lnTo>
                      <a:lnTo>
                        <a:pt x="577096" y="715640"/>
                      </a:lnTo>
                      <a:lnTo>
                        <a:pt x="513596" y="658490"/>
                      </a:lnTo>
                      <a:lnTo>
                        <a:pt x="437396" y="652140"/>
                      </a:lnTo>
                      <a:lnTo>
                        <a:pt x="316744" y="645790"/>
                      </a:lnTo>
                      <a:lnTo>
                        <a:pt x="215144" y="645790"/>
                      </a:lnTo>
                      <a:lnTo>
                        <a:pt x="138944" y="709290"/>
                      </a:lnTo>
                      <a:lnTo>
                        <a:pt x="28184" y="657371"/>
                      </a:lnTo>
                      <a:lnTo>
                        <a:pt x="37344" y="588640"/>
                      </a:lnTo>
                      <a:lnTo>
                        <a:pt x="0" y="364551"/>
                      </a:lnTo>
                      <a:lnTo>
                        <a:pt x="118424" y="292467"/>
                      </a:lnTo>
                      <a:lnTo>
                        <a:pt x="215144" y="328290"/>
                      </a:lnTo>
                      <a:lnTo>
                        <a:pt x="354848" y="258440"/>
                      </a:lnTo>
                      <a:lnTo>
                        <a:pt x="411996" y="163190"/>
                      </a:lnTo>
                      <a:lnTo>
                        <a:pt x="494544" y="201290"/>
                      </a:lnTo>
                      <a:lnTo>
                        <a:pt x="570744" y="150490"/>
                      </a:lnTo>
                      <a:lnTo>
                        <a:pt x="6502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891099DF-1D23-4C06-B549-9F346D6E8C4C}"/>
                    </a:ext>
                  </a:extLst>
                </p:cNvPr>
                <p:cNvSpPr/>
                <p:nvPr/>
              </p:nvSpPr>
              <p:spPr>
                <a:xfrm>
                  <a:off x="49726848" y="-4735718"/>
                  <a:ext cx="355600" cy="665368"/>
                </a:xfrm>
                <a:custGeom>
                  <a:avLst/>
                  <a:gdLst>
                    <a:gd name="connsiteX0" fmla="*/ 322472 w 355600"/>
                    <a:gd name="connsiteY0" fmla="*/ 0 h 665368"/>
                    <a:gd name="connsiteX1" fmla="*/ 355600 w 355600"/>
                    <a:gd name="connsiteY1" fmla="*/ 68468 h 665368"/>
                    <a:gd name="connsiteX2" fmla="*/ 311152 w 355600"/>
                    <a:gd name="connsiteY2" fmla="*/ 157368 h 665368"/>
                    <a:gd name="connsiteX3" fmla="*/ 260352 w 355600"/>
                    <a:gd name="connsiteY3" fmla="*/ 176418 h 665368"/>
                    <a:gd name="connsiteX4" fmla="*/ 260352 w 355600"/>
                    <a:gd name="connsiteY4" fmla="*/ 278018 h 665368"/>
                    <a:gd name="connsiteX5" fmla="*/ 311152 w 355600"/>
                    <a:gd name="connsiteY5" fmla="*/ 303418 h 665368"/>
                    <a:gd name="connsiteX6" fmla="*/ 336552 w 355600"/>
                    <a:gd name="connsiteY6" fmla="*/ 379618 h 665368"/>
                    <a:gd name="connsiteX7" fmla="*/ 203200 w 355600"/>
                    <a:gd name="connsiteY7" fmla="*/ 595518 h 665368"/>
                    <a:gd name="connsiteX8" fmla="*/ 82552 w 355600"/>
                    <a:gd name="connsiteY8" fmla="*/ 665368 h 665368"/>
                    <a:gd name="connsiteX9" fmla="*/ 0 w 355600"/>
                    <a:gd name="connsiteY9" fmla="*/ 354218 h 665368"/>
                    <a:gd name="connsiteX10" fmla="*/ 12704 w 355600"/>
                    <a:gd name="connsiteY10" fmla="*/ 220868 h 665368"/>
                    <a:gd name="connsiteX11" fmla="*/ 10872 w 355600"/>
                    <a:gd name="connsiteY11" fmla="*/ 215617 h 665368"/>
                    <a:gd name="connsiteX12" fmla="*/ 12704 w 355600"/>
                    <a:gd name="connsiteY12" fmla="*/ 214518 h 665368"/>
                    <a:gd name="connsiteX13" fmla="*/ 19052 w 355600"/>
                    <a:gd name="connsiteY13" fmla="*/ 138318 h 665368"/>
                    <a:gd name="connsiteX14" fmla="*/ 165104 w 355600"/>
                    <a:gd name="connsiteY14" fmla="*/ 163718 h 665368"/>
                    <a:gd name="connsiteX15" fmla="*/ 179240 w 355600"/>
                    <a:gd name="connsiteY15" fmla="*/ 93035 h 665368"/>
                    <a:gd name="connsiteX16" fmla="*/ 298452 w 355600"/>
                    <a:gd name="connsiteY16" fmla="*/ 24018 h 665368"/>
                    <a:gd name="connsiteX17" fmla="*/ 322472 w 355600"/>
                    <a:gd name="connsiteY17" fmla="*/ 0 h 665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5600" h="665368">
                      <a:moveTo>
                        <a:pt x="322472" y="0"/>
                      </a:moveTo>
                      <a:lnTo>
                        <a:pt x="355600" y="68468"/>
                      </a:lnTo>
                      <a:lnTo>
                        <a:pt x="311152" y="157368"/>
                      </a:lnTo>
                      <a:lnTo>
                        <a:pt x="260352" y="176418"/>
                      </a:lnTo>
                      <a:lnTo>
                        <a:pt x="260352" y="278018"/>
                      </a:lnTo>
                      <a:lnTo>
                        <a:pt x="311152" y="303418"/>
                      </a:lnTo>
                      <a:lnTo>
                        <a:pt x="336552" y="379618"/>
                      </a:lnTo>
                      <a:lnTo>
                        <a:pt x="203200" y="595518"/>
                      </a:lnTo>
                      <a:lnTo>
                        <a:pt x="82552" y="665368"/>
                      </a:lnTo>
                      <a:lnTo>
                        <a:pt x="0" y="354218"/>
                      </a:lnTo>
                      <a:lnTo>
                        <a:pt x="12704" y="220868"/>
                      </a:lnTo>
                      <a:lnTo>
                        <a:pt x="10872" y="215617"/>
                      </a:lnTo>
                      <a:lnTo>
                        <a:pt x="12704" y="214518"/>
                      </a:lnTo>
                      <a:lnTo>
                        <a:pt x="19052" y="138318"/>
                      </a:lnTo>
                      <a:lnTo>
                        <a:pt x="165104" y="163718"/>
                      </a:lnTo>
                      <a:lnTo>
                        <a:pt x="179240" y="93035"/>
                      </a:lnTo>
                      <a:lnTo>
                        <a:pt x="298452" y="24018"/>
                      </a:lnTo>
                      <a:lnTo>
                        <a:pt x="3224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5D1B01C1-A0EF-4E4C-94D9-81B58CB6F9E0}"/>
                    </a:ext>
                  </a:extLst>
                </p:cNvPr>
                <p:cNvSpPr/>
                <p:nvPr/>
              </p:nvSpPr>
              <p:spPr>
                <a:xfrm>
                  <a:off x="49244248" y="-4572000"/>
                  <a:ext cx="444052" cy="742950"/>
                </a:xfrm>
                <a:custGeom>
                  <a:avLst/>
                  <a:gdLst>
                    <a:gd name="connsiteX0" fmla="*/ 101600 w 444052"/>
                    <a:gd name="connsiteY0" fmla="*/ 0 h 742950"/>
                    <a:gd name="connsiteX1" fmla="*/ 203200 w 444052"/>
                    <a:gd name="connsiteY1" fmla="*/ 0 h 742950"/>
                    <a:gd name="connsiteX2" fmla="*/ 323852 w 444052"/>
                    <a:gd name="connsiteY2" fmla="*/ 6350 h 742950"/>
                    <a:gd name="connsiteX3" fmla="*/ 400052 w 444052"/>
                    <a:gd name="connsiteY3" fmla="*/ 12700 h 742950"/>
                    <a:gd name="connsiteX4" fmla="*/ 444052 w 444052"/>
                    <a:gd name="connsiteY4" fmla="*/ 52299 h 742950"/>
                    <a:gd name="connsiteX5" fmla="*/ 368304 w 444052"/>
                    <a:gd name="connsiteY5" fmla="*/ 247650 h 742950"/>
                    <a:gd name="connsiteX6" fmla="*/ 374652 w 444052"/>
                    <a:gd name="connsiteY6" fmla="*/ 355600 h 742950"/>
                    <a:gd name="connsiteX7" fmla="*/ 304800 w 444052"/>
                    <a:gd name="connsiteY7" fmla="*/ 425450 h 742950"/>
                    <a:gd name="connsiteX8" fmla="*/ 349252 w 444052"/>
                    <a:gd name="connsiteY8" fmla="*/ 488950 h 742950"/>
                    <a:gd name="connsiteX9" fmla="*/ 222252 w 444052"/>
                    <a:gd name="connsiteY9" fmla="*/ 552450 h 742950"/>
                    <a:gd name="connsiteX10" fmla="*/ 127000 w 444052"/>
                    <a:gd name="connsiteY10" fmla="*/ 673100 h 742950"/>
                    <a:gd name="connsiteX11" fmla="*/ 88904 w 444052"/>
                    <a:gd name="connsiteY11" fmla="*/ 742950 h 742950"/>
                    <a:gd name="connsiteX12" fmla="*/ 57152 w 444052"/>
                    <a:gd name="connsiteY12" fmla="*/ 603250 h 742950"/>
                    <a:gd name="connsiteX13" fmla="*/ 57152 w 444052"/>
                    <a:gd name="connsiteY13" fmla="*/ 539750 h 742950"/>
                    <a:gd name="connsiteX14" fmla="*/ 25400 w 444052"/>
                    <a:gd name="connsiteY14" fmla="*/ 476250 h 742950"/>
                    <a:gd name="connsiteX15" fmla="*/ 82552 w 444052"/>
                    <a:gd name="connsiteY15" fmla="*/ 355600 h 742950"/>
                    <a:gd name="connsiteX16" fmla="*/ 12704 w 444052"/>
                    <a:gd name="connsiteY16" fmla="*/ 336550 h 742950"/>
                    <a:gd name="connsiteX17" fmla="*/ 0 w 444052"/>
                    <a:gd name="connsiteY17" fmla="*/ 222250 h 742950"/>
                    <a:gd name="connsiteX18" fmla="*/ 38104 w 444052"/>
                    <a:gd name="connsiteY18" fmla="*/ 158750 h 742950"/>
                    <a:gd name="connsiteX19" fmla="*/ 35064 w 444052"/>
                    <a:gd name="connsiteY19" fmla="*/ 55446 h 742950"/>
                    <a:gd name="connsiteX20" fmla="*/ 101600 w 444052"/>
                    <a:gd name="connsiteY20" fmla="*/ 0 h 74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44052" h="742950">
                      <a:moveTo>
                        <a:pt x="101600" y="0"/>
                      </a:moveTo>
                      <a:lnTo>
                        <a:pt x="203200" y="0"/>
                      </a:lnTo>
                      <a:lnTo>
                        <a:pt x="323852" y="6350"/>
                      </a:lnTo>
                      <a:lnTo>
                        <a:pt x="400052" y="12700"/>
                      </a:lnTo>
                      <a:lnTo>
                        <a:pt x="444052" y="52299"/>
                      </a:lnTo>
                      <a:lnTo>
                        <a:pt x="368304" y="247650"/>
                      </a:lnTo>
                      <a:lnTo>
                        <a:pt x="374652" y="355600"/>
                      </a:lnTo>
                      <a:lnTo>
                        <a:pt x="304800" y="425450"/>
                      </a:lnTo>
                      <a:lnTo>
                        <a:pt x="349252" y="488950"/>
                      </a:lnTo>
                      <a:lnTo>
                        <a:pt x="222252" y="552450"/>
                      </a:lnTo>
                      <a:lnTo>
                        <a:pt x="127000" y="673100"/>
                      </a:lnTo>
                      <a:lnTo>
                        <a:pt x="88904" y="742950"/>
                      </a:lnTo>
                      <a:lnTo>
                        <a:pt x="57152" y="603250"/>
                      </a:lnTo>
                      <a:lnTo>
                        <a:pt x="57152" y="539750"/>
                      </a:lnTo>
                      <a:lnTo>
                        <a:pt x="25400" y="476250"/>
                      </a:lnTo>
                      <a:lnTo>
                        <a:pt x="82552" y="355600"/>
                      </a:lnTo>
                      <a:lnTo>
                        <a:pt x="12704" y="336550"/>
                      </a:lnTo>
                      <a:lnTo>
                        <a:pt x="0" y="222250"/>
                      </a:lnTo>
                      <a:lnTo>
                        <a:pt x="38104" y="158750"/>
                      </a:lnTo>
                      <a:lnTo>
                        <a:pt x="35064" y="55446"/>
                      </a:lnTo>
                      <a:lnTo>
                        <a:pt x="1016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BD9A3BCB-6DBA-4BE8-B408-EECE57C4B841}"/>
                    </a:ext>
                  </a:extLst>
                </p:cNvPr>
                <p:cNvSpPr/>
                <p:nvPr/>
              </p:nvSpPr>
              <p:spPr>
                <a:xfrm>
                  <a:off x="52715160" y="-5831248"/>
                  <a:ext cx="1154232" cy="1138598"/>
                </a:xfrm>
                <a:custGeom>
                  <a:avLst/>
                  <a:gdLst>
                    <a:gd name="connsiteX0" fmla="*/ 460524 w 1154232"/>
                    <a:gd name="connsiteY0" fmla="*/ 0 h 1138598"/>
                    <a:gd name="connsiteX1" fmla="*/ 1138452 w 1154232"/>
                    <a:gd name="connsiteY1" fmla="*/ 309910 h 1138598"/>
                    <a:gd name="connsiteX2" fmla="*/ 1153480 w 1154232"/>
                    <a:gd name="connsiteY2" fmla="*/ 463910 h 1138598"/>
                    <a:gd name="connsiteX3" fmla="*/ 1154232 w 1154232"/>
                    <a:gd name="connsiteY3" fmla="*/ 464098 h 1138598"/>
                    <a:gd name="connsiteX4" fmla="*/ 1037592 w 1154232"/>
                    <a:gd name="connsiteY4" fmla="*/ 573448 h 1138598"/>
                    <a:gd name="connsiteX5" fmla="*/ 1050288 w 1154232"/>
                    <a:gd name="connsiteY5" fmla="*/ 681398 h 1138598"/>
                    <a:gd name="connsiteX6" fmla="*/ 948688 w 1154232"/>
                    <a:gd name="connsiteY6" fmla="*/ 992548 h 1138598"/>
                    <a:gd name="connsiteX7" fmla="*/ 929640 w 1154232"/>
                    <a:gd name="connsiteY7" fmla="*/ 1049698 h 1138598"/>
                    <a:gd name="connsiteX8" fmla="*/ 828040 w 1154232"/>
                    <a:gd name="connsiteY8" fmla="*/ 1011598 h 1138598"/>
                    <a:gd name="connsiteX9" fmla="*/ 758192 w 1154232"/>
                    <a:gd name="connsiteY9" fmla="*/ 1075098 h 1138598"/>
                    <a:gd name="connsiteX10" fmla="*/ 764540 w 1154232"/>
                    <a:gd name="connsiteY10" fmla="*/ 1138598 h 1138598"/>
                    <a:gd name="connsiteX11" fmla="*/ 516888 w 1154232"/>
                    <a:gd name="connsiteY11" fmla="*/ 1125898 h 1138598"/>
                    <a:gd name="connsiteX12" fmla="*/ 478792 w 1154232"/>
                    <a:gd name="connsiteY12" fmla="*/ 935398 h 1138598"/>
                    <a:gd name="connsiteX13" fmla="*/ 510540 w 1154232"/>
                    <a:gd name="connsiteY13" fmla="*/ 903648 h 1138598"/>
                    <a:gd name="connsiteX14" fmla="*/ 510540 w 1154232"/>
                    <a:gd name="connsiteY14" fmla="*/ 802048 h 1138598"/>
                    <a:gd name="connsiteX15" fmla="*/ 510540 w 1154232"/>
                    <a:gd name="connsiteY15" fmla="*/ 694098 h 1138598"/>
                    <a:gd name="connsiteX16" fmla="*/ 351792 w 1154232"/>
                    <a:gd name="connsiteY16" fmla="*/ 668698 h 1138598"/>
                    <a:gd name="connsiteX17" fmla="*/ 224792 w 1154232"/>
                    <a:gd name="connsiteY17" fmla="*/ 763948 h 1138598"/>
                    <a:gd name="connsiteX18" fmla="*/ 148592 w 1154232"/>
                    <a:gd name="connsiteY18" fmla="*/ 763948 h 1138598"/>
                    <a:gd name="connsiteX19" fmla="*/ 15240 w 1154232"/>
                    <a:gd name="connsiteY19" fmla="*/ 655998 h 1138598"/>
                    <a:gd name="connsiteX20" fmla="*/ 14608 w 1154232"/>
                    <a:gd name="connsiteY20" fmla="*/ 654796 h 1138598"/>
                    <a:gd name="connsiteX21" fmla="*/ 0 w 1154232"/>
                    <a:gd name="connsiteY21" fmla="*/ 421052 h 1138598"/>
                    <a:gd name="connsiteX22" fmla="*/ 460524 w 1154232"/>
                    <a:gd name="connsiteY22" fmla="*/ 0 h 1138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54232" h="1138598">
                      <a:moveTo>
                        <a:pt x="460524" y="0"/>
                      </a:moveTo>
                      <a:lnTo>
                        <a:pt x="1138452" y="309910"/>
                      </a:lnTo>
                      <a:lnTo>
                        <a:pt x="1153480" y="463910"/>
                      </a:lnTo>
                      <a:lnTo>
                        <a:pt x="1154232" y="464098"/>
                      </a:lnTo>
                      <a:lnTo>
                        <a:pt x="1037592" y="573448"/>
                      </a:lnTo>
                      <a:lnTo>
                        <a:pt x="1050288" y="681398"/>
                      </a:lnTo>
                      <a:lnTo>
                        <a:pt x="948688" y="992548"/>
                      </a:lnTo>
                      <a:lnTo>
                        <a:pt x="929640" y="1049698"/>
                      </a:lnTo>
                      <a:lnTo>
                        <a:pt x="828040" y="1011598"/>
                      </a:lnTo>
                      <a:lnTo>
                        <a:pt x="758192" y="1075098"/>
                      </a:lnTo>
                      <a:lnTo>
                        <a:pt x="764540" y="1138598"/>
                      </a:lnTo>
                      <a:lnTo>
                        <a:pt x="516888" y="1125898"/>
                      </a:lnTo>
                      <a:lnTo>
                        <a:pt x="478792" y="935398"/>
                      </a:lnTo>
                      <a:lnTo>
                        <a:pt x="510540" y="903648"/>
                      </a:lnTo>
                      <a:lnTo>
                        <a:pt x="510540" y="802048"/>
                      </a:lnTo>
                      <a:lnTo>
                        <a:pt x="510540" y="694098"/>
                      </a:lnTo>
                      <a:lnTo>
                        <a:pt x="351792" y="668698"/>
                      </a:lnTo>
                      <a:lnTo>
                        <a:pt x="224792" y="763948"/>
                      </a:lnTo>
                      <a:lnTo>
                        <a:pt x="148592" y="763948"/>
                      </a:lnTo>
                      <a:lnTo>
                        <a:pt x="15240" y="655998"/>
                      </a:lnTo>
                      <a:lnTo>
                        <a:pt x="14608" y="654796"/>
                      </a:lnTo>
                      <a:lnTo>
                        <a:pt x="0" y="421052"/>
                      </a:lnTo>
                      <a:lnTo>
                        <a:pt x="4605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3F5B785A-CB41-44C2-AF94-DD60AA5D5EE8}"/>
                    </a:ext>
                  </a:extLst>
                </p:cNvPr>
                <p:cNvSpPr/>
                <p:nvPr/>
              </p:nvSpPr>
              <p:spPr>
                <a:xfrm>
                  <a:off x="53251100" y="-5367149"/>
                  <a:ext cx="1189036" cy="1166625"/>
                </a:xfrm>
                <a:custGeom>
                  <a:avLst/>
                  <a:gdLst>
                    <a:gd name="connsiteX0" fmla="*/ 618292 w 1189036"/>
                    <a:gd name="connsiteY0" fmla="*/ 0 h 1166625"/>
                    <a:gd name="connsiteX1" fmla="*/ 1055688 w 1189036"/>
                    <a:gd name="connsiteY1" fmla="*/ 109350 h 1166625"/>
                    <a:gd name="connsiteX2" fmla="*/ 1189036 w 1189036"/>
                    <a:gd name="connsiteY2" fmla="*/ 271275 h 1166625"/>
                    <a:gd name="connsiteX3" fmla="*/ 1127124 w 1189036"/>
                    <a:gd name="connsiteY3" fmla="*/ 376050 h 1166625"/>
                    <a:gd name="connsiteX4" fmla="*/ 1136652 w 1189036"/>
                    <a:gd name="connsiteY4" fmla="*/ 442725 h 1166625"/>
                    <a:gd name="connsiteX5" fmla="*/ 1069976 w 1189036"/>
                    <a:gd name="connsiteY5" fmla="*/ 623700 h 1166625"/>
                    <a:gd name="connsiteX6" fmla="*/ 993776 w 1189036"/>
                    <a:gd name="connsiteY6" fmla="*/ 628462 h 1166625"/>
                    <a:gd name="connsiteX7" fmla="*/ 903288 w 1189036"/>
                    <a:gd name="connsiteY7" fmla="*/ 728475 h 1166625"/>
                    <a:gd name="connsiteX8" fmla="*/ 784224 w 1189036"/>
                    <a:gd name="connsiteY8" fmla="*/ 685612 h 1166625"/>
                    <a:gd name="connsiteX9" fmla="*/ 646112 w 1189036"/>
                    <a:gd name="connsiteY9" fmla="*/ 695137 h 1166625"/>
                    <a:gd name="connsiteX10" fmla="*/ 603252 w 1189036"/>
                    <a:gd name="connsiteY10" fmla="*/ 814200 h 1166625"/>
                    <a:gd name="connsiteX11" fmla="*/ 508000 w 1189036"/>
                    <a:gd name="connsiteY11" fmla="*/ 799912 h 1166625"/>
                    <a:gd name="connsiteX12" fmla="*/ 536576 w 1189036"/>
                    <a:gd name="connsiteY12" fmla="*/ 947550 h 1166625"/>
                    <a:gd name="connsiteX13" fmla="*/ 455612 w 1189036"/>
                    <a:gd name="connsiteY13" fmla="*/ 1033275 h 1166625"/>
                    <a:gd name="connsiteX14" fmla="*/ 417512 w 1189036"/>
                    <a:gd name="connsiteY14" fmla="*/ 1152337 h 1166625"/>
                    <a:gd name="connsiteX15" fmla="*/ 365124 w 1189036"/>
                    <a:gd name="connsiteY15" fmla="*/ 1166625 h 1166625"/>
                    <a:gd name="connsiteX16" fmla="*/ 279400 w 1189036"/>
                    <a:gd name="connsiteY16" fmla="*/ 1042800 h 1166625"/>
                    <a:gd name="connsiteX17" fmla="*/ 284164 w 1189036"/>
                    <a:gd name="connsiteY17" fmla="*/ 938025 h 1166625"/>
                    <a:gd name="connsiteX18" fmla="*/ 207964 w 1189036"/>
                    <a:gd name="connsiteY18" fmla="*/ 947550 h 1166625"/>
                    <a:gd name="connsiteX19" fmla="*/ 150812 w 1189036"/>
                    <a:gd name="connsiteY19" fmla="*/ 880875 h 1166625"/>
                    <a:gd name="connsiteX20" fmla="*/ 122236 w 1189036"/>
                    <a:gd name="connsiteY20" fmla="*/ 909450 h 1166625"/>
                    <a:gd name="connsiteX21" fmla="*/ 74612 w 1189036"/>
                    <a:gd name="connsiteY21" fmla="*/ 861825 h 1166625"/>
                    <a:gd name="connsiteX22" fmla="*/ 41988 w 1189036"/>
                    <a:gd name="connsiteY22" fmla="*/ 874059 h 1166625"/>
                    <a:gd name="connsiteX23" fmla="*/ 0 w 1189036"/>
                    <a:gd name="connsiteY23" fmla="*/ 782450 h 1166625"/>
                    <a:gd name="connsiteX24" fmla="*/ 38100 w 1189036"/>
                    <a:gd name="connsiteY24" fmla="*/ 763400 h 1166625"/>
                    <a:gd name="connsiteX25" fmla="*/ 70436 w 1189036"/>
                    <a:gd name="connsiteY25" fmla="*/ 666389 h 1166625"/>
                    <a:gd name="connsiteX26" fmla="*/ 228600 w 1189036"/>
                    <a:gd name="connsiteY26" fmla="*/ 674500 h 1166625"/>
                    <a:gd name="connsiteX27" fmla="*/ 222252 w 1189036"/>
                    <a:gd name="connsiteY27" fmla="*/ 611000 h 1166625"/>
                    <a:gd name="connsiteX28" fmla="*/ 292100 w 1189036"/>
                    <a:gd name="connsiteY28" fmla="*/ 547500 h 1166625"/>
                    <a:gd name="connsiteX29" fmla="*/ 393700 w 1189036"/>
                    <a:gd name="connsiteY29" fmla="*/ 585600 h 1166625"/>
                    <a:gd name="connsiteX30" fmla="*/ 412748 w 1189036"/>
                    <a:gd name="connsiteY30" fmla="*/ 528450 h 1166625"/>
                    <a:gd name="connsiteX31" fmla="*/ 514348 w 1189036"/>
                    <a:gd name="connsiteY31" fmla="*/ 217300 h 1166625"/>
                    <a:gd name="connsiteX32" fmla="*/ 501652 w 1189036"/>
                    <a:gd name="connsiteY32" fmla="*/ 109350 h 1166625"/>
                    <a:gd name="connsiteX33" fmla="*/ 618292 w 1189036"/>
                    <a:gd name="connsiteY33" fmla="*/ 0 h 1166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89036" h="1166625">
                      <a:moveTo>
                        <a:pt x="618292" y="0"/>
                      </a:moveTo>
                      <a:lnTo>
                        <a:pt x="1055688" y="109350"/>
                      </a:lnTo>
                      <a:lnTo>
                        <a:pt x="1189036" y="271275"/>
                      </a:lnTo>
                      <a:lnTo>
                        <a:pt x="1127124" y="376050"/>
                      </a:lnTo>
                      <a:lnTo>
                        <a:pt x="1136652" y="442725"/>
                      </a:lnTo>
                      <a:lnTo>
                        <a:pt x="1069976" y="623700"/>
                      </a:lnTo>
                      <a:lnTo>
                        <a:pt x="993776" y="628462"/>
                      </a:lnTo>
                      <a:lnTo>
                        <a:pt x="903288" y="728475"/>
                      </a:lnTo>
                      <a:lnTo>
                        <a:pt x="784224" y="685612"/>
                      </a:lnTo>
                      <a:lnTo>
                        <a:pt x="646112" y="695137"/>
                      </a:lnTo>
                      <a:lnTo>
                        <a:pt x="603252" y="814200"/>
                      </a:lnTo>
                      <a:lnTo>
                        <a:pt x="508000" y="799912"/>
                      </a:lnTo>
                      <a:lnTo>
                        <a:pt x="536576" y="947550"/>
                      </a:lnTo>
                      <a:lnTo>
                        <a:pt x="455612" y="1033275"/>
                      </a:lnTo>
                      <a:lnTo>
                        <a:pt x="417512" y="1152337"/>
                      </a:lnTo>
                      <a:lnTo>
                        <a:pt x="365124" y="1166625"/>
                      </a:lnTo>
                      <a:lnTo>
                        <a:pt x="279400" y="1042800"/>
                      </a:lnTo>
                      <a:lnTo>
                        <a:pt x="284164" y="938025"/>
                      </a:lnTo>
                      <a:lnTo>
                        <a:pt x="207964" y="947550"/>
                      </a:lnTo>
                      <a:lnTo>
                        <a:pt x="150812" y="880875"/>
                      </a:lnTo>
                      <a:lnTo>
                        <a:pt x="122236" y="909450"/>
                      </a:lnTo>
                      <a:lnTo>
                        <a:pt x="74612" y="861825"/>
                      </a:lnTo>
                      <a:lnTo>
                        <a:pt x="41988" y="874059"/>
                      </a:lnTo>
                      <a:lnTo>
                        <a:pt x="0" y="782450"/>
                      </a:lnTo>
                      <a:lnTo>
                        <a:pt x="38100" y="763400"/>
                      </a:lnTo>
                      <a:lnTo>
                        <a:pt x="70436" y="666389"/>
                      </a:lnTo>
                      <a:lnTo>
                        <a:pt x="228600" y="674500"/>
                      </a:lnTo>
                      <a:lnTo>
                        <a:pt x="222252" y="611000"/>
                      </a:lnTo>
                      <a:lnTo>
                        <a:pt x="292100" y="547500"/>
                      </a:lnTo>
                      <a:lnTo>
                        <a:pt x="393700" y="585600"/>
                      </a:lnTo>
                      <a:lnTo>
                        <a:pt x="412748" y="528450"/>
                      </a:lnTo>
                      <a:lnTo>
                        <a:pt x="514348" y="217300"/>
                      </a:lnTo>
                      <a:lnTo>
                        <a:pt x="501652" y="109350"/>
                      </a:lnTo>
                      <a:lnTo>
                        <a:pt x="6182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975050CC-90D7-4A1F-A482-76DF0503F0A9}"/>
                    </a:ext>
                  </a:extLst>
                </p:cNvPr>
                <p:cNvSpPr/>
                <p:nvPr/>
              </p:nvSpPr>
              <p:spPr>
                <a:xfrm>
                  <a:off x="51492152" y="-5212076"/>
                  <a:ext cx="1829384" cy="1744976"/>
                </a:xfrm>
                <a:custGeom>
                  <a:avLst/>
                  <a:gdLst>
                    <a:gd name="connsiteX0" fmla="*/ 1139188 w 1829384"/>
                    <a:gd name="connsiteY0" fmla="*/ 0 h 1744976"/>
                    <a:gd name="connsiteX1" fmla="*/ 1238248 w 1829384"/>
                    <a:gd name="connsiteY1" fmla="*/ 45720 h 1744976"/>
                    <a:gd name="connsiteX2" fmla="*/ 1237616 w 1829384"/>
                    <a:gd name="connsiteY2" fmla="*/ 35624 h 1744976"/>
                    <a:gd name="connsiteX3" fmla="*/ 1238248 w 1829384"/>
                    <a:gd name="connsiteY3" fmla="*/ 36826 h 1744976"/>
                    <a:gd name="connsiteX4" fmla="*/ 1371600 w 1829384"/>
                    <a:gd name="connsiteY4" fmla="*/ 144776 h 1744976"/>
                    <a:gd name="connsiteX5" fmla="*/ 1447800 w 1829384"/>
                    <a:gd name="connsiteY5" fmla="*/ 144776 h 1744976"/>
                    <a:gd name="connsiteX6" fmla="*/ 1574800 w 1829384"/>
                    <a:gd name="connsiteY6" fmla="*/ 49526 h 1744976"/>
                    <a:gd name="connsiteX7" fmla="*/ 1733548 w 1829384"/>
                    <a:gd name="connsiteY7" fmla="*/ 74926 h 1744976"/>
                    <a:gd name="connsiteX8" fmla="*/ 1733548 w 1829384"/>
                    <a:gd name="connsiteY8" fmla="*/ 182876 h 1744976"/>
                    <a:gd name="connsiteX9" fmla="*/ 1733548 w 1829384"/>
                    <a:gd name="connsiteY9" fmla="*/ 284476 h 1744976"/>
                    <a:gd name="connsiteX10" fmla="*/ 1701800 w 1829384"/>
                    <a:gd name="connsiteY10" fmla="*/ 316226 h 1744976"/>
                    <a:gd name="connsiteX11" fmla="*/ 1739896 w 1829384"/>
                    <a:gd name="connsiteY11" fmla="*/ 506726 h 1744976"/>
                    <a:gd name="connsiteX12" fmla="*/ 1829384 w 1829384"/>
                    <a:gd name="connsiteY12" fmla="*/ 511315 h 1744976"/>
                    <a:gd name="connsiteX13" fmla="*/ 1797048 w 1829384"/>
                    <a:gd name="connsiteY13" fmla="*/ 608326 h 1744976"/>
                    <a:gd name="connsiteX14" fmla="*/ 1758948 w 1829384"/>
                    <a:gd name="connsiteY14" fmla="*/ 627376 h 1744976"/>
                    <a:gd name="connsiteX15" fmla="*/ 1800936 w 1829384"/>
                    <a:gd name="connsiteY15" fmla="*/ 718985 h 1744976"/>
                    <a:gd name="connsiteX16" fmla="*/ 1795460 w 1829384"/>
                    <a:gd name="connsiteY16" fmla="*/ 721038 h 1744976"/>
                    <a:gd name="connsiteX17" fmla="*/ 1752600 w 1829384"/>
                    <a:gd name="connsiteY17" fmla="*/ 849626 h 1744976"/>
                    <a:gd name="connsiteX18" fmla="*/ 1771648 w 1829384"/>
                    <a:gd name="connsiteY18" fmla="*/ 906776 h 1744976"/>
                    <a:gd name="connsiteX19" fmla="*/ 1724024 w 1829384"/>
                    <a:gd name="connsiteY19" fmla="*/ 987738 h 1744976"/>
                    <a:gd name="connsiteX20" fmla="*/ 1724024 w 1829384"/>
                    <a:gd name="connsiteY20" fmla="*/ 1125851 h 1744976"/>
                    <a:gd name="connsiteX21" fmla="*/ 1609724 w 1829384"/>
                    <a:gd name="connsiteY21" fmla="*/ 1163951 h 1744976"/>
                    <a:gd name="connsiteX22" fmla="*/ 1609724 w 1829384"/>
                    <a:gd name="connsiteY22" fmla="*/ 1216338 h 1744976"/>
                    <a:gd name="connsiteX23" fmla="*/ 1509712 w 1829384"/>
                    <a:gd name="connsiteY23" fmla="*/ 1292538 h 1744976"/>
                    <a:gd name="connsiteX24" fmla="*/ 1390648 w 1829384"/>
                    <a:gd name="connsiteY24" fmla="*/ 1268726 h 1744976"/>
                    <a:gd name="connsiteX25" fmla="*/ 1319212 w 1829384"/>
                    <a:gd name="connsiteY25" fmla="*/ 1316351 h 1744976"/>
                    <a:gd name="connsiteX26" fmla="*/ 1157288 w 1829384"/>
                    <a:gd name="connsiteY26" fmla="*/ 1330638 h 1744976"/>
                    <a:gd name="connsiteX27" fmla="*/ 1038224 w 1829384"/>
                    <a:gd name="connsiteY27" fmla="*/ 1449701 h 1744976"/>
                    <a:gd name="connsiteX28" fmla="*/ 890584 w 1829384"/>
                    <a:gd name="connsiteY28" fmla="*/ 1478276 h 1744976"/>
                    <a:gd name="connsiteX29" fmla="*/ 766760 w 1829384"/>
                    <a:gd name="connsiteY29" fmla="*/ 1564001 h 1744976"/>
                    <a:gd name="connsiteX30" fmla="*/ 762000 w 1829384"/>
                    <a:gd name="connsiteY30" fmla="*/ 1702113 h 1744976"/>
                    <a:gd name="connsiteX31" fmla="*/ 681036 w 1829384"/>
                    <a:gd name="connsiteY31" fmla="*/ 1744976 h 1744976"/>
                    <a:gd name="connsiteX32" fmla="*/ 511228 w 1829384"/>
                    <a:gd name="connsiteY32" fmla="*/ 1718852 h 1744976"/>
                    <a:gd name="connsiteX33" fmla="*/ 501648 w 1829384"/>
                    <a:gd name="connsiteY33" fmla="*/ 1706876 h 1744976"/>
                    <a:gd name="connsiteX34" fmla="*/ 514348 w 1829384"/>
                    <a:gd name="connsiteY34" fmla="*/ 1554476 h 1744976"/>
                    <a:gd name="connsiteX35" fmla="*/ 431800 w 1829384"/>
                    <a:gd name="connsiteY35" fmla="*/ 1465576 h 1744976"/>
                    <a:gd name="connsiteX36" fmla="*/ 260348 w 1829384"/>
                    <a:gd name="connsiteY36" fmla="*/ 1586226 h 1744976"/>
                    <a:gd name="connsiteX37" fmla="*/ 165096 w 1829384"/>
                    <a:gd name="connsiteY37" fmla="*/ 1554476 h 1744976"/>
                    <a:gd name="connsiteX38" fmla="*/ 63496 w 1829384"/>
                    <a:gd name="connsiteY38" fmla="*/ 1554476 h 1744976"/>
                    <a:gd name="connsiteX39" fmla="*/ 6348 w 1829384"/>
                    <a:gd name="connsiteY39" fmla="*/ 1510026 h 1744976"/>
                    <a:gd name="connsiteX40" fmla="*/ 6348 w 1829384"/>
                    <a:gd name="connsiteY40" fmla="*/ 1338576 h 1744976"/>
                    <a:gd name="connsiteX41" fmla="*/ 127000 w 1829384"/>
                    <a:gd name="connsiteY41" fmla="*/ 1268726 h 1744976"/>
                    <a:gd name="connsiteX42" fmla="*/ 31748 w 1829384"/>
                    <a:gd name="connsiteY42" fmla="*/ 1192526 h 1744976"/>
                    <a:gd name="connsiteX43" fmla="*/ 0 w 1829384"/>
                    <a:gd name="connsiteY43" fmla="*/ 1040126 h 1744976"/>
                    <a:gd name="connsiteX44" fmla="*/ 63496 w 1829384"/>
                    <a:gd name="connsiteY44" fmla="*/ 906776 h 1744976"/>
                    <a:gd name="connsiteX45" fmla="*/ 171448 w 1829384"/>
                    <a:gd name="connsiteY45" fmla="*/ 830576 h 1744976"/>
                    <a:gd name="connsiteX46" fmla="*/ 170908 w 1829384"/>
                    <a:gd name="connsiteY46" fmla="*/ 821136 h 1744976"/>
                    <a:gd name="connsiteX47" fmla="*/ 300988 w 1829384"/>
                    <a:gd name="connsiteY47" fmla="*/ 647696 h 1744976"/>
                    <a:gd name="connsiteX48" fmla="*/ 278128 w 1829384"/>
                    <a:gd name="connsiteY48" fmla="*/ 556256 h 1744976"/>
                    <a:gd name="connsiteX49" fmla="*/ 285748 w 1829384"/>
                    <a:gd name="connsiteY49" fmla="*/ 487676 h 1744976"/>
                    <a:gd name="connsiteX50" fmla="*/ 399412 w 1829384"/>
                    <a:gd name="connsiteY50" fmla="*/ 456103 h 1744976"/>
                    <a:gd name="connsiteX51" fmla="*/ 461008 w 1829384"/>
                    <a:gd name="connsiteY51" fmla="*/ 495300 h 1744976"/>
                    <a:gd name="connsiteX52" fmla="*/ 537208 w 1829384"/>
                    <a:gd name="connsiteY52" fmla="*/ 411480 h 1744976"/>
                    <a:gd name="connsiteX53" fmla="*/ 720088 w 1829384"/>
                    <a:gd name="connsiteY53" fmla="*/ 297180 h 1744976"/>
                    <a:gd name="connsiteX54" fmla="*/ 910588 w 1829384"/>
                    <a:gd name="connsiteY54" fmla="*/ 365760 h 1744976"/>
                    <a:gd name="connsiteX55" fmla="*/ 1139188 w 1829384"/>
                    <a:gd name="connsiteY55" fmla="*/ 0 h 1744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1829384" h="1744976">
                      <a:moveTo>
                        <a:pt x="1139188" y="0"/>
                      </a:moveTo>
                      <a:lnTo>
                        <a:pt x="1238248" y="45720"/>
                      </a:lnTo>
                      <a:lnTo>
                        <a:pt x="1237616" y="35624"/>
                      </a:lnTo>
                      <a:lnTo>
                        <a:pt x="1238248" y="36826"/>
                      </a:lnTo>
                      <a:lnTo>
                        <a:pt x="1371600" y="144776"/>
                      </a:lnTo>
                      <a:lnTo>
                        <a:pt x="1447800" y="144776"/>
                      </a:lnTo>
                      <a:lnTo>
                        <a:pt x="1574800" y="49526"/>
                      </a:lnTo>
                      <a:lnTo>
                        <a:pt x="1733548" y="74926"/>
                      </a:lnTo>
                      <a:lnTo>
                        <a:pt x="1733548" y="182876"/>
                      </a:lnTo>
                      <a:lnTo>
                        <a:pt x="1733548" y="284476"/>
                      </a:lnTo>
                      <a:lnTo>
                        <a:pt x="1701800" y="316226"/>
                      </a:lnTo>
                      <a:lnTo>
                        <a:pt x="1739896" y="506726"/>
                      </a:lnTo>
                      <a:lnTo>
                        <a:pt x="1829384" y="511315"/>
                      </a:lnTo>
                      <a:lnTo>
                        <a:pt x="1797048" y="608326"/>
                      </a:lnTo>
                      <a:lnTo>
                        <a:pt x="1758948" y="627376"/>
                      </a:lnTo>
                      <a:lnTo>
                        <a:pt x="1800936" y="718985"/>
                      </a:lnTo>
                      <a:lnTo>
                        <a:pt x="1795460" y="721038"/>
                      </a:lnTo>
                      <a:lnTo>
                        <a:pt x="1752600" y="849626"/>
                      </a:lnTo>
                      <a:lnTo>
                        <a:pt x="1771648" y="906776"/>
                      </a:lnTo>
                      <a:lnTo>
                        <a:pt x="1724024" y="987738"/>
                      </a:lnTo>
                      <a:lnTo>
                        <a:pt x="1724024" y="1125851"/>
                      </a:lnTo>
                      <a:lnTo>
                        <a:pt x="1609724" y="1163951"/>
                      </a:lnTo>
                      <a:lnTo>
                        <a:pt x="1609724" y="1216338"/>
                      </a:lnTo>
                      <a:lnTo>
                        <a:pt x="1509712" y="1292538"/>
                      </a:lnTo>
                      <a:lnTo>
                        <a:pt x="1390648" y="1268726"/>
                      </a:lnTo>
                      <a:lnTo>
                        <a:pt x="1319212" y="1316351"/>
                      </a:lnTo>
                      <a:lnTo>
                        <a:pt x="1157288" y="1330638"/>
                      </a:lnTo>
                      <a:lnTo>
                        <a:pt x="1038224" y="1449701"/>
                      </a:lnTo>
                      <a:lnTo>
                        <a:pt x="890584" y="1478276"/>
                      </a:lnTo>
                      <a:lnTo>
                        <a:pt x="766760" y="1564001"/>
                      </a:lnTo>
                      <a:lnTo>
                        <a:pt x="762000" y="1702113"/>
                      </a:lnTo>
                      <a:lnTo>
                        <a:pt x="681036" y="1744976"/>
                      </a:lnTo>
                      <a:lnTo>
                        <a:pt x="511228" y="1718852"/>
                      </a:lnTo>
                      <a:lnTo>
                        <a:pt x="501648" y="1706876"/>
                      </a:lnTo>
                      <a:lnTo>
                        <a:pt x="514348" y="1554476"/>
                      </a:lnTo>
                      <a:lnTo>
                        <a:pt x="431800" y="1465576"/>
                      </a:lnTo>
                      <a:lnTo>
                        <a:pt x="260348" y="1586226"/>
                      </a:lnTo>
                      <a:lnTo>
                        <a:pt x="165096" y="1554476"/>
                      </a:lnTo>
                      <a:lnTo>
                        <a:pt x="63496" y="1554476"/>
                      </a:lnTo>
                      <a:lnTo>
                        <a:pt x="6348" y="1510026"/>
                      </a:lnTo>
                      <a:lnTo>
                        <a:pt x="6348" y="1338576"/>
                      </a:lnTo>
                      <a:lnTo>
                        <a:pt x="127000" y="1268726"/>
                      </a:lnTo>
                      <a:lnTo>
                        <a:pt x="31748" y="1192526"/>
                      </a:lnTo>
                      <a:lnTo>
                        <a:pt x="0" y="1040126"/>
                      </a:lnTo>
                      <a:lnTo>
                        <a:pt x="63496" y="906776"/>
                      </a:lnTo>
                      <a:lnTo>
                        <a:pt x="171448" y="830576"/>
                      </a:lnTo>
                      <a:lnTo>
                        <a:pt x="170908" y="821136"/>
                      </a:lnTo>
                      <a:lnTo>
                        <a:pt x="300988" y="647696"/>
                      </a:lnTo>
                      <a:lnTo>
                        <a:pt x="278128" y="556256"/>
                      </a:lnTo>
                      <a:lnTo>
                        <a:pt x="285748" y="487676"/>
                      </a:lnTo>
                      <a:lnTo>
                        <a:pt x="399412" y="456103"/>
                      </a:lnTo>
                      <a:lnTo>
                        <a:pt x="461008" y="495300"/>
                      </a:lnTo>
                      <a:lnTo>
                        <a:pt x="537208" y="411480"/>
                      </a:lnTo>
                      <a:lnTo>
                        <a:pt x="720088" y="297180"/>
                      </a:lnTo>
                      <a:lnTo>
                        <a:pt x="910588" y="365760"/>
                      </a:lnTo>
                      <a:lnTo>
                        <a:pt x="11391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1A1E6743-1AB6-4FAB-BCBD-E7FE487EDF08}"/>
                    </a:ext>
                  </a:extLst>
                </p:cNvPr>
                <p:cNvSpPr/>
                <p:nvPr/>
              </p:nvSpPr>
              <p:spPr>
                <a:xfrm>
                  <a:off x="50507900" y="-4534925"/>
                  <a:ext cx="1498600" cy="1817125"/>
                </a:xfrm>
                <a:custGeom>
                  <a:avLst/>
                  <a:gdLst>
                    <a:gd name="connsiteX0" fmla="*/ 580244 w 1498600"/>
                    <a:gd name="connsiteY0" fmla="*/ 0 h 1817125"/>
                    <a:gd name="connsiteX1" fmla="*/ 652780 w 1498600"/>
                    <a:gd name="connsiteY1" fmla="*/ 130566 h 1817125"/>
                    <a:gd name="connsiteX2" fmla="*/ 759460 w 1498600"/>
                    <a:gd name="connsiteY2" fmla="*/ 122946 h 1817125"/>
                    <a:gd name="connsiteX3" fmla="*/ 904240 w 1498600"/>
                    <a:gd name="connsiteY3" fmla="*/ 39126 h 1817125"/>
                    <a:gd name="connsiteX4" fmla="*/ 1018540 w 1498600"/>
                    <a:gd name="connsiteY4" fmla="*/ 122946 h 1817125"/>
                    <a:gd name="connsiteX5" fmla="*/ 1087120 w 1498600"/>
                    <a:gd name="connsiteY5" fmla="*/ 100086 h 1817125"/>
                    <a:gd name="connsiteX6" fmla="*/ 1148080 w 1498600"/>
                    <a:gd name="connsiteY6" fmla="*/ 153426 h 1817125"/>
                    <a:gd name="connsiteX7" fmla="*/ 1155160 w 1498600"/>
                    <a:gd name="connsiteY7" fmla="*/ 143986 h 1817125"/>
                    <a:gd name="connsiteX8" fmla="*/ 1155700 w 1498600"/>
                    <a:gd name="connsiteY8" fmla="*/ 153426 h 1817125"/>
                    <a:gd name="connsiteX9" fmla="*/ 1047748 w 1498600"/>
                    <a:gd name="connsiteY9" fmla="*/ 229626 h 1817125"/>
                    <a:gd name="connsiteX10" fmla="*/ 984252 w 1498600"/>
                    <a:gd name="connsiteY10" fmla="*/ 362976 h 1817125"/>
                    <a:gd name="connsiteX11" fmla="*/ 1016000 w 1498600"/>
                    <a:gd name="connsiteY11" fmla="*/ 515376 h 1817125"/>
                    <a:gd name="connsiteX12" fmla="*/ 1111252 w 1498600"/>
                    <a:gd name="connsiteY12" fmla="*/ 591576 h 1817125"/>
                    <a:gd name="connsiteX13" fmla="*/ 990600 w 1498600"/>
                    <a:gd name="connsiteY13" fmla="*/ 661426 h 1817125"/>
                    <a:gd name="connsiteX14" fmla="*/ 990600 w 1498600"/>
                    <a:gd name="connsiteY14" fmla="*/ 832876 h 1817125"/>
                    <a:gd name="connsiteX15" fmla="*/ 1047748 w 1498600"/>
                    <a:gd name="connsiteY15" fmla="*/ 877326 h 1817125"/>
                    <a:gd name="connsiteX16" fmla="*/ 1149348 w 1498600"/>
                    <a:gd name="connsiteY16" fmla="*/ 877326 h 1817125"/>
                    <a:gd name="connsiteX17" fmla="*/ 1244600 w 1498600"/>
                    <a:gd name="connsiteY17" fmla="*/ 909076 h 1817125"/>
                    <a:gd name="connsiteX18" fmla="*/ 1416052 w 1498600"/>
                    <a:gd name="connsiteY18" fmla="*/ 788426 h 1817125"/>
                    <a:gd name="connsiteX19" fmla="*/ 1498600 w 1498600"/>
                    <a:gd name="connsiteY19" fmla="*/ 877326 h 1817125"/>
                    <a:gd name="connsiteX20" fmla="*/ 1485900 w 1498600"/>
                    <a:gd name="connsiteY20" fmla="*/ 1029726 h 1817125"/>
                    <a:gd name="connsiteX21" fmla="*/ 1495480 w 1498600"/>
                    <a:gd name="connsiteY21" fmla="*/ 1041702 h 1817125"/>
                    <a:gd name="connsiteX22" fmla="*/ 1479548 w 1498600"/>
                    <a:gd name="connsiteY22" fmla="*/ 1039251 h 1817125"/>
                    <a:gd name="connsiteX23" fmla="*/ 1389064 w 1498600"/>
                    <a:gd name="connsiteY23" fmla="*/ 1177363 h 1817125"/>
                    <a:gd name="connsiteX24" fmla="*/ 1484312 w 1498600"/>
                    <a:gd name="connsiteY24" fmla="*/ 1286901 h 1817125"/>
                    <a:gd name="connsiteX25" fmla="*/ 1489076 w 1498600"/>
                    <a:gd name="connsiteY25" fmla="*/ 1315476 h 1817125"/>
                    <a:gd name="connsiteX26" fmla="*/ 1441452 w 1498600"/>
                    <a:gd name="connsiteY26" fmla="*/ 1367863 h 1817125"/>
                    <a:gd name="connsiteX27" fmla="*/ 1412876 w 1498600"/>
                    <a:gd name="connsiteY27" fmla="*/ 1463113 h 1817125"/>
                    <a:gd name="connsiteX28" fmla="*/ 1438084 w 1498600"/>
                    <a:gd name="connsiteY28" fmla="*/ 1531180 h 1817125"/>
                    <a:gd name="connsiteX29" fmla="*/ 1430020 w 1498600"/>
                    <a:gd name="connsiteY29" fmla="*/ 1532646 h 1817125"/>
                    <a:gd name="connsiteX30" fmla="*/ 1201420 w 1498600"/>
                    <a:gd name="connsiteY30" fmla="*/ 1669806 h 1817125"/>
                    <a:gd name="connsiteX31" fmla="*/ 1125220 w 1498600"/>
                    <a:gd name="connsiteY31" fmla="*/ 1662186 h 1817125"/>
                    <a:gd name="connsiteX32" fmla="*/ 1041400 w 1498600"/>
                    <a:gd name="connsiteY32" fmla="*/ 1692666 h 1817125"/>
                    <a:gd name="connsiteX33" fmla="*/ 1005204 w 1498600"/>
                    <a:gd name="connsiteY33" fmla="*/ 1789185 h 1817125"/>
                    <a:gd name="connsiteX34" fmla="*/ 850900 w 1498600"/>
                    <a:gd name="connsiteY34" fmla="*/ 1766325 h 1817125"/>
                    <a:gd name="connsiteX35" fmla="*/ 825500 w 1498600"/>
                    <a:gd name="connsiteY35" fmla="*/ 1817125 h 1817125"/>
                    <a:gd name="connsiteX36" fmla="*/ 717548 w 1498600"/>
                    <a:gd name="connsiteY36" fmla="*/ 1683775 h 1817125"/>
                    <a:gd name="connsiteX37" fmla="*/ 628652 w 1498600"/>
                    <a:gd name="connsiteY37" fmla="*/ 1639325 h 1817125"/>
                    <a:gd name="connsiteX38" fmla="*/ 647700 w 1498600"/>
                    <a:gd name="connsiteY38" fmla="*/ 1448825 h 1817125"/>
                    <a:gd name="connsiteX39" fmla="*/ 679452 w 1498600"/>
                    <a:gd name="connsiteY39" fmla="*/ 1277375 h 1817125"/>
                    <a:gd name="connsiteX40" fmla="*/ 660400 w 1498600"/>
                    <a:gd name="connsiteY40" fmla="*/ 1175775 h 1817125"/>
                    <a:gd name="connsiteX41" fmla="*/ 571500 w 1498600"/>
                    <a:gd name="connsiteY41" fmla="*/ 1163075 h 1817125"/>
                    <a:gd name="connsiteX42" fmla="*/ 584200 w 1498600"/>
                    <a:gd name="connsiteY42" fmla="*/ 1093225 h 1817125"/>
                    <a:gd name="connsiteX43" fmla="*/ 508000 w 1498600"/>
                    <a:gd name="connsiteY43" fmla="*/ 1086875 h 1817125"/>
                    <a:gd name="connsiteX44" fmla="*/ 381000 w 1498600"/>
                    <a:gd name="connsiteY44" fmla="*/ 1118625 h 1817125"/>
                    <a:gd name="connsiteX45" fmla="*/ 336548 w 1498600"/>
                    <a:gd name="connsiteY45" fmla="*/ 1067825 h 1817125"/>
                    <a:gd name="connsiteX46" fmla="*/ 190500 w 1498600"/>
                    <a:gd name="connsiteY46" fmla="*/ 1124975 h 1817125"/>
                    <a:gd name="connsiteX47" fmla="*/ 101600 w 1498600"/>
                    <a:gd name="connsiteY47" fmla="*/ 909075 h 1817125"/>
                    <a:gd name="connsiteX48" fmla="*/ 57148 w 1498600"/>
                    <a:gd name="connsiteY48" fmla="*/ 845575 h 1817125"/>
                    <a:gd name="connsiteX49" fmla="*/ 0 w 1498600"/>
                    <a:gd name="connsiteY49" fmla="*/ 540775 h 1817125"/>
                    <a:gd name="connsiteX50" fmla="*/ 31748 w 1498600"/>
                    <a:gd name="connsiteY50" fmla="*/ 458225 h 1817125"/>
                    <a:gd name="connsiteX51" fmla="*/ 63500 w 1498600"/>
                    <a:gd name="connsiteY51" fmla="*/ 299475 h 1817125"/>
                    <a:gd name="connsiteX52" fmla="*/ 69852 w 1498600"/>
                    <a:gd name="connsiteY52" fmla="*/ 166125 h 1817125"/>
                    <a:gd name="connsiteX53" fmla="*/ 127000 w 1498600"/>
                    <a:gd name="connsiteY53" fmla="*/ 115325 h 1817125"/>
                    <a:gd name="connsiteX54" fmla="*/ 241300 w 1498600"/>
                    <a:gd name="connsiteY54" fmla="*/ 147075 h 1817125"/>
                    <a:gd name="connsiteX55" fmla="*/ 275820 w 1498600"/>
                    <a:gd name="connsiteY55" fmla="*/ 87448 h 1817125"/>
                    <a:gd name="connsiteX56" fmla="*/ 361948 w 1498600"/>
                    <a:gd name="connsiteY56" fmla="*/ 147076 h 1817125"/>
                    <a:gd name="connsiteX57" fmla="*/ 444500 w 1498600"/>
                    <a:gd name="connsiteY57" fmla="*/ 147076 h 1817125"/>
                    <a:gd name="connsiteX58" fmla="*/ 444500 w 1498600"/>
                    <a:gd name="connsiteY58" fmla="*/ 58176 h 1817125"/>
                    <a:gd name="connsiteX59" fmla="*/ 580244 w 1498600"/>
                    <a:gd name="connsiteY59" fmla="*/ 0 h 1817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98600" h="1817125">
                      <a:moveTo>
                        <a:pt x="580244" y="0"/>
                      </a:moveTo>
                      <a:lnTo>
                        <a:pt x="652780" y="130566"/>
                      </a:lnTo>
                      <a:lnTo>
                        <a:pt x="759460" y="122946"/>
                      </a:lnTo>
                      <a:lnTo>
                        <a:pt x="904240" y="39126"/>
                      </a:lnTo>
                      <a:lnTo>
                        <a:pt x="1018540" y="122946"/>
                      </a:lnTo>
                      <a:lnTo>
                        <a:pt x="1087120" y="100086"/>
                      </a:lnTo>
                      <a:lnTo>
                        <a:pt x="1148080" y="153426"/>
                      </a:lnTo>
                      <a:lnTo>
                        <a:pt x="1155160" y="143986"/>
                      </a:lnTo>
                      <a:lnTo>
                        <a:pt x="1155700" y="153426"/>
                      </a:lnTo>
                      <a:lnTo>
                        <a:pt x="1047748" y="229626"/>
                      </a:lnTo>
                      <a:lnTo>
                        <a:pt x="984252" y="362976"/>
                      </a:lnTo>
                      <a:lnTo>
                        <a:pt x="1016000" y="515376"/>
                      </a:lnTo>
                      <a:lnTo>
                        <a:pt x="1111252" y="591576"/>
                      </a:lnTo>
                      <a:lnTo>
                        <a:pt x="990600" y="661426"/>
                      </a:lnTo>
                      <a:lnTo>
                        <a:pt x="990600" y="832876"/>
                      </a:lnTo>
                      <a:lnTo>
                        <a:pt x="1047748" y="877326"/>
                      </a:lnTo>
                      <a:lnTo>
                        <a:pt x="1149348" y="877326"/>
                      </a:lnTo>
                      <a:lnTo>
                        <a:pt x="1244600" y="909076"/>
                      </a:lnTo>
                      <a:lnTo>
                        <a:pt x="1416052" y="788426"/>
                      </a:lnTo>
                      <a:lnTo>
                        <a:pt x="1498600" y="877326"/>
                      </a:lnTo>
                      <a:lnTo>
                        <a:pt x="1485900" y="1029726"/>
                      </a:lnTo>
                      <a:lnTo>
                        <a:pt x="1495480" y="1041702"/>
                      </a:lnTo>
                      <a:lnTo>
                        <a:pt x="1479548" y="1039251"/>
                      </a:lnTo>
                      <a:lnTo>
                        <a:pt x="1389064" y="1177363"/>
                      </a:lnTo>
                      <a:lnTo>
                        <a:pt x="1484312" y="1286901"/>
                      </a:lnTo>
                      <a:lnTo>
                        <a:pt x="1489076" y="1315476"/>
                      </a:lnTo>
                      <a:lnTo>
                        <a:pt x="1441452" y="1367863"/>
                      </a:lnTo>
                      <a:lnTo>
                        <a:pt x="1412876" y="1463113"/>
                      </a:lnTo>
                      <a:lnTo>
                        <a:pt x="1438084" y="1531180"/>
                      </a:lnTo>
                      <a:lnTo>
                        <a:pt x="1430020" y="1532646"/>
                      </a:lnTo>
                      <a:lnTo>
                        <a:pt x="1201420" y="1669806"/>
                      </a:lnTo>
                      <a:lnTo>
                        <a:pt x="1125220" y="1662186"/>
                      </a:lnTo>
                      <a:lnTo>
                        <a:pt x="1041400" y="1692666"/>
                      </a:lnTo>
                      <a:lnTo>
                        <a:pt x="1005204" y="1789185"/>
                      </a:lnTo>
                      <a:lnTo>
                        <a:pt x="850900" y="1766325"/>
                      </a:lnTo>
                      <a:lnTo>
                        <a:pt x="825500" y="1817125"/>
                      </a:lnTo>
                      <a:lnTo>
                        <a:pt x="717548" y="1683775"/>
                      </a:lnTo>
                      <a:lnTo>
                        <a:pt x="628652" y="1639325"/>
                      </a:lnTo>
                      <a:lnTo>
                        <a:pt x="647700" y="1448825"/>
                      </a:lnTo>
                      <a:lnTo>
                        <a:pt x="679452" y="1277375"/>
                      </a:lnTo>
                      <a:lnTo>
                        <a:pt x="660400" y="1175775"/>
                      </a:lnTo>
                      <a:lnTo>
                        <a:pt x="571500" y="1163075"/>
                      </a:lnTo>
                      <a:lnTo>
                        <a:pt x="584200" y="1093225"/>
                      </a:lnTo>
                      <a:lnTo>
                        <a:pt x="508000" y="1086875"/>
                      </a:lnTo>
                      <a:lnTo>
                        <a:pt x="381000" y="1118625"/>
                      </a:lnTo>
                      <a:lnTo>
                        <a:pt x="336548" y="1067825"/>
                      </a:lnTo>
                      <a:lnTo>
                        <a:pt x="190500" y="1124975"/>
                      </a:lnTo>
                      <a:lnTo>
                        <a:pt x="101600" y="909075"/>
                      </a:lnTo>
                      <a:lnTo>
                        <a:pt x="57148" y="845575"/>
                      </a:lnTo>
                      <a:lnTo>
                        <a:pt x="0" y="540775"/>
                      </a:lnTo>
                      <a:lnTo>
                        <a:pt x="31748" y="458225"/>
                      </a:lnTo>
                      <a:lnTo>
                        <a:pt x="63500" y="299475"/>
                      </a:lnTo>
                      <a:lnTo>
                        <a:pt x="69852" y="166125"/>
                      </a:lnTo>
                      <a:lnTo>
                        <a:pt x="127000" y="115325"/>
                      </a:lnTo>
                      <a:lnTo>
                        <a:pt x="241300" y="147075"/>
                      </a:lnTo>
                      <a:lnTo>
                        <a:pt x="275820" y="87448"/>
                      </a:lnTo>
                      <a:lnTo>
                        <a:pt x="361948" y="147076"/>
                      </a:lnTo>
                      <a:lnTo>
                        <a:pt x="444500" y="147076"/>
                      </a:lnTo>
                      <a:lnTo>
                        <a:pt x="444500" y="58176"/>
                      </a:lnTo>
                      <a:lnTo>
                        <a:pt x="5802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A046B0A8-2F7F-4407-A1E9-AFF5F3594ABF}"/>
                    </a:ext>
                  </a:extLst>
                </p:cNvPr>
                <p:cNvSpPr/>
                <p:nvPr/>
              </p:nvSpPr>
              <p:spPr>
                <a:xfrm>
                  <a:off x="49987200" y="-4876799"/>
                  <a:ext cx="796520" cy="872021"/>
                </a:xfrm>
                <a:custGeom>
                  <a:avLst/>
                  <a:gdLst>
                    <a:gd name="connsiteX0" fmla="*/ 273048 w 796520"/>
                    <a:gd name="connsiteY0" fmla="*/ 0 h 872021"/>
                    <a:gd name="connsiteX1" fmla="*/ 387352 w 796520"/>
                    <a:gd name="connsiteY1" fmla="*/ 101600 h 872021"/>
                    <a:gd name="connsiteX2" fmla="*/ 501648 w 796520"/>
                    <a:gd name="connsiteY2" fmla="*/ 63500 h 872021"/>
                    <a:gd name="connsiteX3" fmla="*/ 641352 w 796520"/>
                    <a:gd name="connsiteY3" fmla="*/ 177800 h 872021"/>
                    <a:gd name="connsiteX4" fmla="*/ 641352 w 796520"/>
                    <a:gd name="connsiteY4" fmla="*/ 241300 h 872021"/>
                    <a:gd name="connsiteX5" fmla="*/ 717552 w 796520"/>
                    <a:gd name="connsiteY5" fmla="*/ 374650 h 872021"/>
                    <a:gd name="connsiteX6" fmla="*/ 796520 w 796520"/>
                    <a:gd name="connsiteY6" fmla="*/ 429322 h 872021"/>
                    <a:gd name="connsiteX7" fmla="*/ 762000 w 796520"/>
                    <a:gd name="connsiteY7" fmla="*/ 488949 h 872021"/>
                    <a:gd name="connsiteX8" fmla="*/ 647700 w 796520"/>
                    <a:gd name="connsiteY8" fmla="*/ 457199 h 872021"/>
                    <a:gd name="connsiteX9" fmla="*/ 590552 w 796520"/>
                    <a:gd name="connsiteY9" fmla="*/ 507999 h 872021"/>
                    <a:gd name="connsiteX10" fmla="*/ 584200 w 796520"/>
                    <a:gd name="connsiteY10" fmla="*/ 641349 h 872021"/>
                    <a:gd name="connsiteX11" fmla="*/ 552448 w 796520"/>
                    <a:gd name="connsiteY11" fmla="*/ 800099 h 872021"/>
                    <a:gd name="connsiteX12" fmla="*/ 524788 w 796520"/>
                    <a:gd name="connsiteY12" fmla="*/ 872021 h 872021"/>
                    <a:gd name="connsiteX13" fmla="*/ 444500 w 796520"/>
                    <a:gd name="connsiteY13" fmla="*/ 761999 h 872021"/>
                    <a:gd name="connsiteX14" fmla="*/ 393700 w 796520"/>
                    <a:gd name="connsiteY14" fmla="*/ 628649 h 872021"/>
                    <a:gd name="connsiteX15" fmla="*/ 355600 w 796520"/>
                    <a:gd name="connsiteY15" fmla="*/ 622299 h 872021"/>
                    <a:gd name="connsiteX16" fmla="*/ 323848 w 796520"/>
                    <a:gd name="connsiteY16" fmla="*/ 666749 h 872021"/>
                    <a:gd name="connsiteX17" fmla="*/ 95248 w 796520"/>
                    <a:gd name="connsiteY17" fmla="*/ 615949 h 872021"/>
                    <a:gd name="connsiteX18" fmla="*/ 43124 w 796520"/>
                    <a:gd name="connsiteY18" fmla="*/ 574250 h 872021"/>
                    <a:gd name="connsiteX19" fmla="*/ 76200 w 796520"/>
                    <a:gd name="connsiteY19" fmla="*/ 520700 h 872021"/>
                    <a:gd name="connsiteX20" fmla="*/ 50800 w 796520"/>
                    <a:gd name="connsiteY20" fmla="*/ 444500 h 872021"/>
                    <a:gd name="connsiteX21" fmla="*/ 0 w 796520"/>
                    <a:gd name="connsiteY21" fmla="*/ 419100 h 872021"/>
                    <a:gd name="connsiteX22" fmla="*/ 0 w 796520"/>
                    <a:gd name="connsiteY22" fmla="*/ 317500 h 872021"/>
                    <a:gd name="connsiteX23" fmla="*/ 50800 w 796520"/>
                    <a:gd name="connsiteY23" fmla="*/ 298450 h 872021"/>
                    <a:gd name="connsiteX24" fmla="*/ 95248 w 796520"/>
                    <a:gd name="connsiteY24" fmla="*/ 209550 h 872021"/>
                    <a:gd name="connsiteX25" fmla="*/ 62120 w 796520"/>
                    <a:gd name="connsiteY25" fmla="*/ 141082 h 872021"/>
                    <a:gd name="connsiteX26" fmla="*/ 114300 w 796520"/>
                    <a:gd name="connsiteY26" fmla="*/ 88900 h 872021"/>
                    <a:gd name="connsiteX27" fmla="*/ 203200 w 796520"/>
                    <a:gd name="connsiteY27" fmla="*/ 69850 h 872021"/>
                    <a:gd name="connsiteX28" fmla="*/ 215900 w 796520"/>
                    <a:gd name="connsiteY28" fmla="*/ 31750 h 872021"/>
                    <a:gd name="connsiteX29" fmla="*/ 273048 w 796520"/>
                    <a:gd name="connsiteY29" fmla="*/ 0 h 872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96520" h="872021">
                      <a:moveTo>
                        <a:pt x="273048" y="0"/>
                      </a:moveTo>
                      <a:lnTo>
                        <a:pt x="387352" y="101600"/>
                      </a:lnTo>
                      <a:lnTo>
                        <a:pt x="501648" y="63500"/>
                      </a:lnTo>
                      <a:lnTo>
                        <a:pt x="641352" y="177800"/>
                      </a:lnTo>
                      <a:lnTo>
                        <a:pt x="641352" y="241300"/>
                      </a:lnTo>
                      <a:lnTo>
                        <a:pt x="717552" y="374650"/>
                      </a:lnTo>
                      <a:lnTo>
                        <a:pt x="796520" y="429322"/>
                      </a:lnTo>
                      <a:lnTo>
                        <a:pt x="762000" y="488949"/>
                      </a:lnTo>
                      <a:lnTo>
                        <a:pt x="647700" y="457199"/>
                      </a:lnTo>
                      <a:lnTo>
                        <a:pt x="590552" y="507999"/>
                      </a:lnTo>
                      <a:lnTo>
                        <a:pt x="584200" y="641349"/>
                      </a:lnTo>
                      <a:lnTo>
                        <a:pt x="552448" y="800099"/>
                      </a:lnTo>
                      <a:lnTo>
                        <a:pt x="524788" y="872021"/>
                      </a:lnTo>
                      <a:lnTo>
                        <a:pt x="444500" y="761999"/>
                      </a:lnTo>
                      <a:lnTo>
                        <a:pt x="393700" y="628649"/>
                      </a:lnTo>
                      <a:lnTo>
                        <a:pt x="355600" y="622299"/>
                      </a:lnTo>
                      <a:lnTo>
                        <a:pt x="323848" y="666749"/>
                      </a:lnTo>
                      <a:lnTo>
                        <a:pt x="95248" y="615949"/>
                      </a:lnTo>
                      <a:lnTo>
                        <a:pt x="43124" y="574250"/>
                      </a:lnTo>
                      <a:lnTo>
                        <a:pt x="76200" y="520700"/>
                      </a:lnTo>
                      <a:lnTo>
                        <a:pt x="50800" y="444500"/>
                      </a:lnTo>
                      <a:lnTo>
                        <a:pt x="0" y="419100"/>
                      </a:lnTo>
                      <a:lnTo>
                        <a:pt x="0" y="317500"/>
                      </a:lnTo>
                      <a:lnTo>
                        <a:pt x="50800" y="298450"/>
                      </a:lnTo>
                      <a:lnTo>
                        <a:pt x="95248" y="209550"/>
                      </a:lnTo>
                      <a:lnTo>
                        <a:pt x="62120" y="141082"/>
                      </a:lnTo>
                      <a:lnTo>
                        <a:pt x="114300" y="88900"/>
                      </a:lnTo>
                      <a:lnTo>
                        <a:pt x="203200" y="69850"/>
                      </a:lnTo>
                      <a:lnTo>
                        <a:pt x="215900" y="31750"/>
                      </a:lnTo>
                      <a:lnTo>
                        <a:pt x="2730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CB5AE0B5-37B9-4AC8-8E4D-6407C162E0F5}"/>
                    </a:ext>
                  </a:extLst>
                </p:cNvPr>
                <p:cNvSpPr/>
                <p:nvPr/>
              </p:nvSpPr>
              <p:spPr>
                <a:xfrm>
                  <a:off x="49801464" y="-4302549"/>
                  <a:ext cx="776536" cy="673524"/>
                </a:xfrm>
                <a:custGeom>
                  <a:avLst/>
                  <a:gdLst>
                    <a:gd name="connsiteX0" fmla="*/ 228860 w 776536"/>
                    <a:gd name="connsiteY0" fmla="*/ 0 h 673524"/>
                    <a:gd name="connsiteX1" fmla="*/ 280984 w 776536"/>
                    <a:gd name="connsiteY1" fmla="*/ 41699 h 673524"/>
                    <a:gd name="connsiteX2" fmla="*/ 509584 w 776536"/>
                    <a:gd name="connsiteY2" fmla="*/ 92499 h 673524"/>
                    <a:gd name="connsiteX3" fmla="*/ 541336 w 776536"/>
                    <a:gd name="connsiteY3" fmla="*/ 48049 h 673524"/>
                    <a:gd name="connsiteX4" fmla="*/ 579436 w 776536"/>
                    <a:gd name="connsiteY4" fmla="*/ 54399 h 673524"/>
                    <a:gd name="connsiteX5" fmla="*/ 630236 w 776536"/>
                    <a:gd name="connsiteY5" fmla="*/ 187749 h 673524"/>
                    <a:gd name="connsiteX6" fmla="*/ 710524 w 776536"/>
                    <a:gd name="connsiteY6" fmla="*/ 297771 h 673524"/>
                    <a:gd name="connsiteX7" fmla="*/ 706436 w 776536"/>
                    <a:gd name="connsiteY7" fmla="*/ 308399 h 673524"/>
                    <a:gd name="connsiteX8" fmla="*/ 763584 w 776536"/>
                    <a:gd name="connsiteY8" fmla="*/ 613199 h 673524"/>
                    <a:gd name="connsiteX9" fmla="*/ 776536 w 776536"/>
                    <a:gd name="connsiteY9" fmla="*/ 631701 h 673524"/>
                    <a:gd name="connsiteX10" fmla="*/ 666748 w 776536"/>
                    <a:gd name="connsiteY10" fmla="*/ 673524 h 673524"/>
                    <a:gd name="connsiteX11" fmla="*/ 581024 w 776536"/>
                    <a:gd name="connsiteY11" fmla="*/ 583036 h 673524"/>
                    <a:gd name="connsiteX12" fmla="*/ 476248 w 776536"/>
                    <a:gd name="connsiteY12" fmla="*/ 578274 h 673524"/>
                    <a:gd name="connsiteX13" fmla="*/ 419100 w 776536"/>
                    <a:gd name="connsiteY13" fmla="*/ 583036 h 673524"/>
                    <a:gd name="connsiteX14" fmla="*/ 371472 w 776536"/>
                    <a:gd name="connsiteY14" fmla="*/ 583036 h 673524"/>
                    <a:gd name="connsiteX15" fmla="*/ 323848 w 776536"/>
                    <a:gd name="connsiteY15" fmla="*/ 583036 h 673524"/>
                    <a:gd name="connsiteX16" fmla="*/ 300036 w 776536"/>
                    <a:gd name="connsiteY16" fmla="*/ 492549 h 673524"/>
                    <a:gd name="connsiteX17" fmla="*/ 252412 w 776536"/>
                    <a:gd name="connsiteY17" fmla="*/ 487786 h 673524"/>
                    <a:gd name="connsiteX18" fmla="*/ 138112 w 776536"/>
                    <a:gd name="connsiteY18" fmla="*/ 397299 h 673524"/>
                    <a:gd name="connsiteX19" fmla="*/ 0 w 776536"/>
                    <a:gd name="connsiteY19" fmla="*/ 235374 h 673524"/>
                    <a:gd name="connsiteX20" fmla="*/ 4572 w 776536"/>
                    <a:gd name="connsiteY20" fmla="*/ 219523 h 673524"/>
                    <a:gd name="connsiteX21" fmla="*/ 7936 w 776536"/>
                    <a:gd name="connsiteY21" fmla="*/ 232200 h 673524"/>
                    <a:gd name="connsiteX22" fmla="*/ 128584 w 776536"/>
                    <a:gd name="connsiteY22" fmla="*/ 162350 h 673524"/>
                    <a:gd name="connsiteX23" fmla="*/ 228860 w 776536"/>
                    <a:gd name="connsiteY23" fmla="*/ 0 h 673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76536" h="673524">
                      <a:moveTo>
                        <a:pt x="228860" y="0"/>
                      </a:moveTo>
                      <a:lnTo>
                        <a:pt x="280984" y="41699"/>
                      </a:lnTo>
                      <a:lnTo>
                        <a:pt x="509584" y="92499"/>
                      </a:lnTo>
                      <a:lnTo>
                        <a:pt x="541336" y="48049"/>
                      </a:lnTo>
                      <a:lnTo>
                        <a:pt x="579436" y="54399"/>
                      </a:lnTo>
                      <a:lnTo>
                        <a:pt x="630236" y="187749"/>
                      </a:lnTo>
                      <a:lnTo>
                        <a:pt x="710524" y="297771"/>
                      </a:lnTo>
                      <a:lnTo>
                        <a:pt x="706436" y="308399"/>
                      </a:lnTo>
                      <a:lnTo>
                        <a:pt x="763584" y="613199"/>
                      </a:lnTo>
                      <a:lnTo>
                        <a:pt x="776536" y="631701"/>
                      </a:lnTo>
                      <a:lnTo>
                        <a:pt x="666748" y="673524"/>
                      </a:lnTo>
                      <a:lnTo>
                        <a:pt x="581024" y="583036"/>
                      </a:lnTo>
                      <a:lnTo>
                        <a:pt x="476248" y="578274"/>
                      </a:lnTo>
                      <a:lnTo>
                        <a:pt x="419100" y="583036"/>
                      </a:lnTo>
                      <a:lnTo>
                        <a:pt x="371472" y="583036"/>
                      </a:lnTo>
                      <a:lnTo>
                        <a:pt x="323848" y="583036"/>
                      </a:lnTo>
                      <a:lnTo>
                        <a:pt x="300036" y="492549"/>
                      </a:lnTo>
                      <a:lnTo>
                        <a:pt x="252412" y="487786"/>
                      </a:lnTo>
                      <a:lnTo>
                        <a:pt x="138112" y="397299"/>
                      </a:lnTo>
                      <a:lnTo>
                        <a:pt x="0" y="235374"/>
                      </a:lnTo>
                      <a:lnTo>
                        <a:pt x="4572" y="219523"/>
                      </a:lnTo>
                      <a:lnTo>
                        <a:pt x="7936" y="232200"/>
                      </a:lnTo>
                      <a:lnTo>
                        <a:pt x="128584" y="162350"/>
                      </a:lnTo>
                      <a:lnTo>
                        <a:pt x="2288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CFB390E0-1953-43A1-A9E3-4CDBD3B520B9}"/>
                    </a:ext>
                  </a:extLst>
                </p:cNvPr>
                <p:cNvSpPr/>
                <p:nvPr/>
              </p:nvSpPr>
              <p:spPr>
                <a:xfrm>
                  <a:off x="49868136" y="-3676650"/>
                  <a:ext cx="1302848" cy="547687"/>
                </a:xfrm>
                <a:custGeom>
                  <a:avLst/>
                  <a:gdLst>
                    <a:gd name="connsiteX0" fmla="*/ 61912 w 1302848"/>
                    <a:gd name="connsiteY0" fmla="*/ 0 h 547687"/>
                    <a:gd name="connsiteX1" fmla="*/ 123828 w 1302848"/>
                    <a:gd name="connsiteY1" fmla="*/ 4762 h 547687"/>
                    <a:gd name="connsiteX2" fmla="*/ 223840 w 1302848"/>
                    <a:gd name="connsiteY2" fmla="*/ 104775 h 547687"/>
                    <a:gd name="connsiteX3" fmla="*/ 357188 w 1302848"/>
                    <a:gd name="connsiteY3" fmla="*/ 142875 h 547687"/>
                    <a:gd name="connsiteX4" fmla="*/ 447676 w 1302848"/>
                    <a:gd name="connsiteY4" fmla="*/ 142875 h 547687"/>
                    <a:gd name="connsiteX5" fmla="*/ 500064 w 1302848"/>
                    <a:gd name="connsiteY5" fmla="*/ 147637 h 547687"/>
                    <a:gd name="connsiteX6" fmla="*/ 514352 w 1302848"/>
                    <a:gd name="connsiteY6" fmla="*/ 200025 h 547687"/>
                    <a:gd name="connsiteX7" fmla="*/ 595312 w 1302848"/>
                    <a:gd name="connsiteY7" fmla="*/ 233362 h 547687"/>
                    <a:gd name="connsiteX8" fmla="*/ 666752 w 1302848"/>
                    <a:gd name="connsiteY8" fmla="*/ 280987 h 547687"/>
                    <a:gd name="connsiteX9" fmla="*/ 833440 w 1302848"/>
                    <a:gd name="connsiteY9" fmla="*/ 266700 h 547687"/>
                    <a:gd name="connsiteX10" fmla="*/ 834760 w 1302848"/>
                    <a:gd name="connsiteY10" fmla="*/ 264941 h 547687"/>
                    <a:gd name="connsiteX11" fmla="*/ 976312 w 1302848"/>
                    <a:gd name="connsiteY11" fmla="*/ 209550 h 547687"/>
                    <a:gd name="connsiteX12" fmla="*/ 1020764 w 1302848"/>
                    <a:gd name="connsiteY12" fmla="*/ 260350 h 547687"/>
                    <a:gd name="connsiteX13" fmla="*/ 1147764 w 1302848"/>
                    <a:gd name="connsiteY13" fmla="*/ 228600 h 547687"/>
                    <a:gd name="connsiteX14" fmla="*/ 1223964 w 1302848"/>
                    <a:gd name="connsiteY14" fmla="*/ 234950 h 547687"/>
                    <a:gd name="connsiteX15" fmla="*/ 1211264 w 1302848"/>
                    <a:gd name="connsiteY15" fmla="*/ 304800 h 547687"/>
                    <a:gd name="connsiteX16" fmla="*/ 1300164 w 1302848"/>
                    <a:gd name="connsiteY16" fmla="*/ 317500 h 547687"/>
                    <a:gd name="connsiteX17" fmla="*/ 1302848 w 1302848"/>
                    <a:gd name="connsiteY17" fmla="*/ 331821 h 547687"/>
                    <a:gd name="connsiteX18" fmla="*/ 1171576 w 1302848"/>
                    <a:gd name="connsiteY18" fmla="*/ 509587 h 547687"/>
                    <a:gd name="connsiteX19" fmla="*/ 1143000 w 1302848"/>
                    <a:gd name="connsiteY19" fmla="*/ 519112 h 547687"/>
                    <a:gd name="connsiteX20" fmla="*/ 1085852 w 1302848"/>
                    <a:gd name="connsiteY20" fmla="*/ 547687 h 547687"/>
                    <a:gd name="connsiteX21" fmla="*/ 1062040 w 1302848"/>
                    <a:gd name="connsiteY21" fmla="*/ 509587 h 547687"/>
                    <a:gd name="connsiteX22" fmla="*/ 904876 w 1302848"/>
                    <a:gd name="connsiteY22" fmla="*/ 538162 h 547687"/>
                    <a:gd name="connsiteX23" fmla="*/ 681040 w 1302848"/>
                    <a:gd name="connsiteY23" fmla="*/ 509587 h 547687"/>
                    <a:gd name="connsiteX24" fmla="*/ 514352 w 1302848"/>
                    <a:gd name="connsiteY24" fmla="*/ 514350 h 547687"/>
                    <a:gd name="connsiteX25" fmla="*/ 276228 w 1302848"/>
                    <a:gd name="connsiteY25" fmla="*/ 409575 h 547687"/>
                    <a:gd name="connsiteX26" fmla="*/ 185740 w 1302848"/>
                    <a:gd name="connsiteY26" fmla="*/ 280987 h 547687"/>
                    <a:gd name="connsiteX27" fmla="*/ 0 w 1302848"/>
                    <a:gd name="connsiteY27" fmla="*/ 195262 h 547687"/>
                    <a:gd name="connsiteX28" fmla="*/ 28576 w 1302848"/>
                    <a:gd name="connsiteY28" fmla="*/ 28575 h 547687"/>
                    <a:gd name="connsiteX29" fmla="*/ 61912 w 1302848"/>
                    <a:gd name="connsiteY29" fmla="*/ 0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302848" h="547687">
                      <a:moveTo>
                        <a:pt x="61912" y="0"/>
                      </a:moveTo>
                      <a:lnTo>
                        <a:pt x="123828" y="4762"/>
                      </a:lnTo>
                      <a:lnTo>
                        <a:pt x="223840" y="104775"/>
                      </a:lnTo>
                      <a:lnTo>
                        <a:pt x="357188" y="142875"/>
                      </a:lnTo>
                      <a:lnTo>
                        <a:pt x="447676" y="142875"/>
                      </a:lnTo>
                      <a:cubicBezTo>
                        <a:pt x="471576" y="142875"/>
                        <a:pt x="454048" y="142524"/>
                        <a:pt x="500064" y="147637"/>
                      </a:cubicBezTo>
                      <a:lnTo>
                        <a:pt x="514352" y="200025"/>
                      </a:lnTo>
                      <a:lnTo>
                        <a:pt x="595312" y="233362"/>
                      </a:lnTo>
                      <a:lnTo>
                        <a:pt x="666752" y="280987"/>
                      </a:lnTo>
                      <a:lnTo>
                        <a:pt x="833440" y="266700"/>
                      </a:lnTo>
                      <a:lnTo>
                        <a:pt x="834760" y="264941"/>
                      </a:lnTo>
                      <a:lnTo>
                        <a:pt x="976312" y="209550"/>
                      </a:lnTo>
                      <a:lnTo>
                        <a:pt x="1020764" y="260350"/>
                      </a:lnTo>
                      <a:lnTo>
                        <a:pt x="1147764" y="228600"/>
                      </a:lnTo>
                      <a:lnTo>
                        <a:pt x="1223964" y="234950"/>
                      </a:lnTo>
                      <a:lnTo>
                        <a:pt x="1211264" y="304800"/>
                      </a:lnTo>
                      <a:lnTo>
                        <a:pt x="1300164" y="317500"/>
                      </a:lnTo>
                      <a:lnTo>
                        <a:pt x="1302848" y="331821"/>
                      </a:lnTo>
                      <a:lnTo>
                        <a:pt x="1171576" y="509587"/>
                      </a:lnTo>
                      <a:lnTo>
                        <a:pt x="1143000" y="519112"/>
                      </a:lnTo>
                      <a:lnTo>
                        <a:pt x="1085852" y="547687"/>
                      </a:lnTo>
                      <a:lnTo>
                        <a:pt x="1062040" y="509587"/>
                      </a:lnTo>
                      <a:lnTo>
                        <a:pt x="904876" y="538162"/>
                      </a:lnTo>
                      <a:lnTo>
                        <a:pt x="681040" y="509587"/>
                      </a:lnTo>
                      <a:lnTo>
                        <a:pt x="514352" y="514350"/>
                      </a:lnTo>
                      <a:lnTo>
                        <a:pt x="276228" y="409575"/>
                      </a:lnTo>
                      <a:lnTo>
                        <a:pt x="185740" y="280987"/>
                      </a:lnTo>
                      <a:lnTo>
                        <a:pt x="0" y="195262"/>
                      </a:lnTo>
                      <a:lnTo>
                        <a:pt x="28576" y="28575"/>
                      </a:lnTo>
                      <a:lnTo>
                        <a:pt x="619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006E049A-B159-45AA-9956-A6BA72FCE203}"/>
                    </a:ext>
                  </a:extLst>
                </p:cNvPr>
                <p:cNvSpPr/>
                <p:nvPr/>
              </p:nvSpPr>
              <p:spPr>
                <a:xfrm>
                  <a:off x="50482500" y="-2912694"/>
                  <a:ext cx="1135380" cy="2345957"/>
                </a:xfrm>
                <a:custGeom>
                  <a:avLst/>
                  <a:gdLst>
                    <a:gd name="connsiteX0" fmla="*/ 655760 w 1135380"/>
                    <a:gd name="connsiteY0" fmla="*/ 0 h 2345957"/>
                    <a:gd name="connsiteX1" fmla="*/ 654052 w 1135380"/>
                    <a:gd name="connsiteY1" fmla="*/ 17094 h 2345957"/>
                    <a:gd name="connsiteX2" fmla="*/ 742948 w 1135380"/>
                    <a:gd name="connsiteY2" fmla="*/ 61544 h 2345957"/>
                    <a:gd name="connsiteX3" fmla="*/ 850900 w 1135380"/>
                    <a:gd name="connsiteY3" fmla="*/ 194894 h 2345957"/>
                    <a:gd name="connsiteX4" fmla="*/ 876300 w 1135380"/>
                    <a:gd name="connsiteY4" fmla="*/ 144094 h 2345957"/>
                    <a:gd name="connsiteX5" fmla="*/ 1030604 w 1135380"/>
                    <a:gd name="connsiteY5" fmla="*/ 166954 h 2345957"/>
                    <a:gd name="connsiteX6" fmla="*/ 1021080 w 1135380"/>
                    <a:gd name="connsiteY6" fmla="*/ 192355 h 2345957"/>
                    <a:gd name="connsiteX7" fmla="*/ 1135380 w 1135380"/>
                    <a:gd name="connsiteY7" fmla="*/ 413335 h 2345957"/>
                    <a:gd name="connsiteX8" fmla="*/ 1074420 w 1135380"/>
                    <a:gd name="connsiteY8" fmla="*/ 512395 h 2345957"/>
                    <a:gd name="connsiteX9" fmla="*/ 1074420 w 1135380"/>
                    <a:gd name="connsiteY9" fmla="*/ 707708 h 2345957"/>
                    <a:gd name="connsiteX10" fmla="*/ 1059180 w 1135380"/>
                    <a:gd name="connsiteY10" fmla="*/ 733375 h 2345957"/>
                    <a:gd name="connsiteX11" fmla="*/ 1059180 w 1135380"/>
                    <a:gd name="connsiteY11" fmla="*/ 801955 h 2345957"/>
                    <a:gd name="connsiteX12" fmla="*/ 1028700 w 1135380"/>
                    <a:gd name="connsiteY12" fmla="*/ 847675 h 2345957"/>
                    <a:gd name="connsiteX13" fmla="*/ 1013460 w 1135380"/>
                    <a:gd name="connsiteY13" fmla="*/ 939115 h 2345957"/>
                    <a:gd name="connsiteX14" fmla="*/ 1028700 w 1135380"/>
                    <a:gd name="connsiteY14" fmla="*/ 1000075 h 2345957"/>
                    <a:gd name="connsiteX15" fmla="*/ 944880 w 1135380"/>
                    <a:gd name="connsiteY15" fmla="*/ 1076275 h 2345957"/>
                    <a:gd name="connsiteX16" fmla="*/ 914400 w 1135380"/>
                    <a:gd name="connsiteY16" fmla="*/ 1289635 h 2345957"/>
                    <a:gd name="connsiteX17" fmla="*/ 944880 w 1135380"/>
                    <a:gd name="connsiteY17" fmla="*/ 1419175 h 2345957"/>
                    <a:gd name="connsiteX18" fmla="*/ 899160 w 1135380"/>
                    <a:gd name="connsiteY18" fmla="*/ 1457275 h 2345957"/>
                    <a:gd name="connsiteX19" fmla="*/ 914400 w 1135380"/>
                    <a:gd name="connsiteY19" fmla="*/ 1563955 h 2345957"/>
                    <a:gd name="connsiteX20" fmla="*/ 845820 w 1135380"/>
                    <a:gd name="connsiteY20" fmla="*/ 1541095 h 2345957"/>
                    <a:gd name="connsiteX21" fmla="*/ 822960 w 1135380"/>
                    <a:gd name="connsiteY21" fmla="*/ 1655395 h 2345957"/>
                    <a:gd name="connsiteX22" fmla="*/ 777240 w 1135380"/>
                    <a:gd name="connsiteY22" fmla="*/ 1716355 h 2345957"/>
                    <a:gd name="connsiteX23" fmla="*/ 777240 w 1135380"/>
                    <a:gd name="connsiteY23" fmla="*/ 1903045 h 2345957"/>
                    <a:gd name="connsiteX24" fmla="*/ 733424 w 1135380"/>
                    <a:gd name="connsiteY24" fmla="*/ 1903045 h 2345957"/>
                    <a:gd name="connsiteX25" fmla="*/ 738188 w 1135380"/>
                    <a:gd name="connsiteY25" fmla="*/ 1988770 h 2345957"/>
                    <a:gd name="connsiteX26" fmla="*/ 671512 w 1135380"/>
                    <a:gd name="connsiteY26" fmla="*/ 2026870 h 2345957"/>
                    <a:gd name="connsiteX27" fmla="*/ 661988 w 1135380"/>
                    <a:gd name="connsiteY27" fmla="*/ 2079257 h 2345957"/>
                    <a:gd name="connsiteX28" fmla="*/ 581024 w 1135380"/>
                    <a:gd name="connsiteY28" fmla="*/ 2122120 h 2345957"/>
                    <a:gd name="connsiteX29" fmla="*/ 557212 w 1135380"/>
                    <a:gd name="connsiteY29" fmla="*/ 2241182 h 2345957"/>
                    <a:gd name="connsiteX30" fmla="*/ 409576 w 1135380"/>
                    <a:gd name="connsiteY30" fmla="*/ 2241182 h 2345957"/>
                    <a:gd name="connsiteX31" fmla="*/ 304800 w 1135380"/>
                    <a:gd name="connsiteY31" fmla="*/ 2345957 h 2345957"/>
                    <a:gd name="connsiteX32" fmla="*/ 242888 w 1135380"/>
                    <a:gd name="connsiteY32" fmla="*/ 2341195 h 2345957"/>
                    <a:gd name="connsiteX33" fmla="*/ 237772 w 1135380"/>
                    <a:gd name="connsiteY33" fmla="*/ 2344394 h 2345957"/>
                    <a:gd name="connsiteX34" fmla="*/ 200024 w 1135380"/>
                    <a:gd name="connsiteY34" fmla="*/ 2122119 h 2345957"/>
                    <a:gd name="connsiteX35" fmla="*/ 157164 w 1135380"/>
                    <a:gd name="connsiteY35" fmla="*/ 2074494 h 2345957"/>
                    <a:gd name="connsiteX36" fmla="*/ 190500 w 1135380"/>
                    <a:gd name="connsiteY36" fmla="*/ 2026869 h 2345957"/>
                    <a:gd name="connsiteX37" fmla="*/ 238124 w 1135380"/>
                    <a:gd name="connsiteY37" fmla="*/ 1888756 h 2345957"/>
                    <a:gd name="connsiteX38" fmla="*/ 280988 w 1135380"/>
                    <a:gd name="connsiteY38" fmla="*/ 1864944 h 2345957"/>
                    <a:gd name="connsiteX39" fmla="*/ 271464 w 1135380"/>
                    <a:gd name="connsiteY39" fmla="*/ 1707781 h 2345957"/>
                    <a:gd name="connsiteX40" fmla="*/ 290512 w 1135380"/>
                    <a:gd name="connsiteY40" fmla="*/ 1650631 h 2345957"/>
                    <a:gd name="connsiteX41" fmla="*/ 266700 w 1135380"/>
                    <a:gd name="connsiteY41" fmla="*/ 1541094 h 2345957"/>
                    <a:gd name="connsiteX42" fmla="*/ 176212 w 1135380"/>
                    <a:gd name="connsiteY42" fmla="*/ 1469656 h 2345957"/>
                    <a:gd name="connsiteX43" fmla="*/ 176212 w 1135380"/>
                    <a:gd name="connsiteY43" fmla="*/ 1331544 h 2345957"/>
                    <a:gd name="connsiteX44" fmla="*/ 200024 w 1135380"/>
                    <a:gd name="connsiteY44" fmla="*/ 1274394 h 2345957"/>
                    <a:gd name="connsiteX45" fmla="*/ 180976 w 1135380"/>
                    <a:gd name="connsiteY45" fmla="*/ 1226769 h 2345957"/>
                    <a:gd name="connsiteX46" fmla="*/ 233364 w 1135380"/>
                    <a:gd name="connsiteY46" fmla="*/ 993406 h 2345957"/>
                    <a:gd name="connsiteX47" fmla="*/ 271464 w 1135380"/>
                    <a:gd name="connsiteY47" fmla="*/ 960069 h 2345957"/>
                    <a:gd name="connsiteX48" fmla="*/ 247652 w 1135380"/>
                    <a:gd name="connsiteY48" fmla="*/ 907681 h 2345957"/>
                    <a:gd name="connsiteX49" fmla="*/ 138112 w 1135380"/>
                    <a:gd name="connsiteY49" fmla="*/ 888631 h 2345957"/>
                    <a:gd name="connsiteX50" fmla="*/ 0 w 1135380"/>
                    <a:gd name="connsiteY50" fmla="*/ 702894 h 2345957"/>
                    <a:gd name="connsiteX51" fmla="*/ 33340 w 1135380"/>
                    <a:gd name="connsiteY51" fmla="*/ 640981 h 2345957"/>
                    <a:gd name="connsiteX52" fmla="*/ 109540 w 1135380"/>
                    <a:gd name="connsiteY52" fmla="*/ 545731 h 2345957"/>
                    <a:gd name="connsiteX53" fmla="*/ 123824 w 1135380"/>
                    <a:gd name="connsiteY53" fmla="*/ 479056 h 2345957"/>
                    <a:gd name="connsiteX54" fmla="*/ 219076 w 1135380"/>
                    <a:gd name="connsiteY54" fmla="*/ 426669 h 2345957"/>
                    <a:gd name="connsiteX55" fmla="*/ 385764 w 1135380"/>
                    <a:gd name="connsiteY55" fmla="*/ 245694 h 2345957"/>
                    <a:gd name="connsiteX56" fmla="*/ 409576 w 1135380"/>
                    <a:gd name="connsiteY56" fmla="*/ 164731 h 2345957"/>
                    <a:gd name="connsiteX57" fmla="*/ 495300 w 1135380"/>
                    <a:gd name="connsiteY57" fmla="*/ 193306 h 2345957"/>
                    <a:gd name="connsiteX58" fmla="*/ 528636 w 1135380"/>
                    <a:gd name="connsiteY58" fmla="*/ 155206 h 2345957"/>
                    <a:gd name="connsiteX59" fmla="*/ 519112 w 1135380"/>
                    <a:gd name="connsiteY59" fmla="*/ 93294 h 2345957"/>
                    <a:gd name="connsiteX60" fmla="*/ 571500 w 1135380"/>
                    <a:gd name="connsiteY60" fmla="*/ 12331 h 2345957"/>
                    <a:gd name="connsiteX61" fmla="*/ 655760 w 1135380"/>
                    <a:gd name="connsiteY61" fmla="*/ 0 h 2345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1135380" h="2345957">
                      <a:moveTo>
                        <a:pt x="655760" y="0"/>
                      </a:moveTo>
                      <a:lnTo>
                        <a:pt x="654052" y="17094"/>
                      </a:lnTo>
                      <a:lnTo>
                        <a:pt x="742948" y="61544"/>
                      </a:lnTo>
                      <a:lnTo>
                        <a:pt x="850900" y="194894"/>
                      </a:lnTo>
                      <a:lnTo>
                        <a:pt x="876300" y="144094"/>
                      </a:lnTo>
                      <a:lnTo>
                        <a:pt x="1030604" y="166954"/>
                      </a:lnTo>
                      <a:lnTo>
                        <a:pt x="1021080" y="192355"/>
                      </a:lnTo>
                      <a:lnTo>
                        <a:pt x="1135380" y="413335"/>
                      </a:lnTo>
                      <a:lnTo>
                        <a:pt x="1074420" y="512395"/>
                      </a:lnTo>
                      <a:lnTo>
                        <a:pt x="1074420" y="707708"/>
                      </a:lnTo>
                      <a:lnTo>
                        <a:pt x="1059180" y="733375"/>
                      </a:lnTo>
                      <a:lnTo>
                        <a:pt x="1059180" y="801955"/>
                      </a:lnTo>
                      <a:lnTo>
                        <a:pt x="1028700" y="847675"/>
                      </a:lnTo>
                      <a:lnTo>
                        <a:pt x="1013460" y="939115"/>
                      </a:lnTo>
                      <a:lnTo>
                        <a:pt x="1028700" y="1000075"/>
                      </a:lnTo>
                      <a:lnTo>
                        <a:pt x="944880" y="1076275"/>
                      </a:lnTo>
                      <a:lnTo>
                        <a:pt x="914400" y="1289635"/>
                      </a:lnTo>
                      <a:lnTo>
                        <a:pt x="944880" y="1419175"/>
                      </a:lnTo>
                      <a:lnTo>
                        <a:pt x="899160" y="1457275"/>
                      </a:lnTo>
                      <a:lnTo>
                        <a:pt x="914400" y="1563955"/>
                      </a:lnTo>
                      <a:lnTo>
                        <a:pt x="845820" y="1541095"/>
                      </a:lnTo>
                      <a:lnTo>
                        <a:pt x="822960" y="1655395"/>
                      </a:lnTo>
                      <a:lnTo>
                        <a:pt x="777240" y="1716355"/>
                      </a:lnTo>
                      <a:lnTo>
                        <a:pt x="777240" y="1903045"/>
                      </a:lnTo>
                      <a:lnTo>
                        <a:pt x="733424" y="1903045"/>
                      </a:lnTo>
                      <a:lnTo>
                        <a:pt x="738188" y="1988770"/>
                      </a:lnTo>
                      <a:lnTo>
                        <a:pt x="671512" y="2026870"/>
                      </a:lnTo>
                      <a:lnTo>
                        <a:pt x="661988" y="2079257"/>
                      </a:lnTo>
                      <a:lnTo>
                        <a:pt x="581024" y="2122120"/>
                      </a:lnTo>
                      <a:lnTo>
                        <a:pt x="557212" y="2241182"/>
                      </a:lnTo>
                      <a:lnTo>
                        <a:pt x="409576" y="2241182"/>
                      </a:lnTo>
                      <a:lnTo>
                        <a:pt x="304800" y="2345957"/>
                      </a:lnTo>
                      <a:lnTo>
                        <a:pt x="242888" y="2341195"/>
                      </a:lnTo>
                      <a:lnTo>
                        <a:pt x="237772" y="2344394"/>
                      </a:lnTo>
                      <a:lnTo>
                        <a:pt x="200024" y="2122119"/>
                      </a:lnTo>
                      <a:lnTo>
                        <a:pt x="157164" y="2074494"/>
                      </a:lnTo>
                      <a:lnTo>
                        <a:pt x="190500" y="2026869"/>
                      </a:lnTo>
                      <a:lnTo>
                        <a:pt x="238124" y="1888756"/>
                      </a:lnTo>
                      <a:lnTo>
                        <a:pt x="280988" y="1864944"/>
                      </a:lnTo>
                      <a:lnTo>
                        <a:pt x="271464" y="1707781"/>
                      </a:lnTo>
                      <a:lnTo>
                        <a:pt x="290512" y="1650631"/>
                      </a:lnTo>
                      <a:lnTo>
                        <a:pt x="266700" y="1541094"/>
                      </a:lnTo>
                      <a:lnTo>
                        <a:pt x="176212" y="1469656"/>
                      </a:lnTo>
                      <a:lnTo>
                        <a:pt x="176212" y="1331544"/>
                      </a:lnTo>
                      <a:lnTo>
                        <a:pt x="200024" y="1274394"/>
                      </a:lnTo>
                      <a:lnTo>
                        <a:pt x="180976" y="1226769"/>
                      </a:lnTo>
                      <a:lnTo>
                        <a:pt x="233364" y="993406"/>
                      </a:lnTo>
                      <a:lnTo>
                        <a:pt x="271464" y="960069"/>
                      </a:lnTo>
                      <a:lnTo>
                        <a:pt x="247652" y="907681"/>
                      </a:lnTo>
                      <a:lnTo>
                        <a:pt x="138112" y="888631"/>
                      </a:lnTo>
                      <a:lnTo>
                        <a:pt x="0" y="702894"/>
                      </a:lnTo>
                      <a:lnTo>
                        <a:pt x="33340" y="640981"/>
                      </a:lnTo>
                      <a:lnTo>
                        <a:pt x="109540" y="545731"/>
                      </a:lnTo>
                      <a:lnTo>
                        <a:pt x="123824" y="479056"/>
                      </a:lnTo>
                      <a:lnTo>
                        <a:pt x="219076" y="426669"/>
                      </a:lnTo>
                      <a:lnTo>
                        <a:pt x="385764" y="245694"/>
                      </a:lnTo>
                      <a:lnTo>
                        <a:pt x="409576" y="164731"/>
                      </a:lnTo>
                      <a:lnTo>
                        <a:pt x="495300" y="193306"/>
                      </a:lnTo>
                      <a:lnTo>
                        <a:pt x="528636" y="155206"/>
                      </a:lnTo>
                      <a:lnTo>
                        <a:pt x="519112" y="93294"/>
                      </a:lnTo>
                      <a:lnTo>
                        <a:pt x="571500" y="12331"/>
                      </a:lnTo>
                      <a:lnTo>
                        <a:pt x="6557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80B1295F-FAAB-489B-8196-F6BE86BD403F}"/>
                    </a:ext>
                  </a:extLst>
                </p:cNvPr>
                <p:cNvSpPr/>
                <p:nvPr/>
              </p:nvSpPr>
              <p:spPr>
                <a:xfrm>
                  <a:off x="48306040" y="-4951014"/>
                  <a:ext cx="819148" cy="1779189"/>
                </a:xfrm>
                <a:custGeom>
                  <a:avLst/>
                  <a:gdLst>
                    <a:gd name="connsiteX0" fmla="*/ 317396 w 819148"/>
                    <a:gd name="connsiteY0" fmla="*/ 0 h 1779189"/>
                    <a:gd name="connsiteX1" fmla="*/ 398460 w 819148"/>
                    <a:gd name="connsiteY1" fmla="*/ 17065 h 1779189"/>
                    <a:gd name="connsiteX2" fmla="*/ 360360 w 819148"/>
                    <a:gd name="connsiteY2" fmla="*/ 112315 h 1779189"/>
                    <a:gd name="connsiteX3" fmla="*/ 455608 w 819148"/>
                    <a:gd name="connsiteY3" fmla="*/ 302815 h 1779189"/>
                    <a:gd name="connsiteX4" fmla="*/ 436560 w 819148"/>
                    <a:gd name="connsiteY4" fmla="*/ 359965 h 1779189"/>
                    <a:gd name="connsiteX5" fmla="*/ 557208 w 819148"/>
                    <a:gd name="connsiteY5" fmla="*/ 613965 h 1779189"/>
                    <a:gd name="connsiteX6" fmla="*/ 561784 w 819148"/>
                    <a:gd name="connsiteY6" fmla="*/ 609694 h 1779189"/>
                    <a:gd name="connsiteX7" fmla="*/ 561972 w 819148"/>
                    <a:gd name="connsiteY7" fmla="*/ 612376 h 1779189"/>
                    <a:gd name="connsiteX8" fmla="*/ 619124 w 819148"/>
                    <a:gd name="connsiteY8" fmla="*/ 679051 h 1779189"/>
                    <a:gd name="connsiteX9" fmla="*/ 619124 w 819148"/>
                    <a:gd name="connsiteY9" fmla="*/ 769539 h 1779189"/>
                    <a:gd name="connsiteX10" fmla="*/ 752472 w 819148"/>
                    <a:gd name="connsiteY10" fmla="*/ 779064 h 1779189"/>
                    <a:gd name="connsiteX11" fmla="*/ 766760 w 819148"/>
                    <a:gd name="connsiteY11" fmla="*/ 821926 h 1779189"/>
                    <a:gd name="connsiteX12" fmla="*/ 747712 w 819148"/>
                    <a:gd name="connsiteY12" fmla="*/ 964801 h 1779189"/>
                    <a:gd name="connsiteX13" fmla="*/ 819148 w 819148"/>
                    <a:gd name="connsiteY13" fmla="*/ 1069576 h 1779189"/>
                    <a:gd name="connsiteX14" fmla="*/ 785808 w 819148"/>
                    <a:gd name="connsiteY14" fmla="*/ 1112439 h 1779189"/>
                    <a:gd name="connsiteX15" fmla="*/ 785808 w 819148"/>
                    <a:gd name="connsiteY15" fmla="*/ 1169589 h 1779189"/>
                    <a:gd name="connsiteX16" fmla="*/ 690560 w 819148"/>
                    <a:gd name="connsiteY16" fmla="*/ 1241026 h 1779189"/>
                    <a:gd name="connsiteX17" fmla="*/ 704848 w 819148"/>
                    <a:gd name="connsiteY17" fmla="*/ 1336276 h 1779189"/>
                    <a:gd name="connsiteX18" fmla="*/ 609600 w 819148"/>
                    <a:gd name="connsiteY18" fmla="*/ 1369614 h 1779189"/>
                    <a:gd name="connsiteX19" fmla="*/ 647696 w 819148"/>
                    <a:gd name="connsiteY19" fmla="*/ 1441051 h 1779189"/>
                    <a:gd name="connsiteX20" fmla="*/ 628648 w 819148"/>
                    <a:gd name="connsiteY20" fmla="*/ 1545826 h 1779189"/>
                    <a:gd name="connsiteX21" fmla="*/ 690560 w 819148"/>
                    <a:gd name="connsiteY21" fmla="*/ 1731564 h 1779189"/>
                    <a:gd name="connsiteX22" fmla="*/ 495296 w 819148"/>
                    <a:gd name="connsiteY22" fmla="*/ 1731564 h 1779189"/>
                    <a:gd name="connsiteX23" fmla="*/ 466724 w 819148"/>
                    <a:gd name="connsiteY23" fmla="*/ 1750614 h 1779189"/>
                    <a:gd name="connsiteX24" fmla="*/ 347660 w 819148"/>
                    <a:gd name="connsiteY24" fmla="*/ 1722039 h 1779189"/>
                    <a:gd name="connsiteX25" fmla="*/ 300036 w 819148"/>
                    <a:gd name="connsiteY25" fmla="*/ 1779189 h 1779189"/>
                    <a:gd name="connsiteX26" fmla="*/ 128584 w 819148"/>
                    <a:gd name="connsiteY26" fmla="*/ 1736326 h 1779189"/>
                    <a:gd name="connsiteX27" fmla="*/ 28572 w 819148"/>
                    <a:gd name="connsiteY27" fmla="*/ 1602976 h 1779189"/>
                    <a:gd name="connsiteX28" fmla="*/ 66672 w 819148"/>
                    <a:gd name="connsiteY28" fmla="*/ 1507726 h 1779189"/>
                    <a:gd name="connsiteX29" fmla="*/ 28572 w 819148"/>
                    <a:gd name="connsiteY29" fmla="*/ 1450576 h 1779189"/>
                    <a:gd name="connsiteX30" fmla="*/ 47624 w 819148"/>
                    <a:gd name="connsiteY30" fmla="*/ 1412476 h 1779189"/>
                    <a:gd name="connsiteX31" fmla="*/ 0 w 819148"/>
                    <a:gd name="connsiteY31" fmla="*/ 1293414 h 1779189"/>
                    <a:gd name="connsiteX32" fmla="*/ 109536 w 819148"/>
                    <a:gd name="connsiteY32" fmla="*/ 1264839 h 1779189"/>
                    <a:gd name="connsiteX33" fmla="*/ 152400 w 819148"/>
                    <a:gd name="connsiteY33" fmla="*/ 969564 h 1779189"/>
                    <a:gd name="connsiteX34" fmla="*/ 204784 w 819148"/>
                    <a:gd name="connsiteY34" fmla="*/ 964801 h 1779189"/>
                    <a:gd name="connsiteX35" fmla="*/ 323848 w 819148"/>
                    <a:gd name="connsiteY35" fmla="*/ 860026 h 1779189"/>
                    <a:gd name="connsiteX36" fmla="*/ 347660 w 819148"/>
                    <a:gd name="connsiteY36" fmla="*/ 769539 h 1779189"/>
                    <a:gd name="connsiteX37" fmla="*/ 180972 w 819148"/>
                    <a:gd name="connsiteY37" fmla="*/ 545701 h 1779189"/>
                    <a:gd name="connsiteX38" fmla="*/ 192456 w 819148"/>
                    <a:gd name="connsiteY38" fmla="*/ 224210 h 1779189"/>
                    <a:gd name="connsiteX39" fmla="*/ 195260 w 819148"/>
                    <a:gd name="connsiteY39" fmla="*/ 226615 h 1779189"/>
                    <a:gd name="connsiteX40" fmla="*/ 279080 w 819148"/>
                    <a:gd name="connsiteY40" fmla="*/ 158035 h 1779189"/>
                    <a:gd name="connsiteX41" fmla="*/ 294320 w 819148"/>
                    <a:gd name="connsiteY41" fmla="*/ 58975 h 1779189"/>
                    <a:gd name="connsiteX42" fmla="*/ 317396 w 819148"/>
                    <a:gd name="connsiteY42" fmla="*/ 0 h 1779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819148" h="1779189">
                      <a:moveTo>
                        <a:pt x="317396" y="0"/>
                      </a:moveTo>
                      <a:lnTo>
                        <a:pt x="398460" y="17065"/>
                      </a:lnTo>
                      <a:lnTo>
                        <a:pt x="360360" y="112315"/>
                      </a:lnTo>
                      <a:lnTo>
                        <a:pt x="455608" y="302815"/>
                      </a:lnTo>
                      <a:lnTo>
                        <a:pt x="436560" y="359965"/>
                      </a:lnTo>
                      <a:lnTo>
                        <a:pt x="557208" y="613965"/>
                      </a:lnTo>
                      <a:lnTo>
                        <a:pt x="561784" y="609694"/>
                      </a:lnTo>
                      <a:lnTo>
                        <a:pt x="561972" y="612376"/>
                      </a:lnTo>
                      <a:lnTo>
                        <a:pt x="619124" y="679051"/>
                      </a:lnTo>
                      <a:lnTo>
                        <a:pt x="619124" y="769539"/>
                      </a:lnTo>
                      <a:lnTo>
                        <a:pt x="752472" y="779064"/>
                      </a:lnTo>
                      <a:lnTo>
                        <a:pt x="766760" y="821926"/>
                      </a:lnTo>
                      <a:lnTo>
                        <a:pt x="747712" y="964801"/>
                      </a:lnTo>
                      <a:lnTo>
                        <a:pt x="819148" y="1069576"/>
                      </a:lnTo>
                      <a:lnTo>
                        <a:pt x="785808" y="1112439"/>
                      </a:lnTo>
                      <a:lnTo>
                        <a:pt x="785808" y="1169589"/>
                      </a:lnTo>
                      <a:lnTo>
                        <a:pt x="690560" y="1241026"/>
                      </a:lnTo>
                      <a:lnTo>
                        <a:pt x="704848" y="1336276"/>
                      </a:lnTo>
                      <a:lnTo>
                        <a:pt x="609600" y="1369614"/>
                      </a:lnTo>
                      <a:lnTo>
                        <a:pt x="647696" y="1441051"/>
                      </a:lnTo>
                      <a:lnTo>
                        <a:pt x="628648" y="1545826"/>
                      </a:lnTo>
                      <a:lnTo>
                        <a:pt x="690560" y="1731564"/>
                      </a:lnTo>
                      <a:lnTo>
                        <a:pt x="495296" y="1731564"/>
                      </a:lnTo>
                      <a:lnTo>
                        <a:pt x="466724" y="1750614"/>
                      </a:lnTo>
                      <a:lnTo>
                        <a:pt x="347660" y="1722039"/>
                      </a:lnTo>
                      <a:lnTo>
                        <a:pt x="300036" y="1779189"/>
                      </a:lnTo>
                      <a:lnTo>
                        <a:pt x="128584" y="1736326"/>
                      </a:lnTo>
                      <a:lnTo>
                        <a:pt x="28572" y="1602976"/>
                      </a:lnTo>
                      <a:lnTo>
                        <a:pt x="66672" y="1507726"/>
                      </a:lnTo>
                      <a:lnTo>
                        <a:pt x="28572" y="1450576"/>
                      </a:lnTo>
                      <a:lnTo>
                        <a:pt x="47624" y="1412476"/>
                      </a:lnTo>
                      <a:lnTo>
                        <a:pt x="0" y="1293414"/>
                      </a:lnTo>
                      <a:lnTo>
                        <a:pt x="109536" y="1264839"/>
                      </a:lnTo>
                      <a:lnTo>
                        <a:pt x="152400" y="969564"/>
                      </a:lnTo>
                      <a:lnTo>
                        <a:pt x="204784" y="964801"/>
                      </a:lnTo>
                      <a:lnTo>
                        <a:pt x="323848" y="860026"/>
                      </a:lnTo>
                      <a:lnTo>
                        <a:pt x="347660" y="769539"/>
                      </a:lnTo>
                      <a:lnTo>
                        <a:pt x="180972" y="545701"/>
                      </a:lnTo>
                      <a:lnTo>
                        <a:pt x="192456" y="224210"/>
                      </a:lnTo>
                      <a:lnTo>
                        <a:pt x="195260" y="226615"/>
                      </a:lnTo>
                      <a:lnTo>
                        <a:pt x="279080" y="158035"/>
                      </a:lnTo>
                      <a:lnTo>
                        <a:pt x="294320" y="58975"/>
                      </a:lnTo>
                      <a:lnTo>
                        <a:pt x="3173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88D3B2BB-29ED-4A7D-8E6E-07EB20916EFC}"/>
                    </a:ext>
                  </a:extLst>
                </p:cNvPr>
                <p:cNvSpPr/>
                <p:nvPr/>
              </p:nvSpPr>
              <p:spPr>
                <a:xfrm>
                  <a:off x="49591912" y="-3600450"/>
                  <a:ext cx="781064" cy="457200"/>
                </a:xfrm>
                <a:custGeom>
                  <a:avLst/>
                  <a:gdLst>
                    <a:gd name="connsiteX0" fmla="*/ 52388 w 781064"/>
                    <a:gd name="connsiteY0" fmla="*/ 0 h 457200"/>
                    <a:gd name="connsiteX1" fmla="*/ 277352 w 781064"/>
                    <a:gd name="connsiteY1" fmla="*/ 112482 h 457200"/>
                    <a:gd name="connsiteX2" fmla="*/ 276224 w 781064"/>
                    <a:gd name="connsiteY2" fmla="*/ 119062 h 457200"/>
                    <a:gd name="connsiteX3" fmla="*/ 461964 w 781064"/>
                    <a:gd name="connsiteY3" fmla="*/ 204787 h 457200"/>
                    <a:gd name="connsiteX4" fmla="*/ 552452 w 781064"/>
                    <a:gd name="connsiteY4" fmla="*/ 333375 h 457200"/>
                    <a:gd name="connsiteX5" fmla="*/ 781064 w 781064"/>
                    <a:gd name="connsiteY5" fmla="*/ 433966 h 457200"/>
                    <a:gd name="connsiteX6" fmla="*/ 661988 w 781064"/>
                    <a:gd name="connsiteY6" fmla="*/ 457200 h 457200"/>
                    <a:gd name="connsiteX7" fmla="*/ 561976 w 781064"/>
                    <a:gd name="connsiteY7" fmla="*/ 419100 h 457200"/>
                    <a:gd name="connsiteX8" fmla="*/ 485776 w 781064"/>
                    <a:gd name="connsiteY8" fmla="*/ 357187 h 457200"/>
                    <a:gd name="connsiteX9" fmla="*/ 328612 w 781064"/>
                    <a:gd name="connsiteY9" fmla="*/ 376237 h 457200"/>
                    <a:gd name="connsiteX10" fmla="*/ 180976 w 781064"/>
                    <a:gd name="connsiteY10" fmla="*/ 219075 h 457200"/>
                    <a:gd name="connsiteX11" fmla="*/ 80964 w 781064"/>
                    <a:gd name="connsiteY11" fmla="*/ 185737 h 457200"/>
                    <a:gd name="connsiteX12" fmla="*/ 0 w 781064"/>
                    <a:gd name="connsiteY12" fmla="*/ 42862 h 457200"/>
                    <a:gd name="connsiteX13" fmla="*/ 52388 w 781064"/>
                    <a:gd name="connsiteY13" fmla="*/ 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81064" h="457200">
                      <a:moveTo>
                        <a:pt x="52388" y="0"/>
                      </a:moveTo>
                      <a:lnTo>
                        <a:pt x="277352" y="112482"/>
                      </a:lnTo>
                      <a:lnTo>
                        <a:pt x="276224" y="119062"/>
                      </a:lnTo>
                      <a:lnTo>
                        <a:pt x="461964" y="204787"/>
                      </a:lnTo>
                      <a:lnTo>
                        <a:pt x="552452" y="333375"/>
                      </a:lnTo>
                      <a:lnTo>
                        <a:pt x="781064" y="433966"/>
                      </a:lnTo>
                      <a:lnTo>
                        <a:pt x="661988" y="457200"/>
                      </a:lnTo>
                      <a:lnTo>
                        <a:pt x="561976" y="419100"/>
                      </a:lnTo>
                      <a:lnTo>
                        <a:pt x="485776" y="357187"/>
                      </a:lnTo>
                      <a:lnTo>
                        <a:pt x="328612" y="376237"/>
                      </a:lnTo>
                      <a:lnTo>
                        <a:pt x="180976" y="219075"/>
                      </a:lnTo>
                      <a:lnTo>
                        <a:pt x="80964" y="185737"/>
                      </a:lnTo>
                      <a:lnTo>
                        <a:pt x="0" y="42862"/>
                      </a:lnTo>
                      <a:lnTo>
                        <a:pt x="523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C66464E8-8D77-4BBE-A87B-65E29DDC7D43}"/>
                    </a:ext>
                  </a:extLst>
                </p:cNvPr>
                <p:cNvSpPr/>
                <p:nvPr/>
              </p:nvSpPr>
              <p:spPr>
                <a:xfrm>
                  <a:off x="49144240" y="-2207073"/>
                  <a:ext cx="1628772" cy="1675825"/>
                </a:xfrm>
                <a:custGeom>
                  <a:avLst/>
                  <a:gdLst>
                    <a:gd name="connsiteX0" fmla="*/ 1340288 w 1628772"/>
                    <a:gd name="connsiteY0" fmla="*/ 0 h 1675825"/>
                    <a:gd name="connsiteX1" fmla="*/ 1476372 w 1628772"/>
                    <a:gd name="connsiteY1" fmla="*/ 183010 h 1675825"/>
                    <a:gd name="connsiteX2" fmla="*/ 1585912 w 1628772"/>
                    <a:gd name="connsiteY2" fmla="*/ 202060 h 1675825"/>
                    <a:gd name="connsiteX3" fmla="*/ 1609724 w 1628772"/>
                    <a:gd name="connsiteY3" fmla="*/ 254448 h 1675825"/>
                    <a:gd name="connsiteX4" fmla="*/ 1571624 w 1628772"/>
                    <a:gd name="connsiteY4" fmla="*/ 287785 h 1675825"/>
                    <a:gd name="connsiteX5" fmla="*/ 1519236 w 1628772"/>
                    <a:gd name="connsiteY5" fmla="*/ 521148 h 1675825"/>
                    <a:gd name="connsiteX6" fmla="*/ 1538284 w 1628772"/>
                    <a:gd name="connsiteY6" fmla="*/ 568773 h 1675825"/>
                    <a:gd name="connsiteX7" fmla="*/ 1514472 w 1628772"/>
                    <a:gd name="connsiteY7" fmla="*/ 625923 h 1675825"/>
                    <a:gd name="connsiteX8" fmla="*/ 1514472 w 1628772"/>
                    <a:gd name="connsiteY8" fmla="*/ 764035 h 1675825"/>
                    <a:gd name="connsiteX9" fmla="*/ 1604960 w 1628772"/>
                    <a:gd name="connsiteY9" fmla="*/ 835473 h 1675825"/>
                    <a:gd name="connsiteX10" fmla="*/ 1628772 w 1628772"/>
                    <a:gd name="connsiteY10" fmla="*/ 945010 h 1675825"/>
                    <a:gd name="connsiteX11" fmla="*/ 1609724 w 1628772"/>
                    <a:gd name="connsiteY11" fmla="*/ 1002160 h 1675825"/>
                    <a:gd name="connsiteX12" fmla="*/ 1619248 w 1628772"/>
                    <a:gd name="connsiteY12" fmla="*/ 1159323 h 1675825"/>
                    <a:gd name="connsiteX13" fmla="*/ 1576384 w 1628772"/>
                    <a:gd name="connsiteY13" fmla="*/ 1183135 h 1675825"/>
                    <a:gd name="connsiteX14" fmla="*/ 1528760 w 1628772"/>
                    <a:gd name="connsiteY14" fmla="*/ 1321248 h 1675825"/>
                    <a:gd name="connsiteX15" fmla="*/ 1495424 w 1628772"/>
                    <a:gd name="connsiteY15" fmla="*/ 1368873 h 1675825"/>
                    <a:gd name="connsiteX16" fmla="*/ 1538284 w 1628772"/>
                    <a:gd name="connsiteY16" fmla="*/ 1416498 h 1675825"/>
                    <a:gd name="connsiteX17" fmla="*/ 1576032 w 1628772"/>
                    <a:gd name="connsiteY17" fmla="*/ 1638773 h 1675825"/>
                    <a:gd name="connsiteX18" fmla="*/ 1516748 w 1628772"/>
                    <a:gd name="connsiteY18" fmla="*/ 1675825 h 1675825"/>
                    <a:gd name="connsiteX19" fmla="*/ 1490660 w 1628772"/>
                    <a:gd name="connsiteY19" fmla="*/ 1658434 h 1675825"/>
                    <a:gd name="connsiteX20" fmla="*/ 1475184 w 1628772"/>
                    <a:gd name="connsiteY20" fmla="*/ 1668281 h 1675825"/>
                    <a:gd name="connsiteX21" fmla="*/ 1422080 w 1628772"/>
                    <a:gd name="connsiteY21" fmla="*/ 1597474 h 1675825"/>
                    <a:gd name="connsiteX22" fmla="*/ 1269680 w 1628772"/>
                    <a:gd name="connsiteY22" fmla="*/ 1460314 h 1675825"/>
                    <a:gd name="connsiteX23" fmla="*/ 1216340 w 1628772"/>
                    <a:gd name="connsiteY23" fmla="*/ 1391734 h 1675825"/>
                    <a:gd name="connsiteX24" fmla="*/ 1079180 w 1628772"/>
                    <a:gd name="connsiteY24" fmla="*/ 1346014 h 1675825"/>
                    <a:gd name="connsiteX25" fmla="*/ 1094420 w 1628772"/>
                    <a:gd name="connsiteY25" fmla="*/ 1292674 h 1675825"/>
                    <a:gd name="connsiteX26" fmla="*/ 934400 w 1628772"/>
                    <a:gd name="connsiteY26" fmla="*/ 1132654 h 1675825"/>
                    <a:gd name="connsiteX27" fmla="*/ 842960 w 1628772"/>
                    <a:gd name="connsiteY27" fmla="*/ 1132654 h 1675825"/>
                    <a:gd name="connsiteX28" fmla="*/ 736280 w 1628772"/>
                    <a:gd name="connsiteY28" fmla="*/ 1300294 h 1675825"/>
                    <a:gd name="connsiteX29" fmla="*/ 667700 w 1628772"/>
                    <a:gd name="connsiteY29" fmla="*/ 1353634 h 1675825"/>
                    <a:gd name="connsiteX30" fmla="*/ 599120 w 1628772"/>
                    <a:gd name="connsiteY30" fmla="*/ 1330774 h 1675825"/>
                    <a:gd name="connsiteX31" fmla="*/ 461960 w 1628772"/>
                    <a:gd name="connsiteY31" fmla="*/ 1330774 h 1675825"/>
                    <a:gd name="connsiteX32" fmla="*/ 416240 w 1628772"/>
                    <a:gd name="connsiteY32" fmla="*/ 1292674 h 1675825"/>
                    <a:gd name="connsiteX33" fmla="*/ 332420 w 1628772"/>
                    <a:gd name="connsiteY33" fmla="*/ 1330774 h 1675825"/>
                    <a:gd name="connsiteX34" fmla="*/ 294320 w 1628772"/>
                    <a:gd name="connsiteY34" fmla="*/ 1422214 h 1675825"/>
                    <a:gd name="connsiteX35" fmla="*/ 225772 w 1628772"/>
                    <a:gd name="connsiteY35" fmla="*/ 1467913 h 1675825"/>
                    <a:gd name="connsiteX36" fmla="*/ 171448 w 1628772"/>
                    <a:gd name="connsiteY36" fmla="*/ 1464123 h 1675825"/>
                    <a:gd name="connsiteX37" fmla="*/ 76200 w 1628772"/>
                    <a:gd name="connsiteY37" fmla="*/ 1421260 h 1675825"/>
                    <a:gd name="connsiteX38" fmla="*/ 66672 w 1628772"/>
                    <a:gd name="connsiteY38" fmla="*/ 1349823 h 1675825"/>
                    <a:gd name="connsiteX39" fmla="*/ 0 w 1628772"/>
                    <a:gd name="connsiteY39" fmla="*/ 1178373 h 1675825"/>
                    <a:gd name="connsiteX40" fmla="*/ 61912 w 1628772"/>
                    <a:gd name="connsiteY40" fmla="*/ 1092648 h 1675825"/>
                    <a:gd name="connsiteX41" fmla="*/ 33336 w 1628772"/>
                    <a:gd name="connsiteY41" fmla="*/ 1030735 h 1675825"/>
                    <a:gd name="connsiteX42" fmla="*/ 66672 w 1628772"/>
                    <a:gd name="connsiteY42" fmla="*/ 987873 h 1675825"/>
                    <a:gd name="connsiteX43" fmla="*/ 66672 w 1628772"/>
                    <a:gd name="connsiteY43" fmla="*/ 925960 h 1675825"/>
                    <a:gd name="connsiteX44" fmla="*/ 128584 w 1628772"/>
                    <a:gd name="connsiteY44" fmla="*/ 854523 h 1675825"/>
                    <a:gd name="connsiteX45" fmla="*/ 123824 w 1628772"/>
                    <a:gd name="connsiteY45" fmla="*/ 697360 h 1675825"/>
                    <a:gd name="connsiteX46" fmla="*/ 161924 w 1628772"/>
                    <a:gd name="connsiteY46" fmla="*/ 697360 h 1675825"/>
                    <a:gd name="connsiteX47" fmla="*/ 247648 w 1628772"/>
                    <a:gd name="connsiteY47" fmla="*/ 854523 h 1675825"/>
                    <a:gd name="connsiteX48" fmla="*/ 261936 w 1628772"/>
                    <a:gd name="connsiteY48" fmla="*/ 1011685 h 1675825"/>
                    <a:gd name="connsiteX49" fmla="*/ 361948 w 1628772"/>
                    <a:gd name="connsiteY49" fmla="*/ 1025973 h 1675825"/>
                    <a:gd name="connsiteX50" fmla="*/ 404808 w 1628772"/>
                    <a:gd name="connsiteY50" fmla="*/ 992635 h 1675825"/>
                    <a:gd name="connsiteX51" fmla="*/ 428624 w 1628772"/>
                    <a:gd name="connsiteY51" fmla="*/ 968823 h 1675825"/>
                    <a:gd name="connsiteX52" fmla="*/ 428624 w 1628772"/>
                    <a:gd name="connsiteY52" fmla="*/ 921198 h 1675825"/>
                    <a:gd name="connsiteX53" fmla="*/ 457200 w 1628772"/>
                    <a:gd name="connsiteY53" fmla="*/ 897385 h 1675825"/>
                    <a:gd name="connsiteX54" fmla="*/ 481008 w 1628772"/>
                    <a:gd name="connsiteY54" fmla="*/ 825948 h 1675825"/>
                    <a:gd name="connsiteX55" fmla="*/ 576260 w 1628772"/>
                    <a:gd name="connsiteY55" fmla="*/ 840235 h 1675825"/>
                    <a:gd name="connsiteX56" fmla="*/ 642936 w 1628772"/>
                    <a:gd name="connsiteY56" fmla="*/ 940248 h 1675825"/>
                    <a:gd name="connsiteX57" fmla="*/ 742948 w 1628772"/>
                    <a:gd name="connsiteY57" fmla="*/ 940248 h 1675825"/>
                    <a:gd name="connsiteX58" fmla="*/ 885824 w 1628772"/>
                    <a:gd name="connsiteY58" fmla="*/ 883098 h 1675825"/>
                    <a:gd name="connsiteX59" fmla="*/ 942972 w 1628772"/>
                    <a:gd name="connsiteY59" fmla="*/ 902148 h 1675825"/>
                    <a:gd name="connsiteX60" fmla="*/ 1052512 w 1628772"/>
                    <a:gd name="connsiteY60" fmla="*/ 883098 h 1675825"/>
                    <a:gd name="connsiteX61" fmla="*/ 1085848 w 1628772"/>
                    <a:gd name="connsiteY61" fmla="*/ 835473 h 1675825"/>
                    <a:gd name="connsiteX62" fmla="*/ 1119184 w 1628772"/>
                    <a:gd name="connsiteY62" fmla="*/ 783085 h 1675825"/>
                    <a:gd name="connsiteX63" fmla="*/ 1219200 w 1628772"/>
                    <a:gd name="connsiteY63" fmla="*/ 754510 h 1675825"/>
                    <a:gd name="connsiteX64" fmla="*/ 1319208 w 1628772"/>
                    <a:gd name="connsiteY64" fmla="*/ 649735 h 1675825"/>
                    <a:gd name="connsiteX65" fmla="*/ 1295400 w 1628772"/>
                    <a:gd name="connsiteY65" fmla="*/ 578298 h 1675825"/>
                    <a:gd name="connsiteX66" fmla="*/ 1333496 w 1628772"/>
                    <a:gd name="connsiteY66" fmla="*/ 554485 h 1675825"/>
                    <a:gd name="connsiteX67" fmla="*/ 1338260 w 1628772"/>
                    <a:gd name="connsiteY67" fmla="*/ 463998 h 1675825"/>
                    <a:gd name="connsiteX68" fmla="*/ 1285872 w 1628772"/>
                    <a:gd name="connsiteY68" fmla="*/ 383035 h 1675825"/>
                    <a:gd name="connsiteX69" fmla="*/ 1223960 w 1628772"/>
                    <a:gd name="connsiteY69" fmla="*/ 344935 h 1675825"/>
                    <a:gd name="connsiteX70" fmla="*/ 1190624 w 1628772"/>
                    <a:gd name="connsiteY70" fmla="*/ 268735 h 1675825"/>
                    <a:gd name="connsiteX71" fmla="*/ 1214436 w 1628772"/>
                    <a:gd name="connsiteY71" fmla="*/ 216348 h 1675825"/>
                    <a:gd name="connsiteX72" fmla="*/ 1247772 w 1628772"/>
                    <a:gd name="connsiteY72" fmla="*/ 202060 h 1675825"/>
                    <a:gd name="connsiteX73" fmla="*/ 1304924 w 1628772"/>
                    <a:gd name="connsiteY73" fmla="*/ 87760 h 1675825"/>
                    <a:gd name="connsiteX74" fmla="*/ 1323972 w 1628772"/>
                    <a:gd name="connsiteY74" fmla="*/ 6798 h 1675825"/>
                    <a:gd name="connsiteX75" fmla="*/ 1340288 w 1628772"/>
                    <a:gd name="connsiteY75" fmla="*/ 0 h 1675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1628772" h="1675825">
                      <a:moveTo>
                        <a:pt x="1340288" y="0"/>
                      </a:moveTo>
                      <a:lnTo>
                        <a:pt x="1476372" y="183010"/>
                      </a:lnTo>
                      <a:lnTo>
                        <a:pt x="1585912" y="202060"/>
                      </a:lnTo>
                      <a:lnTo>
                        <a:pt x="1609724" y="254448"/>
                      </a:lnTo>
                      <a:lnTo>
                        <a:pt x="1571624" y="287785"/>
                      </a:lnTo>
                      <a:lnTo>
                        <a:pt x="1519236" y="521148"/>
                      </a:lnTo>
                      <a:lnTo>
                        <a:pt x="1538284" y="568773"/>
                      </a:lnTo>
                      <a:lnTo>
                        <a:pt x="1514472" y="625923"/>
                      </a:lnTo>
                      <a:lnTo>
                        <a:pt x="1514472" y="764035"/>
                      </a:lnTo>
                      <a:lnTo>
                        <a:pt x="1604960" y="835473"/>
                      </a:lnTo>
                      <a:lnTo>
                        <a:pt x="1628772" y="945010"/>
                      </a:lnTo>
                      <a:lnTo>
                        <a:pt x="1609724" y="1002160"/>
                      </a:lnTo>
                      <a:lnTo>
                        <a:pt x="1619248" y="1159323"/>
                      </a:lnTo>
                      <a:lnTo>
                        <a:pt x="1576384" y="1183135"/>
                      </a:lnTo>
                      <a:lnTo>
                        <a:pt x="1528760" y="1321248"/>
                      </a:lnTo>
                      <a:lnTo>
                        <a:pt x="1495424" y="1368873"/>
                      </a:lnTo>
                      <a:lnTo>
                        <a:pt x="1538284" y="1416498"/>
                      </a:lnTo>
                      <a:lnTo>
                        <a:pt x="1576032" y="1638773"/>
                      </a:lnTo>
                      <a:lnTo>
                        <a:pt x="1516748" y="1675825"/>
                      </a:lnTo>
                      <a:lnTo>
                        <a:pt x="1490660" y="1658434"/>
                      </a:lnTo>
                      <a:lnTo>
                        <a:pt x="1475184" y="1668281"/>
                      </a:lnTo>
                      <a:lnTo>
                        <a:pt x="1422080" y="1597474"/>
                      </a:lnTo>
                      <a:lnTo>
                        <a:pt x="1269680" y="1460314"/>
                      </a:lnTo>
                      <a:lnTo>
                        <a:pt x="1216340" y="1391734"/>
                      </a:lnTo>
                      <a:lnTo>
                        <a:pt x="1079180" y="1346014"/>
                      </a:lnTo>
                      <a:lnTo>
                        <a:pt x="1094420" y="1292674"/>
                      </a:lnTo>
                      <a:lnTo>
                        <a:pt x="934400" y="1132654"/>
                      </a:lnTo>
                      <a:lnTo>
                        <a:pt x="842960" y="1132654"/>
                      </a:lnTo>
                      <a:lnTo>
                        <a:pt x="736280" y="1300294"/>
                      </a:lnTo>
                      <a:lnTo>
                        <a:pt x="667700" y="1353634"/>
                      </a:lnTo>
                      <a:lnTo>
                        <a:pt x="599120" y="1330774"/>
                      </a:lnTo>
                      <a:lnTo>
                        <a:pt x="461960" y="1330774"/>
                      </a:lnTo>
                      <a:lnTo>
                        <a:pt x="416240" y="1292674"/>
                      </a:lnTo>
                      <a:lnTo>
                        <a:pt x="332420" y="1330774"/>
                      </a:lnTo>
                      <a:lnTo>
                        <a:pt x="294320" y="1422214"/>
                      </a:lnTo>
                      <a:lnTo>
                        <a:pt x="225772" y="1467913"/>
                      </a:lnTo>
                      <a:lnTo>
                        <a:pt x="171448" y="1464123"/>
                      </a:lnTo>
                      <a:lnTo>
                        <a:pt x="76200" y="1421260"/>
                      </a:lnTo>
                      <a:lnTo>
                        <a:pt x="66672" y="1349823"/>
                      </a:lnTo>
                      <a:lnTo>
                        <a:pt x="0" y="1178373"/>
                      </a:lnTo>
                      <a:lnTo>
                        <a:pt x="61912" y="1092648"/>
                      </a:lnTo>
                      <a:lnTo>
                        <a:pt x="33336" y="1030735"/>
                      </a:lnTo>
                      <a:lnTo>
                        <a:pt x="66672" y="987873"/>
                      </a:lnTo>
                      <a:lnTo>
                        <a:pt x="66672" y="925960"/>
                      </a:lnTo>
                      <a:lnTo>
                        <a:pt x="128584" y="854523"/>
                      </a:lnTo>
                      <a:lnTo>
                        <a:pt x="123824" y="697360"/>
                      </a:lnTo>
                      <a:lnTo>
                        <a:pt x="161924" y="697360"/>
                      </a:lnTo>
                      <a:lnTo>
                        <a:pt x="247648" y="854523"/>
                      </a:lnTo>
                      <a:lnTo>
                        <a:pt x="261936" y="1011685"/>
                      </a:lnTo>
                      <a:lnTo>
                        <a:pt x="361948" y="1025973"/>
                      </a:lnTo>
                      <a:lnTo>
                        <a:pt x="404808" y="992635"/>
                      </a:lnTo>
                      <a:lnTo>
                        <a:pt x="428624" y="968823"/>
                      </a:lnTo>
                      <a:lnTo>
                        <a:pt x="428624" y="921198"/>
                      </a:lnTo>
                      <a:lnTo>
                        <a:pt x="457200" y="897385"/>
                      </a:lnTo>
                      <a:lnTo>
                        <a:pt x="481008" y="825948"/>
                      </a:lnTo>
                      <a:lnTo>
                        <a:pt x="576260" y="840235"/>
                      </a:lnTo>
                      <a:lnTo>
                        <a:pt x="642936" y="940248"/>
                      </a:lnTo>
                      <a:lnTo>
                        <a:pt x="742948" y="940248"/>
                      </a:lnTo>
                      <a:lnTo>
                        <a:pt x="885824" y="883098"/>
                      </a:lnTo>
                      <a:lnTo>
                        <a:pt x="942972" y="902148"/>
                      </a:lnTo>
                      <a:lnTo>
                        <a:pt x="1052512" y="883098"/>
                      </a:lnTo>
                      <a:lnTo>
                        <a:pt x="1085848" y="835473"/>
                      </a:lnTo>
                      <a:lnTo>
                        <a:pt x="1119184" y="783085"/>
                      </a:lnTo>
                      <a:lnTo>
                        <a:pt x="1219200" y="754510"/>
                      </a:lnTo>
                      <a:lnTo>
                        <a:pt x="1319208" y="649735"/>
                      </a:lnTo>
                      <a:lnTo>
                        <a:pt x="1295400" y="578298"/>
                      </a:lnTo>
                      <a:lnTo>
                        <a:pt x="1333496" y="554485"/>
                      </a:lnTo>
                      <a:lnTo>
                        <a:pt x="1338260" y="463998"/>
                      </a:lnTo>
                      <a:lnTo>
                        <a:pt x="1285872" y="383035"/>
                      </a:lnTo>
                      <a:lnTo>
                        <a:pt x="1223960" y="344935"/>
                      </a:lnTo>
                      <a:lnTo>
                        <a:pt x="1190624" y="268735"/>
                      </a:lnTo>
                      <a:lnTo>
                        <a:pt x="1214436" y="216348"/>
                      </a:lnTo>
                      <a:lnTo>
                        <a:pt x="1247772" y="202060"/>
                      </a:lnTo>
                      <a:lnTo>
                        <a:pt x="1304924" y="87760"/>
                      </a:lnTo>
                      <a:lnTo>
                        <a:pt x="1323972" y="6798"/>
                      </a:lnTo>
                      <a:lnTo>
                        <a:pt x="13402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3A746B52-060F-4D1B-B29F-187589AF2D97}"/>
                    </a:ext>
                  </a:extLst>
                </p:cNvPr>
                <p:cNvSpPr/>
                <p:nvPr/>
              </p:nvSpPr>
              <p:spPr>
                <a:xfrm>
                  <a:off x="48867824" y="-4560418"/>
                  <a:ext cx="1835072" cy="1760068"/>
                </a:xfrm>
                <a:custGeom>
                  <a:avLst/>
                  <a:gdLst>
                    <a:gd name="connsiteX0" fmla="*/ 291064 w 1835072"/>
                    <a:gd name="connsiteY0" fmla="*/ 0 h 1760068"/>
                    <a:gd name="connsiteX1" fmla="*/ 401824 w 1835072"/>
                    <a:gd name="connsiteY1" fmla="*/ 51919 h 1760068"/>
                    <a:gd name="connsiteX2" fmla="*/ 411488 w 1835072"/>
                    <a:gd name="connsiteY2" fmla="*/ 43865 h 1760068"/>
                    <a:gd name="connsiteX3" fmla="*/ 414528 w 1835072"/>
                    <a:gd name="connsiteY3" fmla="*/ 147169 h 1760068"/>
                    <a:gd name="connsiteX4" fmla="*/ 376424 w 1835072"/>
                    <a:gd name="connsiteY4" fmla="*/ 210669 h 1760068"/>
                    <a:gd name="connsiteX5" fmla="*/ 389128 w 1835072"/>
                    <a:gd name="connsiteY5" fmla="*/ 324969 h 1760068"/>
                    <a:gd name="connsiteX6" fmla="*/ 458976 w 1835072"/>
                    <a:gd name="connsiteY6" fmla="*/ 344019 h 1760068"/>
                    <a:gd name="connsiteX7" fmla="*/ 401824 w 1835072"/>
                    <a:gd name="connsiteY7" fmla="*/ 464669 h 1760068"/>
                    <a:gd name="connsiteX8" fmla="*/ 433576 w 1835072"/>
                    <a:gd name="connsiteY8" fmla="*/ 528169 h 1760068"/>
                    <a:gd name="connsiteX9" fmla="*/ 433576 w 1835072"/>
                    <a:gd name="connsiteY9" fmla="*/ 591669 h 1760068"/>
                    <a:gd name="connsiteX10" fmla="*/ 465328 w 1835072"/>
                    <a:gd name="connsiteY10" fmla="*/ 731369 h 1760068"/>
                    <a:gd name="connsiteX11" fmla="*/ 503424 w 1835072"/>
                    <a:gd name="connsiteY11" fmla="*/ 661519 h 1760068"/>
                    <a:gd name="connsiteX12" fmla="*/ 598676 w 1835072"/>
                    <a:gd name="connsiteY12" fmla="*/ 540869 h 1760068"/>
                    <a:gd name="connsiteX13" fmla="*/ 725676 w 1835072"/>
                    <a:gd name="connsiteY13" fmla="*/ 477369 h 1760068"/>
                    <a:gd name="connsiteX14" fmla="*/ 681224 w 1835072"/>
                    <a:gd name="connsiteY14" fmla="*/ 413869 h 1760068"/>
                    <a:gd name="connsiteX15" fmla="*/ 751076 w 1835072"/>
                    <a:gd name="connsiteY15" fmla="*/ 344019 h 1760068"/>
                    <a:gd name="connsiteX16" fmla="*/ 744728 w 1835072"/>
                    <a:gd name="connsiteY16" fmla="*/ 236069 h 1760068"/>
                    <a:gd name="connsiteX17" fmla="*/ 820476 w 1835072"/>
                    <a:gd name="connsiteY17" fmla="*/ 40718 h 1760068"/>
                    <a:gd name="connsiteX18" fmla="*/ 839976 w 1835072"/>
                    <a:gd name="connsiteY18" fmla="*/ 58269 h 1760068"/>
                    <a:gd name="connsiteX19" fmla="*/ 869896 w 1835072"/>
                    <a:gd name="connsiteY19" fmla="*/ 40318 h 1760068"/>
                    <a:gd name="connsiteX20" fmla="*/ 871728 w 1835072"/>
                    <a:gd name="connsiteY20" fmla="*/ 45569 h 1760068"/>
                    <a:gd name="connsiteX21" fmla="*/ 859024 w 1835072"/>
                    <a:gd name="connsiteY21" fmla="*/ 178919 h 1760068"/>
                    <a:gd name="connsiteX22" fmla="*/ 938212 w 1835072"/>
                    <a:gd name="connsiteY22" fmla="*/ 477392 h 1760068"/>
                    <a:gd name="connsiteX23" fmla="*/ 933640 w 1835072"/>
                    <a:gd name="connsiteY23" fmla="*/ 493243 h 1760068"/>
                    <a:gd name="connsiteX24" fmla="*/ 1071752 w 1835072"/>
                    <a:gd name="connsiteY24" fmla="*/ 655168 h 1760068"/>
                    <a:gd name="connsiteX25" fmla="*/ 1186052 w 1835072"/>
                    <a:gd name="connsiteY25" fmla="*/ 745655 h 1760068"/>
                    <a:gd name="connsiteX26" fmla="*/ 1233676 w 1835072"/>
                    <a:gd name="connsiteY26" fmla="*/ 750418 h 1760068"/>
                    <a:gd name="connsiteX27" fmla="*/ 1257488 w 1835072"/>
                    <a:gd name="connsiteY27" fmla="*/ 840905 h 1760068"/>
                    <a:gd name="connsiteX28" fmla="*/ 1305112 w 1835072"/>
                    <a:gd name="connsiteY28" fmla="*/ 840905 h 1760068"/>
                    <a:gd name="connsiteX29" fmla="*/ 1352740 w 1835072"/>
                    <a:gd name="connsiteY29" fmla="*/ 840905 h 1760068"/>
                    <a:gd name="connsiteX30" fmla="*/ 1409888 w 1835072"/>
                    <a:gd name="connsiteY30" fmla="*/ 836143 h 1760068"/>
                    <a:gd name="connsiteX31" fmla="*/ 1514664 w 1835072"/>
                    <a:gd name="connsiteY31" fmla="*/ 840905 h 1760068"/>
                    <a:gd name="connsiteX32" fmla="*/ 1600388 w 1835072"/>
                    <a:gd name="connsiteY32" fmla="*/ 931393 h 1760068"/>
                    <a:gd name="connsiteX33" fmla="*/ 1710176 w 1835072"/>
                    <a:gd name="connsiteY33" fmla="*/ 889570 h 1760068"/>
                    <a:gd name="connsiteX34" fmla="*/ 1741676 w 1835072"/>
                    <a:gd name="connsiteY34" fmla="*/ 934568 h 1760068"/>
                    <a:gd name="connsiteX35" fmla="*/ 1830576 w 1835072"/>
                    <a:gd name="connsiteY35" fmla="*/ 1150468 h 1760068"/>
                    <a:gd name="connsiteX36" fmla="*/ 1835072 w 1835072"/>
                    <a:gd name="connsiteY36" fmla="*/ 1148709 h 1760068"/>
                    <a:gd name="connsiteX37" fmla="*/ 1833752 w 1835072"/>
                    <a:gd name="connsiteY37" fmla="*/ 1150468 h 1760068"/>
                    <a:gd name="connsiteX38" fmla="*/ 1667064 w 1835072"/>
                    <a:gd name="connsiteY38" fmla="*/ 1164755 h 1760068"/>
                    <a:gd name="connsiteX39" fmla="*/ 1595624 w 1835072"/>
                    <a:gd name="connsiteY39" fmla="*/ 1117130 h 1760068"/>
                    <a:gd name="connsiteX40" fmla="*/ 1514664 w 1835072"/>
                    <a:gd name="connsiteY40" fmla="*/ 1083793 h 1760068"/>
                    <a:gd name="connsiteX41" fmla="*/ 1500376 w 1835072"/>
                    <a:gd name="connsiteY41" fmla="*/ 1031405 h 1760068"/>
                    <a:gd name="connsiteX42" fmla="*/ 1447988 w 1835072"/>
                    <a:gd name="connsiteY42" fmla="*/ 1026643 h 1760068"/>
                    <a:gd name="connsiteX43" fmla="*/ 1357500 w 1835072"/>
                    <a:gd name="connsiteY43" fmla="*/ 1026643 h 1760068"/>
                    <a:gd name="connsiteX44" fmla="*/ 1224152 w 1835072"/>
                    <a:gd name="connsiteY44" fmla="*/ 988543 h 1760068"/>
                    <a:gd name="connsiteX45" fmla="*/ 1124140 w 1835072"/>
                    <a:gd name="connsiteY45" fmla="*/ 888530 h 1760068"/>
                    <a:gd name="connsiteX46" fmla="*/ 1062224 w 1835072"/>
                    <a:gd name="connsiteY46" fmla="*/ 883768 h 1760068"/>
                    <a:gd name="connsiteX47" fmla="*/ 1028888 w 1835072"/>
                    <a:gd name="connsiteY47" fmla="*/ 912343 h 1760068"/>
                    <a:gd name="connsiteX48" fmla="*/ 1001440 w 1835072"/>
                    <a:gd name="connsiteY48" fmla="*/ 1072450 h 1760068"/>
                    <a:gd name="connsiteX49" fmla="*/ 776476 w 1835072"/>
                    <a:gd name="connsiteY49" fmla="*/ 959968 h 1760068"/>
                    <a:gd name="connsiteX50" fmla="*/ 724088 w 1835072"/>
                    <a:gd name="connsiteY50" fmla="*/ 1002830 h 1760068"/>
                    <a:gd name="connsiteX51" fmla="*/ 805052 w 1835072"/>
                    <a:gd name="connsiteY51" fmla="*/ 1145705 h 1760068"/>
                    <a:gd name="connsiteX52" fmla="*/ 905064 w 1835072"/>
                    <a:gd name="connsiteY52" fmla="*/ 1179043 h 1760068"/>
                    <a:gd name="connsiteX53" fmla="*/ 1052700 w 1835072"/>
                    <a:gd name="connsiteY53" fmla="*/ 1336205 h 1760068"/>
                    <a:gd name="connsiteX54" fmla="*/ 1209864 w 1835072"/>
                    <a:gd name="connsiteY54" fmla="*/ 1317155 h 1760068"/>
                    <a:gd name="connsiteX55" fmla="*/ 1276392 w 1835072"/>
                    <a:gd name="connsiteY55" fmla="*/ 1371211 h 1760068"/>
                    <a:gd name="connsiteX56" fmla="*/ 1219388 w 1835072"/>
                    <a:gd name="connsiteY56" fmla="*/ 1402880 h 1760068"/>
                    <a:gd name="connsiteX57" fmla="*/ 952688 w 1835072"/>
                    <a:gd name="connsiteY57" fmla="*/ 1426693 h 1760068"/>
                    <a:gd name="connsiteX58" fmla="*/ 919352 w 1835072"/>
                    <a:gd name="connsiteY58" fmla="*/ 1355255 h 1760068"/>
                    <a:gd name="connsiteX59" fmla="*/ 824100 w 1835072"/>
                    <a:gd name="connsiteY59" fmla="*/ 1255243 h 1760068"/>
                    <a:gd name="connsiteX60" fmla="*/ 752664 w 1835072"/>
                    <a:gd name="connsiteY60" fmla="*/ 1250480 h 1760068"/>
                    <a:gd name="connsiteX61" fmla="*/ 752664 w 1835072"/>
                    <a:gd name="connsiteY61" fmla="*/ 1336205 h 1760068"/>
                    <a:gd name="connsiteX62" fmla="*/ 728852 w 1835072"/>
                    <a:gd name="connsiteY62" fmla="*/ 1426693 h 1760068"/>
                    <a:gd name="connsiteX63" fmla="*/ 633600 w 1835072"/>
                    <a:gd name="connsiteY63" fmla="*/ 1445743 h 1760068"/>
                    <a:gd name="connsiteX64" fmla="*/ 590740 w 1835072"/>
                    <a:gd name="connsiteY64" fmla="*/ 1483843 h 1760068"/>
                    <a:gd name="connsiteX65" fmla="*/ 571688 w 1835072"/>
                    <a:gd name="connsiteY65" fmla="*/ 1569568 h 1760068"/>
                    <a:gd name="connsiteX66" fmla="*/ 528824 w 1835072"/>
                    <a:gd name="connsiteY66" fmla="*/ 1607668 h 1760068"/>
                    <a:gd name="connsiteX67" fmla="*/ 524064 w 1835072"/>
                    <a:gd name="connsiteY67" fmla="*/ 1760068 h 1760068"/>
                    <a:gd name="connsiteX68" fmla="*/ 485964 w 1835072"/>
                    <a:gd name="connsiteY68" fmla="*/ 1726730 h 1760068"/>
                    <a:gd name="connsiteX69" fmla="*/ 409764 w 1835072"/>
                    <a:gd name="connsiteY69" fmla="*/ 1612430 h 1760068"/>
                    <a:gd name="connsiteX70" fmla="*/ 400240 w 1835072"/>
                    <a:gd name="connsiteY70" fmla="*/ 1479080 h 1760068"/>
                    <a:gd name="connsiteX71" fmla="*/ 409764 w 1835072"/>
                    <a:gd name="connsiteY71" fmla="*/ 1369543 h 1760068"/>
                    <a:gd name="connsiteX72" fmla="*/ 338328 w 1835072"/>
                    <a:gd name="connsiteY72" fmla="*/ 1264768 h 1760068"/>
                    <a:gd name="connsiteX73" fmla="*/ 128776 w 1835072"/>
                    <a:gd name="connsiteY73" fmla="*/ 1336205 h 1760068"/>
                    <a:gd name="connsiteX74" fmla="*/ 126756 w 1835072"/>
                    <a:gd name="connsiteY74" fmla="*/ 1334906 h 1760068"/>
                    <a:gd name="connsiteX75" fmla="*/ 66864 w 1835072"/>
                    <a:gd name="connsiteY75" fmla="*/ 1155230 h 1760068"/>
                    <a:gd name="connsiteX76" fmla="*/ 85912 w 1835072"/>
                    <a:gd name="connsiteY76" fmla="*/ 1050455 h 1760068"/>
                    <a:gd name="connsiteX77" fmla="*/ 47816 w 1835072"/>
                    <a:gd name="connsiteY77" fmla="*/ 979018 h 1760068"/>
                    <a:gd name="connsiteX78" fmla="*/ 143064 w 1835072"/>
                    <a:gd name="connsiteY78" fmla="*/ 945680 h 1760068"/>
                    <a:gd name="connsiteX79" fmla="*/ 128776 w 1835072"/>
                    <a:gd name="connsiteY79" fmla="*/ 850430 h 1760068"/>
                    <a:gd name="connsiteX80" fmla="*/ 224024 w 1835072"/>
                    <a:gd name="connsiteY80" fmla="*/ 778993 h 1760068"/>
                    <a:gd name="connsiteX81" fmla="*/ 224024 w 1835072"/>
                    <a:gd name="connsiteY81" fmla="*/ 721843 h 1760068"/>
                    <a:gd name="connsiteX82" fmla="*/ 257364 w 1835072"/>
                    <a:gd name="connsiteY82" fmla="*/ 678980 h 1760068"/>
                    <a:gd name="connsiteX83" fmla="*/ 185928 w 1835072"/>
                    <a:gd name="connsiteY83" fmla="*/ 574205 h 1760068"/>
                    <a:gd name="connsiteX84" fmla="*/ 204976 w 1835072"/>
                    <a:gd name="connsiteY84" fmla="*/ 431330 h 1760068"/>
                    <a:gd name="connsiteX85" fmla="*/ 190688 w 1835072"/>
                    <a:gd name="connsiteY85" fmla="*/ 388468 h 1760068"/>
                    <a:gd name="connsiteX86" fmla="*/ 57340 w 1835072"/>
                    <a:gd name="connsiteY86" fmla="*/ 378943 h 1760068"/>
                    <a:gd name="connsiteX87" fmla="*/ 57340 w 1835072"/>
                    <a:gd name="connsiteY87" fmla="*/ 288455 h 1760068"/>
                    <a:gd name="connsiteX88" fmla="*/ 188 w 1835072"/>
                    <a:gd name="connsiteY88" fmla="*/ 221780 h 1760068"/>
                    <a:gd name="connsiteX89" fmla="*/ 0 w 1835072"/>
                    <a:gd name="connsiteY89" fmla="*/ 219098 h 1760068"/>
                    <a:gd name="connsiteX90" fmla="*/ 90676 w 1835072"/>
                    <a:gd name="connsiteY90" fmla="*/ 134469 h 1760068"/>
                    <a:gd name="connsiteX91" fmla="*/ 122424 w 1835072"/>
                    <a:gd name="connsiteY91" fmla="*/ 51919 h 1760068"/>
                    <a:gd name="connsiteX92" fmla="*/ 179576 w 1835072"/>
                    <a:gd name="connsiteY92" fmla="*/ 51919 h 1760068"/>
                    <a:gd name="connsiteX93" fmla="*/ 287528 w 1835072"/>
                    <a:gd name="connsiteY93" fmla="*/ 26519 h 1760068"/>
                    <a:gd name="connsiteX94" fmla="*/ 291064 w 1835072"/>
                    <a:gd name="connsiteY94" fmla="*/ 0 h 176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835072" h="1760068">
                      <a:moveTo>
                        <a:pt x="291064" y="0"/>
                      </a:moveTo>
                      <a:lnTo>
                        <a:pt x="401824" y="51919"/>
                      </a:lnTo>
                      <a:lnTo>
                        <a:pt x="411488" y="43865"/>
                      </a:lnTo>
                      <a:lnTo>
                        <a:pt x="414528" y="147169"/>
                      </a:lnTo>
                      <a:lnTo>
                        <a:pt x="376424" y="210669"/>
                      </a:lnTo>
                      <a:lnTo>
                        <a:pt x="389128" y="324969"/>
                      </a:lnTo>
                      <a:lnTo>
                        <a:pt x="458976" y="344019"/>
                      </a:lnTo>
                      <a:lnTo>
                        <a:pt x="401824" y="464669"/>
                      </a:lnTo>
                      <a:lnTo>
                        <a:pt x="433576" y="528169"/>
                      </a:lnTo>
                      <a:lnTo>
                        <a:pt x="433576" y="591669"/>
                      </a:lnTo>
                      <a:lnTo>
                        <a:pt x="465328" y="731369"/>
                      </a:lnTo>
                      <a:lnTo>
                        <a:pt x="503424" y="661519"/>
                      </a:lnTo>
                      <a:lnTo>
                        <a:pt x="598676" y="540869"/>
                      </a:lnTo>
                      <a:lnTo>
                        <a:pt x="725676" y="477369"/>
                      </a:lnTo>
                      <a:lnTo>
                        <a:pt x="681224" y="413869"/>
                      </a:lnTo>
                      <a:lnTo>
                        <a:pt x="751076" y="344019"/>
                      </a:lnTo>
                      <a:lnTo>
                        <a:pt x="744728" y="236069"/>
                      </a:lnTo>
                      <a:lnTo>
                        <a:pt x="820476" y="40718"/>
                      </a:lnTo>
                      <a:lnTo>
                        <a:pt x="839976" y="58269"/>
                      </a:lnTo>
                      <a:lnTo>
                        <a:pt x="869896" y="40318"/>
                      </a:lnTo>
                      <a:lnTo>
                        <a:pt x="871728" y="45569"/>
                      </a:lnTo>
                      <a:lnTo>
                        <a:pt x="859024" y="178919"/>
                      </a:lnTo>
                      <a:lnTo>
                        <a:pt x="938212" y="477392"/>
                      </a:lnTo>
                      <a:lnTo>
                        <a:pt x="933640" y="493243"/>
                      </a:lnTo>
                      <a:lnTo>
                        <a:pt x="1071752" y="655168"/>
                      </a:lnTo>
                      <a:lnTo>
                        <a:pt x="1186052" y="745655"/>
                      </a:lnTo>
                      <a:lnTo>
                        <a:pt x="1233676" y="750418"/>
                      </a:lnTo>
                      <a:lnTo>
                        <a:pt x="1257488" y="840905"/>
                      </a:lnTo>
                      <a:lnTo>
                        <a:pt x="1305112" y="840905"/>
                      </a:lnTo>
                      <a:lnTo>
                        <a:pt x="1352740" y="840905"/>
                      </a:lnTo>
                      <a:lnTo>
                        <a:pt x="1409888" y="836143"/>
                      </a:lnTo>
                      <a:lnTo>
                        <a:pt x="1514664" y="840905"/>
                      </a:lnTo>
                      <a:lnTo>
                        <a:pt x="1600388" y="931393"/>
                      </a:lnTo>
                      <a:lnTo>
                        <a:pt x="1710176" y="889570"/>
                      </a:lnTo>
                      <a:lnTo>
                        <a:pt x="1741676" y="934568"/>
                      </a:lnTo>
                      <a:lnTo>
                        <a:pt x="1830576" y="1150468"/>
                      </a:lnTo>
                      <a:lnTo>
                        <a:pt x="1835072" y="1148709"/>
                      </a:lnTo>
                      <a:lnTo>
                        <a:pt x="1833752" y="1150468"/>
                      </a:lnTo>
                      <a:lnTo>
                        <a:pt x="1667064" y="1164755"/>
                      </a:lnTo>
                      <a:lnTo>
                        <a:pt x="1595624" y="1117130"/>
                      </a:lnTo>
                      <a:lnTo>
                        <a:pt x="1514664" y="1083793"/>
                      </a:lnTo>
                      <a:lnTo>
                        <a:pt x="1500376" y="1031405"/>
                      </a:lnTo>
                      <a:cubicBezTo>
                        <a:pt x="1454360" y="1026292"/>
                        <a:pt x="1471888" y="1026643"/>
                        <a:pt x="1447988" y="1026643"/>
                      </a:cubicBezTo>
                      <a:lnTo>
                        <a:pt x="1357500" y="1026643"/>
                      </a:lnTo>
                      <a:lnTo>
                        <a:pt x="1224152" y="988543"/>
                      </a:lnTo>
                      <a:lnTo>
                        <a:pt x="1124140" y="888530"/>
                      </a:lnTo>
                      <a:lnTo>
                        <a:pt x="1062224" y="883768"/>
                      </a:lnTo>
                      <a:lnTo>
                        <a:pt x="1028888" y="912343"/>
                      </a:lnTo>
                      <a:lnTo>
                        <a:pt x="1001440" y="1072450"/>
                      </a:lnTo>
                      <a:lnTo>
                        <a:pt x="776476" y="959968"/>
                      </a:lnTo>
                      <a:lnTo>
                        <a:pt x="724088" y="1002830"/>
                      </a:lnTo>
                      <a:lnTo>
                        <a:pt x="805052" y="1145705"/>
                      </a:lnTo>
                      <a:lnTo>
                        <a:pt x="905064" y="1179043"/>
                      </a:lnTo>
                      <a:lnTo>
                        <a:pt x="1052700" y="1336205"/>
                      </a:lnTo>
                      <a:lnTo>
                        <a:pt x="1209864" y="1317155"/>
                      </a:lnTo>
                      <a:lnTo>
                        <a:pt x="1276392" y="1371211"/>
                      </a:lnTo>
                      <a:lnTo>
                        <a:pt x="1219388" y="1402880"/>
                      </a:lnTo>
                      <a:lnTo>
                        <a:pt x="952688" y="1426693"/>
                      </a:lnTo>
                      <a:lnTo>
                        <a:pt x="919352" y="1355255"/>
                      </a:lnTo>
                      <a:lnTo>
                        <a:pt x="824100" y="1255243"/>
                      </a:lnTo>
                      <a:lnTo>
                        <a:pt x="752664" y="1250480"/>
                      </a:lnTo>
                      <a:lnTo>
                        <a:pt x="752664" y="1336205"/>
                      </a:lnTo>
                      <a:lnTo>
                        <a:pt x="728852" y="1426693"/>
                      </a:lnTo>
                      <a:lnTo>
                        <a:pt x="633600" y="1445743"/>
                      </a:lnTo>
                      <a:lnTo>
                        <a:pt x="590740" y="1483843"/>
                      </a:lnTo>
                      <a:lnTo>
                        <a:pt x="571688" y="1569568"/>
                      </a:lnTo>
                      <a:lnTo>
                        <a:pt x="528824" y="1607668"/>
                      </a:lnTo>
                      <a:lnTo>
                        <a:pt x="524064" y="1760068"/>
                      </a:lnTo>
                      <a:lnTo>
                        <a:pt x="485964" y="1726730"/>
                      </a:lnTo>
                      <a:lnTo>
                        <a:pt x="409764" y="1612430"/>
                      </a:lnTo>
                      <a:lnTo>
                        <a:pt x="400240" y="1479080"/>
                      </a:lnTo>
                      <a:lnTo>
                        <a:pt x="409764" y="1369543"/>
                      </a:lnTo>
                      <a:lnTo>
                        <a:pt x="338328" y="1264768"/>
                      </a:lnTo>
                      <a:lnTo>
                        <a:pt x="128776" y="1336205"/>
                      </a:lnTo>
                      <a:lnTo>
                        <a:pt x="126756" y="1334906"/>
                      </a:lnTo>
                      <a:lnTo>
                        <a:pt x="66864" y="1155230"/>
                      </a:lnTo>
                      <a:lnTo>
                        <a:pt x="85912" y="1050455"/>
                      </a:lnTo>
                      <a:lnTo>
                        <a:pt x="47816" y="979018"/>
                      </a:lnTo>
                      <a:lnTo>
                        <a:pt x="143064" y="945680"/>
                      </a:lnTo>
                      <a:lnTo>
                        <a:pt x="128776" y="850430"/>
                      </a:lnTo>
                      <a:lnTo>
                        <a:pt x="224024" y="778993"/>
                      </a:lnTo>
                      <a:lnTo>
                        <a:pt x="224024" y="721843"/>
                      </a:lnTo>
                      <a:lnTo>
                        <a:pt x="257364" y="678980"/>
                      </a:lnTo>
                      <a:lnTo>
                        <a:pt x="185928" y="574205"/>
                      </a:lnTo>
                      <a:lnTo>
                        <a:pt x="204976" y="431330"/>
                      </a:lnTo>
                      <a:lnTo>
                        <a:pt x="190688" y="388468"/>
                      </a:lnTo>
                      <a:lnTo>
                        <a:pt x="57340" y="378943"/>
                      </a:lnTo>
                      <a:lnTo>
                        <a:pt x="57340" y="288455"/>
                      </a:lnTo>
                      <a:lnTo>
                        <a:pt x="188" y="221780"/>
                      </a:lnTo>
                      <a:lnTo>
                        <a:pt x="0" y="219098"/>
                      </a:lnTo>
                      <a:lnTo>
                        <a:pt x="90676" y="134469"/>
                      </a:lnTo>
                      <a:lnTo>
                        <a:pt x="122424" y="51919"/>
                      </a:lnTo>
                      <a:lnTo>
                        <a:pt x="179576" y="51919"/>
                      </a:lnTo>
                      <a:lnTo>
                        <a:pt x="287528" y="26519"/>
                      </a:lnTo>
                      <a:lnTo>
                        <a:pt x="2910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608FBEFC-FC71-42C8-A2D6-B988514B750F}"/>
                    </a:ext>
                  </a:extLst>
                </p:cNvPr>
                <p:cNvSpPr/>
                <p:nvPr/>
              </p:nvSpPr>
              <p:spPr>
                <a:xfrm>
                  <a:off x="47933868" y="-4770118"/>
                  <a:ext cx="719832" cy="998219"/>
                </a:xfrm>
                <a:custGeom>
                  <a:avLst/>
                  <a:gdLst>
                    <a:gd name="connsiteX0" fmla="*/ 514092 w 719832"/>
                    <a:gd name="connsiteY0" fmla="*/ 0 h 998219"/>
                    <a:gd name="connsiteX1" fmla="*/ 564628 w 719832"/>
                    <a:gd name="connsiteY1" fmla="*/ 43315 h 998219"/>
                    <a:gd name="connsiteX2" fmla="*/ 553144 w 719832"/>
                    <a:gd name="connsiteY2" fmla="*/ 364806 h 998219"/>
                    <a:gd name="connsiteX3" fmla="*/ 719832 w 719832"/>
                    <a:gd name="connsiteY3" fmla="*/ 588644 h 998219"/>
                    <a:gd name="connsiteX4" fmla="*/ 696020 w 719832"/>
                    <a:gd name="connsiteY4" fmla="*/ 679131 h 998219"/>
                    <a:gd name="connsiteX5" fmla="*/ 576956 w 719832"/>
                    <a:gd name="connsiteY5" fmla="*/ 783906 h 998219"/>
                    <a:gd name="connsiteX6" fmla="*/ 524572 w 719832"/>
                    <a:gd name="connsiteY6" fmla="*/ 788669 h 998219"/>
                    <a:gd name="connsiteX7" fmla="*/ 508876 w 719832"/>
                    <a:gd name="connsiteY7" fmla="*/ 896799 h 998219"/>
                    <a:gd name="connsiteX8" fmla="*/ 443608 w 719832"/>
                    <a:gd name="connsiteY8" fmla="*/ 831531 h 998219"/>
                    <a:gd name="connsiteX9" fmla="*/ 267396 w 719832"/>
                    <a:gd name="connsiteY9" fmla="*/ 888681 h 998219"/>
                    <a:gd name="connsiteX10" fmla="*/ 172144 w 719832"/>
                    <a:gd name="connsiteY10" fmla="*/ 998219 h 998219"/>
                    <a:gd name="connsiteX11" fmla="*/ 91180 w 719832"/>
                    <a:gd name="connsiteY11" fmla="*/ 993456 h 998219"/>
                    <a:gd name="connsiteX12" fmla="*/ 72132 w 719832"/>
                    <a:gd name="connsiteY12" fmla="*/ 869631 h 998219"/>
                    <a:gd name="connsiteX13" fmla="*/ 72132 w 719832"/>
                    <a:gd name="connsiteY13" fmla="*/ 731519 h 998219"/>
                    <a:gd name="connsiteX14" fmla="*/ 0 w 719832"/>
                    <a:gd name="connsiteY14" fmla="*/ 656610 h 998219"/>
                    <a:gd name="connsiteX15" fmla="*/ 87372 w 719832"/>
                    <a:gd name="connsiteY15" fmla="*/ 495304 h 998219"/>
                    <a:gd name="connsiteX16" fmla="*/ 163572 w 719832"/>
                    <a:gd name="connsiteY16" fmla="*/ 464824 h 998219"/>
                    <a:gd name="connsiteX17" fmla="*/ 125472 w 719832"/>
                    <a:gd name="connsiteY17" fmla="*/ 381004 h 998219"/>
                    <a:gd name="connsiteX18" fmla="*/ 125472 w 719832"/>
                    <a:gd name="connsiteY18" fmla="*/ 266704 h 998219"/>
                    <a:gd name="connsiteX19" fmla="*/ 121932 w 719832"/>
                    <a:gd name="connsiteY19" fmla="*/ 262620 h 998219"/>
                    <a:gd name="connsiteX20" fmla="*/ 163572 w 719832"/>
                    <a:gd name="connsiteY20" fmla="*/ 220980 h 998219"/>
                    <a:gd name="connsiteX21" fmla="*/ 255012 w 719832"/>
                    <a:gd name="connsiteY21" fmla="*/ 167640 h 998219"/>
                    <a:gd name="connsiteX22" fmla="*/ 285492 w 719832"/>
                    <a:gd name="connsiteY22" fmla="*/ 53340 h 998219"/>
                    <a:gd name="connsiteX23" fmla="*/ 422652 w 719832"/>
                    <a:gd name="connsiteY23" fmla="*/ 53340 h 998219"/>
                    <a:gd name="connsiteX24" fmla="*/ 514092 w 719832"/>
                    <a:gd name="connsiteY24" fmla="*/ 0 h 998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19832" h="998219">
                      <a:moveTo>
                        <a:pt x="514092" y="0"/>
                      </a:moveTo>
                      <a:lnTo>
                        <a:pt x="564628" y="43315"/>
                      </a:lnTo>
                      <a:lnTo>
                        <a:pt x="553144" y="364806"/>
                      </a:lnTo>
                      <a:lnTo>
                        <a:pt x="719832" y="588644"/>
                      </a:lnTo>
                      <a:lnTo>
                        <a:pt x="696020" y="679131"/>
                      </a:lnTo>
                      <a:lnTo>
                        <a:pt x="576956" y="783906"/>
                      </a:lnTo>
                      <a:lnTo>
                        <a:pt x="524572" y="788669"/>
                      </a:lnTo>
                      <a:lnTo>
                        <a:pt x="508876" y="896799"/>
                      </a:lnTo>
                      <a:lnTo>
                        <a:pt x="443608" y="831531"/>
                      </a:lnTo>
                      <a:lnTo>
                        <a:pt x="267396" y="888681"/>
                      </a:lnTo>
                      <a:lnTo>
                        <a:pt x="172144" y="998219"/>
                      </a:lnTo>
                      <a:lnTo>
                        <a:pt x="91180" y="993456"/>
                      </a:lnTo>
                      <a:lnTo>
                        <a:pt x="72132" y="869631"/>
                      </a:lnTo>
                      <a:lnTo>
                        <a:pt x="72132" y="731519"/>
                      </a:lnTo>
                      <a:lnTo>
                        <a:pt x="0" y="656610"/>
                      </a:lnTo>
                      <a:lnTo>
                        <a:pt x="87372" y="495304"/>
                      </a:lnTo>
                      <a:lnTo>
                        <a:pt x="163572" y="464824"/>
                      </a:lnTo>
                      <a:lnTo>
                        <a:pt x="125472" y="381004"/>
                      </a:lnTo>
                      <a:lnTo>
                        <a:pt x="125472" y="266704"/>
                      </a:lnTo>
                      <a:lnTo>
                        <a:pt x="121932" y="262620"/>
                      </a:lnTo>
                      <a:lnTo>
                        <a:pt x="163572" y="220980"/>
                      </a:lnTo>
                      <a:lnTo>
                        <a:pt x="255012" y="167640"/>
                      </a:lnTo>
                      <a:lnTo>
                        <a:pt x="285492" y="53340"/>
                      </a:lnTo>
                      <a:lnTo>
                        <a:pt x="422652" y="53340"/>
                      </a:lnTo>
                      <a:lnTo>
                        <a:pt x="5140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F41B91E0-FEB4-483C-8AFF-B7F2366CAB6D}"/>
                    </a:ext>
                  </a:extLst>
                </p:cNvPr>
                <p:cNvSpPr/>
                <p:nvPr/>
              </p:nvSpPr>
              <p:spPr>
                <a:xfrm>
                  <a:off x="49392364" y="-3344829"/>
                  <a:ext cx="1794988" cy="1077746"/>
                </a:xfrm>
                <a:custGeom>
                  <a:avLst/>
                  <a:gdLst>
                    <a:gd name="connsiteX0" fmla="*/ 1778620 w 1794988"/>
                    <a:gd name="connsiteY0" fmla="*/ 0 h 1077746"/>
                    <a:gd name="connsiteX1" fmla="*/ 1794988 w 1794988"/>
                    <a:gd name="connsiteY1" fmla="*/ 87279 h 1077746"/>
                    <a:gd name="connsiteX2" fmla="*/ 1763236 w 1794988"/>
                    <a:gd name="connsiteY2" fmla="*/ 258729 h 1077746"/>
                    <a:gd name="connsiteX3" fmla="*/ 1745896 w 1794988"/>
                    <a:gd name="connsiteY3" fmla="*/ 432135 h 1077746"/>
                    <a:gd name="connsiteX4" fmla="*/ 1661636 w 1794988"/>
                    <a:gd name="connsiteY4" fmla="*/ 444466 h 1077746"/>
                    <a:gd name="connsiteX5" fmla="*/ 1609248 w 1794988"/>
                    <a:gd name="connsiteY5" fmla="*/ 525429 h 1077746"/>
                    <a:gd name="connsiteX6" fmla="*/ 1618772 w 1794988"/>
                    <a:gd name="connsiteY6" fmla="*/ 587341 h 1077746"/>
                    <a:gd name="connsiteX7" fmla="*/ 1585436 w 1794988"/>
                    <a:gd name="connsiteY7" fmla="*/ 625441 h 1077746"/>
                    <a:gd name="connsiteX8" fmla="*/ 1499712 w 1794988"/>
                    <a:gd name="connsiteY8" fmla="*/ 596866 h 1077746"/>
                    <a:gd name="connsiteX9" fmla="*/ 1475900 w 1794988"/>
                    <a:gd name="connsiteY9" fmla="*/ 677829 h 1077746"/>
                    <a:gd name="connsiteX10" fmla="*/ 1309212 w 1794988"/>
                    <a:gd name="connsiteY10" fmla="*/ 858804 h 1077746"/>
                    <a:gd name="connsiteX11" fmla="*/ 1213960 w 1794988"/>
                    <a:gd name="connsiteY11" fmla="*/ 911191 h 1077746"/>
                    <a:gd name="connsiteX12" fmla="*/ 1199676 w 1794988"/>
                    <a:gd name="connsiteY12" fmla="*/ 977866 h 1077746"/>
                    <a:gd name="connsiteX13" fmla="*/ 1123476 w 1794988"/>
                    <a:gd name="connsiteY13" fmla="*/ 1073116 h 1077746"/>
                    <a:gd name="connsiteX14" fmla="*/ 1120984 w 1794988"/>
                    <a:gd name="connsiteY14" fmla="*/ 1077746 h 1077746"/>
                    <a:gd name="connsiteX15" fmla="*/ 942500 w 1794988"/>
                    <a:gd name="connsiteY15" fmla="*/ 863566 h 1077746"/>
                    <a:gd name="connsiteX16" fmla="*/ 861536 w 1794988"/>
                    <a:gd name="connsiteY16" fmla="*/ 863566 h 1077746"/>
                    <a:gd name="connsiteX17" fmla="*/ 823436 w 1794988"/>
                    <a:gd name="connsiteY17" fmla="*/ 758791 h 1077746"/>
                    <a:gd name="connsiteX18" fmla="*/ 847248 w 1794988"/>
                    <a:gd name="connsiteY18" fmla="*/ 725454 h 1077746"/>
                    <a:gd name="connsiteX19" fmla="*/ 752000 w 1794988"/>
                    <a:gd name="connsiteY19" fmla="*/ 677829 h 1077746"/>
                    <a:gd name="connsiteX20" fmla="*/ 690084 w 1794988"/>
                    <a:gd name="connsiteY20" fmla="*/ 720691 h 1077746"/>
                    <a:gd name="connsiteX21" fmla="*/ 609124 w 1794988"/>
                    <a:gd name="connsiteY21" fmla="*/ 677829 h 1077746"/>
                    <a:gd name="connsiteX22" fmla="*/ 551972 w 1794988"/>
                    <a:gd name="connsiteY22" fmla="*/ 720691 h 1077746"/>
                    <a:gd name="connsiteX23" fmla="*/ 456724 w 1794988"/>
                    <a:gd name="connsiteY23" fmla="*/ 677829 h 1077746"/>
                    <a:gd name="connsiteX24" fmla="*/ 337660 w 1794988"/>
                    <a:gd name="connsiteY24" fmla="*/ 511141 h 1077746"/>
                    <a:gd name="connsiteX25" fmla="*/ 304324 w 1794988"/>
                    <a:gd name="connsiteY25" fmla="*/ 587341 h 1077746"/>
                    <a:gd name="connsiteX26" fmla="*/ 242412 w 1794988"/>
                    <a:gd name="connsiteY26" fmla="*/ 573054 h 1077746"/>
                    <a:gd name="connsiteX27" fmla="*/ 232884 w 1794988"/>
                    <a:gd name="connsiteY27" fmla="*/ 830229 h 1077746"/>
                    <a:gd name="connsiteX28" fmla="*/ 104300 w 1794988"/>
                    <a:gd name="connsiteY28" fmla="*/ 868329 h 1077746"/>
                    <a:gd name="connsiteX29" fmla="*/ 99536 w 1794988"/>
                    <a:gd name="connsiteY29" fmla="*/ 825466 h 1077746"/>
                    <a:gd name="connsiteX30" fmla="*/ 128112 w 1794988"/>
                    <a:gd name="connsiteY30" fmla="*/ 792129 h 1077746"/>
                    <a:gd name="connsiteX31" fmla="*/ 109060 w 1794988"/>
                    <a:gd name="connsiteY31" fmla="*/ 744504 h 1077746"/>
                    <a:gd name="connsiteX32" fmla="*/ 56676 w 1794988"/>
                    <a:gd name="connsiteY32" fmla="*/ 706404 h 1077746"/>
                    <a:gd name="connsiteX33" fmla="*/ 28100 w 1794988"/>
                    <a:gd name="connsiteY33" fmla="*/ 644491 h 1077746"/>
                    <a:gd name="connsiteX34" fmla="*/ 4284 w 1794988"/>
                    <a:gd name="connsiteY34" fmla="*/ 563529 h 1077746"/>
                    <a:gd name="connsiteX35" fmla="*/ 0 w 1794988"/>
                    <a:gd name="connsiteY35" fmla="*/ 529252 h 1077746"/>
                    <a:gd name="connsiteX36" fmla="*/ 4284 w 1794988"/>
                    <a:gd name="connsiteY36" fmla="*/ 392079 h 1077746"/>
                    <a:gd name="connsiteX37" fmla="*/ 47148 w 1794988"/>
                    <a:gd name="connsiteY37" fmla="*/ 353979 h 1077746"/>
                    <a:gd name="connsiteX38" fmla="*/ 66200 w 1794988"/>
                    <a:gd name="connsiteY38" fmla="*/ 268254 h 1077746"/>
                    <a:gd name="connsiteX39" fmla="*/ 109060 w 1794988"/>
                    <a:gd name="connsiteY39" fmla="*/ 230154 h 1077746"/>
                    <a:gd name="connsiteX40" fmla="*/ 204312 w 1794988"/>
                    <a:gd name="connsiteY40" fmla="*/ 211104 h 1077746"/>
                    <a:gd name="connsiteX41" fmla="*/ 228124 w 1794988"/>
                    <a:gd name="connsiteY41" fmla="*/ 120616 h 1077746"/>
                    <a:gd name="connsiteX42" fmla="*/ 228124 w 1794988"/>
                    <a:gd name="connsiteY42" fmla="*/ 34891 h 1077746"/>
                    <a:gd name="connsiteX43" fmla="*/ 299560 w 1794988"/>
                    <a:gd name="connsiteY43" fmla="*/ 39654 h 1077746"/>
                    <a:gd name="connsiteX44" fmla="*/ 394812 w 1794988"/>
                    <a:gd name="connsiteY44" fmla="*/ 139666 h 1077746"/>
                    <a:gd name="connsiteX45" fmla="*/ 428148 w 1794988"/>
                    <a:gd name="connsiteY45" fmla="*/ 211104 h 1077746"/>
                    <a:gd name="connsiteX46" fmla="*/ 694848 w 1794988"/>
                    <a:gd name="connsiteY46" fmla="*/ 187291 h 1077746"/>
                    <a:gd name="connsiteX47" fmla="*/ 751852 w 1794988"/>
                    <a:gd name="connsiteY47" fmla="*/ 155622 h 1077746"/>
                    <a:gd name="connsiteX48" fmla="*/ 761524 w 1794988"/>
                    <a:gd name="connsiteY48" fmla="*/ 163479 h 1077746"/>
                    <a:gd name="connsiteX49" fmla="*/ 861536 w 1794988"/>
                    <a:gd name="connsiteY49" fmla="*/ 201579 h 1077746"/>
                    <a:gd name="connsiteX50" fmla="*/ 980612 w 1794988"/>
                    <a:gd name="connsiteY50" fmla="*/ 178345 h 1077746"/>
                    <a:gd name="connsiteX51" fmla="*/ 990124 w 1794988"/>
                    <a:gd name="connsiteY51" fmla="*/ 182529 h 1077746"/>
                    <a:gd name="connsiteX52" fmla="*/ 1156812 w 1794988"/>
                    <a:gd name="connsiteY52" fmla="*/ 177766 h 1077746"/>
                    <a:gd name="connsiteX53" fmla="*/ 1380648 w 1794988"/>
                    <a:gd name="connsiteY53" fmla="*/ 206341 h 1077746"/>
                    <a:gd name="connsiteX54" fmla="*/ 1537812 w 1794988"/>
                    <a:gd name="connsiteY54" fmla="*/ 177766 h 1077746"/>
                    <a:gd name="connsiteX55" fmla="*/ 1561624 w 1794988"/>
                    <a:gd name="connsiteY55" fmla="*/ 215866 h 1077746"/>
                    <a:gd name="connsiteX56" fmla="*/ 1618772 w 1794988"/>
                    <a:gd name="connsiteY56" fmla="*/ 187291 h 1077746"/>
                    <a:gd name="connsiteX57" fmla="*/ 1647348 w 1794988"/>
                    <a:gd name="connsiteY57" fmla="*/ 177766 h 1077746"/>
                    <a:gd name="connsiteX58" fmla="*/ 1778620 w 1794988"/>
                    <a:gd name="connsiteY58" fmla="*/ 0 h 1077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794988" h="1077746">
                      <a:moveTo>
                        <a:pt x="1778620" y="0"/>
                      </a:moveTo>
                      <a:lnTo>
                        <a:pt x="1794988" y="87279"/>
                      </a:lnTo>
                      <a:lnTo>
                        <a:pt x="1763236" y="258729"/>
                      </a:lnTo>
                      <a:lnTo>
                        <a:pt x="1745896" y="432135"/>
                      </a:lnTo>
                      <a:lnTo>
                        <a:pt x="1661636" y="444466"/>
                      </a:lnTo>
                      <a:lnTo>
                        <a:pt x="1609248" y="525429"/>
                      </a:lnTo>
                      <a:lnTo>
                        <a:pt x="1618772" y="587341"/>
                      </a:lnTo>
                      <a:lnTo>
                        <a:pt x="1585436" y="625441"/>
                      </a:lnTo>
                      <a:lnTo>
                        <a:pt x="1499712" y="596866"/>
                      </a:lnTo>
                      <a:lnTo>
                        <a:pt x="1475900" y="677829"/>
                      </a:lnTo>
                      <a:lnTo>
                        <a:pt x="1309212" y="858804"/>
                      </a:lnTo>
                      <a:lnTo>
                        <a:pt x="1213960" y="911191"/>
                      </a:lnTo>
                      <a:lnTo>
                        <a:pt x="1199676" y="977866"/>
                      </a:lnTo>
                      <a:lnTo>
                        <a:pt x="1123476" y="1073116"/>
                      </a:lnTo>
                      <a:lnTo>
                        <a:pt x="1120984" y="1077746"/>
                      </a:lnTo>
                      <a:lnTo>
                        <a:pt x="942500" y="863566"/>
                      </a:lnTo>
                      <a:lnTo>
                        <a:pt x="861536" y="863566"/>
                      </a:lnTo>
                      <a:lnTo>
                        <a:pt x="823436" y="758791"/>
                      </a:lnTo>
                      <a:lnTo>
                        <a:pt x="847248" y="725454"/>
                      </a:lnTo>
                      <a:lnTo>
                        <a:pt x="752000" y="677829"/>
                      </a:lnTo>
                      <a:lnTo>
                        <a:pt x="690084" y="720691"/>
                      </a:lnTo>
                      <a:lnTo>
                        <a:pt x="609124" y="677829"/>
                      </a:lnTo>
                      <a:lnTo>
                        <a:pt x="551972" y="720691"/>
                      </a:lnTo>
                      <a:lnTo>
                        <a:pt x="456724" y="677829"/>
                      </a:lnTo>
                      <a:lnTo>
                        <a:pt x="337660" y="511141"/>
                      </a:lnTo>
                      <a:lnTo>
                        <a:pt x="304324" y="587341"/>
                      </a:lnTo>
                      <a:lnTo>
                        <a:pt x="242412" y="573054"/>
                      </a:lnTo>
                      <a:lnTo>
                        <a:pt x="232884" y="830229"/>
                      </a:lnTo>
                      <a:lnTo>
                        <a:pt x="104300" y="868329"/>
                      </a:lnTo>
                      <a:lnTo>
                        <a:pt x="99536" y="825466"/>
                      </a:lnTo>
                      <a:lnTo>
                        <a:pt x="128112" y="792129"/>
                      </a:lnTo>
                      <a:lnTo>
                        <a:pt x="109060" y="744504"/>
                      </a:lnTo>
                      <a:lnTo>
                        <a:pt x="56676" y="706404"/>
                      </a:lnTo>
                      <a:lnTo>
                        <a:pt x="28100" y="644491"/>
                      </a:lnTo>
                      <a:lnTo>
                        <a:pt x="4284" y="563529"/>
                      </a:lnTo>
                      <a:lnTo>
                        <a:pt x="0" y="529252"/>
                      </a:lnTo>
                      <a:lnTo>
                        <a:pt x="4284" y="392079"/>
                      </a:lnTo>
                      <a:lnTo>
                        <a:pt x="47148" y="353979"/>
                      </a:lnTo>
                      <a:lnTo>
                        <a:pt x="66200" y="268254"/>
                      </a:lnTo>
                      <a:lnTo>
                        <a:pt x="109060" y="230154"/>
                      </a:lnTo>
                      <a:lnTo>
                        <a:pt x="204312" y="211104"/>
                      </a:lnTo>
                      <a:lnTo>
                        <a:pt x="228124" y="120616"/>
                      </a:lnTo>
                      <a:lnTo>
                        <a:pt x="228124" y="34891"/>
                      </a:lnTo>
                      <a:lnTo>
                        <a:pt x="299560" y="39654"/>
                      </a:lnTo>
                      <a:lnTo>
                        <a:pt x="394812" y="139666"/>
                      </a:lnTo>
                      <a:lnTo>
                        <a:pt x="428148" y="211104"/>
                      </a:lnTo>
                      <a:lnTo>
                        <a:pt x="694848" y="187291"/>
                      </a:lnTo>
                      <a:lnTo>
                        <a:pt x="751852" y="155622"/>
                      </a:lnTo>
                      <a:lnTo>
                        <a:pt x="761524" y="163479"/>
                      </a:lnTo>
                      <a:lnTo>
                        <a:pt x="861536" y="201579"/>
                      </a:lnTo>
                      <a:lnTo>
                        <a:pt x="980612" y="178345"/>
                      </a:lnTo>
                      <a:lnTo>
                        <a:pt x="990124" y="182529"/>
                      </a:lnTo>
                      <a:lnTo>
                        <a:pt x="1156812" y="177766"/>
                      </a:lnTo>
                      <a:lnTo>
                        <a:pt x="1380648" y="206341"/>
                      </a:lnTo>
                      <a:lnTo>
                        <a:pt x="1537812" y="177766"/>
                      </a:lnTo>
                      <a:lnTo>
                        <a:pt x="1561624" y="215866"/>
                      </a:lnTo>
                      <a:lnTo>
                        <a:pt x="1618772" y="187291"/>
                      </a:lnTo>
                      <a:lnTo>
                        <a:pt x="1647348" y="177766"/>
                      </a:lnTo>
                      <a:lnTo>
                        <a:pt x="17786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68B6A7AB-63C3-441A-AEDE-F1A08A64661F}"/>
                    </a:ext>
                  </a:extLst>
                </p:cNvPr>
                <p:cNvSpPr/>
                <p:nvPr/>
              </p:nvSpPr>
              <p:spPr>
                <a:xfrm>
                  <a:off x="48325088" y="-3228975"/>
                  <a:ext cx="523876" cy="690562"/>
                </a:xfrm>
                <a:custGeom>
                  <a:avLst/>
                  <a:gdLst>
                    <a:gd name="connsiteX0" fmla="*/ 328612 w 523876"/>
                    <a:gd name="connsiteY0" fmla="*/ 0 h 690562"/>
                    <a:gd name="connsiteX1" fmla="*/ 447292 w 523876"/>
                    <a:gd name="connsiteY1" fmla="*/ 28483 h 690562"/>
                    <a:gd name="connsiteX2" fmla="*/ 423864 w 523876"/>
                    <a:gd name="connsiteY2" fmla="*/ 71437 h 690562"/>
                    <a:gd name="connsiteX3" fmla="*/ 442912 w 523876"/>
                    <a:gd name="connsiteY3" fmla="*/ 157162 h 690562"/>
                    <a:gd name="connsiteX4" fmla="*/ 442912 w 523876"/>
                    <a:gd name="connsiteY4" fmla="*/ 295275 h 690562"/>
                    <a:gd name="connsiteX5" fmla="*/ 428624 w 523876"/>
                    <a:gd name="connsiteY5" fmla="*/ 333375 h 690562"/>
                    <a:gd name="connsiteX6" fmla="*/ 357188 w 523876"/>
                    <a:gd name="connsiteY6" fmla="*/ 423862 h 690562"/>
                    <a:gd name="connsiteX7" fmla="*/ 438152 w 523876"/>
                    <a:gd name="connsiteY7" fmla="*/ 414337 h 690562"/>
                    <a:gd name="connsiteX8" fmla="*/ 509588 w 523876"/>
                    <a:gd name="connsiteY8" fmla="*/ 423862 h 690562"/>
                    <a:gd name="connsiteX9" fmla="*/ 523876 w 523876"/>
                    <a:gd name="connsiteY9" fmla="*/ 466725 h 690562"/>
                    <a:gd name="connsiteX10" fmla="*/ 500064 w 523876"/>
                    <a:gd name="connsiteY10" fmla="*/ 552450 h 690562"/>
                    <a:gd name="connsiteX11" fmla="*/ 457200 w 523876"/>
                    <a:gd name="connsiteY11" fmla="*/ 571500 h 690562"/>
                    <a:gd name="connsiteX12" fmla="*/ 414336 w 523876"/>
                    <a:gd name="connsiteY12" fmla="*/ 661987 h 690562"/>
                    <a:gd name="connsiteX13" fmla="*/ 366712 w 523876"/>
                    <a:gd name="connsiteY13" fmla="*/ 690562 h 690562"/>
                    <a:gd name="connsiteX14" fmla="*/ 328612 w 523876"/>
                    <a:gd name="connsiteY14" fmla="*/ 571500 h 690562"/>
                    <a:gd name="connsiteX15" fmla="*/ 366712 w 523876"/>
                    <a:gd name="connsiteY15" fmla="*/ 519112 h 690562"/>
                    <a:gd name="connsiteX16" fmla="*/ 295276 w 523876"/>
                    <a:gd name="connsiteY16" fmla="*/ 504825 h 690562"/>
                    <a:gd name="connsiteX17" fmla="*/ 238124 w 523876"/>
                    <a:gd name="connsiteY17" fmla="*/ 461962 h 690562"/>
                    <a:gd name="connsiteX18" fmla="*/ 66676 w 523876"/>
                    <a:gd name="connsiteY18" fmla="*/ 523875 h 690562"/>
                    <a:gd name="connsiteX19" fmla="*/ 0 w 523876"/>
                    <a:gd name="connsiteY19" fmla="*/ 457200 h 690562"/>
                    <a:gd name="connsiteX20" fmla="*/ 14288 w 523876"/>
                    <a:gd name="connsiteY20" fmla="*/ 376237 h 690562"/>
                    <a:gd name="connsiteX21" fmla="*/ 52388 w 523876"/>
                    <a:gd name="connsiteY21" fmla="*/ 195262 h 690562"/>
                    <a:gd name="connsiteX22" fmla="*/ 166688 w 523876"/>
                    <a:gd name="connsiteY22" fmla="*/ 104775 h 690562"/>
                    <a:gd name="connsiteX23" fmla="*/ 238124 w 523876"/>
                    <a:gd name="connsiteY23" fmla="*/ 114300 h 690562"/>
                    <a:gd name="connsiteX24" fmla="*/ 271464 w 523876"/>
                    <a:gd name="connsiteY24" fmla="*/ 61912 h 690562"/>
                    <a:gd name="connsiteX25" fmla="*/ 272352 w 523876"/>
                    <a:gd name="connsiteY25" fmla="*/ 54991 h 690562"/>
                    <a:gd name="connsiteX26" fmla="*/ 280988 w 523876"/>
                    <a:gd name="connsiteY26" fmla="*/ 57150 h 690562"/>
                    <a:gd name="connsiteX27" fmla="*/ 328612 w 523876"/>
                    <a:gd name="connsiteY27" fmla="*/ 0 h 690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3876" h="690562">
                      <a:moveTo>
                        <a:pt x="328612" y="0"/>
                      </a:moveTo>
                      <a:lnTo>
                        <a:pt x="447292" y="28483"/>
                      </a:lnTo>
                      <a:lnTo>
                        <a:pt x="423864" y="71437"/>
                      </a:lnTo>
                      <a:lnTo>
                        <a:pt x="442912" y="157162"/>
                      </a:lnTo>
                      <a:lnTo>
                        <a:pt x="442912" y="295275"/>
                      </a:lnTo>
                      <a:lnTo>
                        <a:pt x="428624" y="333375"/>
                      </a:lnTo>
                      <a:lnTo>
                        <a:pt x="357188" y="423862"/>
                      </a:lnTo>
                      <a:lnTo>
                        <a:pt x="438152" y="414337"/>
                      </a:lnTo>
                      <a:lnTo>
                        <a:pt x="509588" y="423862"/>
                      </a:lnTo>
                      <a:lnTo>
                        <a:pt x="523876" y="466725"/>
                      </a:lnTo>
                      <a:lnTo>
                        <a:pt x="500064" y="552450"/>
                      </a:lnTo>
                      <a:lnTo>
                        <a:pt x="457200" y="571500"/>
                      </a:lnTo>
                      <a:lnTo>
                        <a:pt x="414336" y="661987"/>
                      </a:lnTo>
                      <a:lnTo>
                        <a:pt x="366712" y="690562"/>
                      </a:lnTo>
                      <a:lnTo>
                        <a:pt x="328612" y="571500"/>
                      </a:lnTo>
                      <a:lnTo>
                        <a:pt x="366712" y="519112"/>
                      </a:lnTo>
                      <a:lnTo>
                        <a:pt x="295276" y="504825"/>
                      </a:lnTo>
                      <a:lnTo>
                        <a:pt x="238124" y="461962"/>
                      </a:lnTo>
                      <a:lnTo>
                        <a:pt x="66676" y="523875"/>
                      </a:lnTo>
                      <a:lnTo>
                        <a:pt x="0" y="457200"/>
                      </a:lnTo>
                      <a:lnTo>
                        <a:pt x="14288" y="376237"/>
                      </a:lnTo>
                      <a:lnTo>
                        <a:pt x="52388" y="195262"/>
                      </a:lnTo>
                      <a:lnTo>
                        <a:pt x="166688" y="104775"/>
                      </a:lnTo>
                      <a:lnTo>
                        <a:pt x="238124" y="114300"/>
                      </a:lnTo>
                      <a:lnTo>
                        <a:pt x="271464" y="61912"/>
                      </a:lnTo>
                      <a:lnTo>
                        <a:pt x="272352" y="54991"/>
                      </a:lnTo>
                      <a:lnTo>
                        <a:pt x="280988" y="57150"/>
                      </a:lnTo>
                      <a:lnTo>
                        <a:pt x="3286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2687F4F6-E203-4AF5-B7E3-56A04450B22F}"/>
                    </a:ext>
                  </a:extLst>
                </p:cNvPr>
                <p:cNvSpPr/>
                <p:nvPr/>
              </p:nvSpPr>
              <p:spPr>
                <a:xfrm>
                  <a:off x="49587820" y="-2833687"/>
                  <a:ext cx="925528" cy="728663"/>
                </a:xfrm>
                <a:custGeom>
                  <a:avLst/>
                  <a:gdLst>
                    <a:gd name="connsiteX0" fmla="*/ 142204 w 925528"/>
                    <a:gd name="connsiteY0" fmla="*/ 0 h 728663"/>
                    <a:gd name="connsiteX1" fmla="*/ 261268 w 925528"/>
                    <a:gd name="connsiteY1" fmla="*/ 166688 h 728663"/>
                    <a:gd name="connsiteX2" fmla="*/ 356516 w 925528"/>
                    <a:gd name="connsiteY2" fmla="*/ 209550 h 728663"/>
                    <a:gd name="connsiteX3" fmla="*/ 413668 w 925528"/>
                    <a:gd name="connsiteY3" fmla="*/ 166688 h 728663"/>
                    <a:gd name="connsiteX4" fmla="*/ 494628 w 925528"/>
                    <a:gd name="connsiteY4" fmla="*/ 209550 h 728663"/>
                    <a:gd name="connsiteX5" fmla="*/ 556544 w 925528"/>
                    <a:gd name="connsiteY5" fmla="*/ 166688 h 728663"/>
                    <a:gd name="connsiteX6" fmla="*/ 651792 w 925528"/>
                    <a:gd name="connsiteY6" fmla="*/ 214313 h 728663"/>
                    <a:gd name="connsiteX7" fmla="*/ 627980 w 925528"/>
                    <a:gd name="connsiteY7" fmla="*/ 247650 h 728663"/>
                    <a:gd name="connsiteX8" fmla="*/ 666080 w 925528"/>
                    <a:gd name="connsiteY8" fmla="*/ 352425 h 728663"/>
                    <a:gd name="connsiteX9" fmla="*/ 747044 w 925528"/>
                    <a:gd name="connsiteY9" fmla="*/ 352425 h 728663"/>
                    <a:gd name="connsiteX10" fmla="*/ 925528 w 925528"/>
                    <a:gd name="connsiteY10" fmla="*/ 566605 h 728663"/>
                    <a:gd name="connsiteX11" fmla="*/ 894680 w 925528"/>
                    <a:gd name="connsiteY11" fmla="*/ 623888 h 728663"/>
                    <a:gd name="connsiteX12" fmla="*/ 896708 w 925528"/>
                    <a:gd name="connsiteY12" fmla="*/ 626615 h 728663"/>
                    <a:gd name="connsiteX13" fmla="*/ 880392 w 925528"/>
                    <a:gd name="connsiteY13" fmla="*/ 633413 h 728663"/>
                    <a:gd name="connsiteX14" fmla="*/ 880056 w 925528"/>
                    <a:gd name="connsiteY14" fmla="*/ 634842 h 728663"/>
                    <a:gd name="connsiteX15" fmla="*/ 808956 w 925528"/>
                    <a:gd name="connsiteY15" fmla="*/ 657225 h 728663"/>
                    <a:gd name="connsiteX16" fmla="*/ 666080 w 925528"/>
                    <a:gd name="connsiteY16" fmla="*/ 709613 h 728663"/>
                    <a:gd name="connsiteX17" fmla="*/ 632744 w 925528"/>
                    <a:gd name="connsiteY17" fmla="*/ 671513 h 728663"/>
                    <a:gd name="connsiteX18" fmla="*/ 561304 w 925528"/>
                    <a:gd name="connsiteY18" fmla="*/ 728663 h 728663"/>
                    <a:gd name="connsiteX19" fmla="*/ 404144 w 925528"/>
                    <a:gd name="connsiteY19" fmla="*/ 652463 h 728663"/>
                    <a:gd name="connsiteX20" fmla="*/ 323180 w 925528"/>
                    <a:gd name="connsiteY20" fmla="*/ 661988 h 728663"/>
                    <a:gd name="connsiteX21" fmla="*/ 227932 w 925528"/>
                    <a:gd name="connsiteY21" fmla="*/ 590550 h 728663"/>
                    <a:gd name="connsiteX22" fmla="*/ 261268 w 925528"/>
                    <a:gd name="connsiteY22" fmla="*/ 523875 h 728663"/>
                    <a:gd name="connsiteX23" fmla="*/ 0 w 925528"/>
                    <a:gd name="connsiteY23" fmla="*/ 330178 h 728663"/>
                    <a:gd name="connsiteX24" fmla="*/ 37428 w 925528"/>
                    <a:gd name="connsiteY24" fmla="*/ 319088 h 728663"/>
                    <a:gd name="connsiteX25" fmla="*/ 46956 w 925528"/>
                    <a:gd name="connsiteY25" fmla="*/ 61913 h 728663"/>
                    <a:gd name="connsiteX26" fmla="*/ 108868 w 925528"/>
                    <a:gd name="connsiteY26" fmla="*/ 76200 h 728663"/>
                    <a:gd name="connsiteX27" fmla="*/ 142204 w 925528"/>
                    <a:gd name="connsiteY27" fmla="*/ 0 h 728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5528" h="728663">
                      <a:moveTo>
                        <a:pt x="142204" y="0"/>
                      </a:moveTo>
                      <a:lnTo>
                        <a:pt x="261268" y="166688"/>
                      </a:lnTo>
                      <a:lnTo>
                        <a:pt x="356516" y="209550"/>
                      </a:lnTo>
                      <a:lnTo>
                        <a:pt x="413668" y="166688"/>
                      </a:lnTo>
                      <a:lnTo>
                        <a:pt x="494628" y="209550"/>
                      </a:lnTo>
                      <a:lnTo>
                        <a:pt x="556544" y="166688"/>
                      </a:lnTo>
                      <a:lnTo>
                        <a:pt x="651792" y="214313"/>
                      </a:lnTo>
                      <a:lnTo>
                        <a:pt x="627980" y="247650"/>
                      </a:lnTo>
                      <a:lnTo>
                        <a:pt x="666080" y="352425"/>
                      </a:lnTo>
                      <a:lnTo>
                        <a:pt x="747044" y="352425"/>
                      </a:lnTo>
                      <a:lnTo>
                        <a:pt x="925528" y="566605"/>
                      </a:lnTo>
                      <a:lnTo>
                        <a:pt x="894680" y="623888"/>
                      </a:lnTo>
                      <a:lnTo>
                        <a:pt x="896708" y="626615"/>
                      </a:lnTo>
                      <a:lnTo>
                        <a:pt x="880392" y="633413"/>
                      </a:lnTo>
                      <a:lnTo>
                        <a:pt x="880056" y="634842"/>
                      </a:lnTo>
                      <a:lnTo>
                        <a:pt x="808956" y="657225"/>
                      </a:lnTo>
                      <a:lnTo>
                        <a:pt x="666080" y="709613"/>
                      </a:lnTo>
                      <a:lnTo>
                        <a:pt x="632744" y="671513"/>
                      </a:lnTo>
                      <a:lnTo>
                        <a:pt x="561304" y="728663"/>
                      </a:lnTo>
                      <a:lnTo>
                        <a:pt x="404144" y="652463"/>
                      </a:lnTo>
                      <a:lnTo>
                        <a:pt x="323180" y="661988"/>
                      </a:lnTo>
                      <a:lnTo>
                        <a:pt x="227932" y="590550"/>
                      </a:lnTo>
                      <a:lnTo>
                        <a:pt x="261268" y="523875"/>
                      </a:lnTo>
                      <a:lnTo>
                        <a:pt x="0" y="330178"/>
                      </a:lnTo>
                      <a:lnTo>
                        <a:pt x="37428" y="319088"/>
                      </a:lnTo>
                      <a:lnTo>
                        <a:pt x="46956" y="61913"/>
                      </a:lnTo>
                      <a:lnTo>
                        <a:pt x="108868" y="76200"/>
                      </a:lnTo>
                      <a:lnTo>
                        <a:pt x="1422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A682825E-F0AA-424F-BF3A-0E65D757791F}"/>
                    </a:ext>
                  </a:extLst>
                </p:cNvPr>
                <p:cNvSpPr/>
                <p:nvPr/>
              </p:nvSpPr>
              <p:spPr>
                <a:xfrm>
                  <a:off x="48072676" y="-3938588"/>
                  <a:ext cx="370068" cy="300038"/>
                </a:xfrm>
                <a:custGeom>
                  <a:avLst/>
                  <a:gdLst>
                    <a:gd name="connsiteX0" fmla="*/ 304800 w 370068"/>
                    <a:gd name="connsiteY0" fmla="*/ 0 h 300038"/>
                    <a:gd name="connsiteX1" fmla="*/ 370068 w 370068"/>
                    <a:gd name="connsiteY1" fmla="*/ 65268 h 300038"/>
                    <a:gd name="connsiteX2" fmla="*/ 342900 w 370068"/>
                    <a:gd name="connsiteY2" fmla="*/ 252413 h 300038"/>
                    <a:gd name="connsiteX3" fmla="*/ 246044 w 370068"/>
                    <a:gd name="connsiteY3" fmla="*/ 277680 h 300038"/>
                    <a:gd name="connsiteX4" fmla="*/ 233364 w 370068"/>
                    <a:gd name="connsiteY4" fmla="*/ 276225 h 300038"/>
                    <a:gd name="connsiteX5" fmla="*/ 19048 w 370068"/>
                    <a:gd name="connsiteY5" fmla="*/ 300038 h 300038"/>
                    <a:gd name="connsiteX6" fmla="*/ 0 w 370068"/>
                    <a:gd name="connsiteY6" fmla="*/ 252413 h 300038"/>
                    <a:gd name="connsiteX7" fmla="*/ 15772 w 370068"/>
                    <a:gd name="connsiteY7" fmla="*/ 165655 h 300038"/>
                    <a:gd name="connsiteX8" fmla="*/ 33336 w 370068"/>
                    <a:gd name="connsiteY8" fmla="*/ 166688 h 300038"/>
                    <a:gd name="connsiteX9" fmla="*/ 128588 w 370068"/>
                    <a:gd name="connsiteY9" fmla="*/ 57150 h 300038"/>
                    <a:gd name="connsiteX10" fmla="*/ 304800 w 370068"/>
                    <a:gd name="connsiteY10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0068" h="300038">
                      <a:moveTo>
                        <a:pt x="304800" y="0"/>
                      </a:moveTo>
                      <a:lnTo>
                        <a:pt x="370068" y="65268"/>
                      </a:lnTo>
                      <a:lnTo>
                        <a:pt x="342900" y="252413"/>
                      </a:lnTo>
                      <a:lnTo>
                        <a:pt x="246044" y="277680"/>
                      </a:lnTo>
                      <a:lnTo>
                        <a:pt x="233364" y="276225"/>
                      </a:lnTo>
                      <a:lnTo>
                        <a:pt x="19048" y="300038"/>
                      </a:lnTo>
                      <a:lnTo>
                        <a:pt x="0" y="252413"/>
                      </a:lnTo>
                      <a:lnTo>
                        <a:pt x="15772" y="165655"/>
                      </a:lnTo>
                      <a:lnTo>
                        <a:pt x="33336" y="166688"/>
                      </a:lnTo>
                      <a:lnTo>
                        <a:pt x="128588" y="57150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1760AD9F-96CF-4D3F-B28A-0B51C17B543D}"/>
                    </a:ext>
                  </a:extLst>
                </p:cNvPr>
                <p:cNvSpPr/>
                <p:nvPr/>
              </p:nvSpPr>
              <p:spPr>
                <a:xfrm>
                  <a:off x="49444276" y="-2503509"/>
                  <a:ext cx="668880" cy="512785"/>
                </a:xfrm>
                <a:custGeom>
                  <a:avLst/>
                  <a:gdLst>
                    <a:gd name="connsiteX0" fmla="*/ 143544 w 668880"/>
                    <a:gd name="connsiteY0" fmla="*/ 0 h 512785"/>
                    <a:gd name="connsiteX1" fmla="*/ 404812 w 668880"/>
                    <a:gd name="connsiteY1" fmla="*/ 193697 h 512785"/>
                    <a:gd name="connsiteX2" fmla="*/ 371476 w 668880"/>
                    <a:gd name="connsiteY2" fmla="*/ 260372 h 512785"/>
                    <a:gd name="connsiteX3" fmla="*/ 466724 w 668880"/>
                    <a:gd name="connsiteY3" fmla="*/ 331810 h 512785"/>
                    <a:gd name="connsiteX4" fmla="*/ 547688 w 668880"/>
                    <a:gd name="connsiteY4" fmla="*/ 322285 h 512785"/>
                    <a:gd name="connsiteX5" fmla="*/ 668880 w 668880"/>
                    <a:gd name="connsiteY5" fmla="*/ 381045 h 512785"/>
                    <a:gd name="connsiteX6" fmla="*/ 661988 w 668880"/>
                    <a:gd name="connsiteY6" fmla="*/ 441347 h 512785"/>
                    <a:gd name="connsiteX7" fmla="*/ 552448 w 668880"/>
                    <a:gd name="connsiteY7" fmla="*/ 474685 h 512785"/>
                    <a:gd name="connsiteX8" fmla="*/ 295276 w 668880"/>
                    <a:gd name="connsiteY8" fmla="*/ 450872 h 512785"/>
                    <a:gd name="connsiteX9" fmla="*/ 257172 w 668880"/>
                    <a:gd name="connsiteY9" fmla="*/ 512785 h 512785"/>
                    <a:gd name="connsiteX10" fmla="*/ 14288 w 668880"/>
                    <a:gd name="connsiteY10" fmla="*/ 388960 h 512785"/>
                    <a:gd name="connsiteX11" fmla="*/ 0 w 668880"/>
                    <a:gd name="connsiteY11" fmla="*/ 350860 h 512785"/>
                    <a:gd name="connsiteX12" fmla="*/ 52388 w 668880"/>
                    <a:gd name="connsiteY12" fmla="*/ 236560 h 512785"/>
                    <a:gd name="connsiteX13" fmla="*/ 80964 w 668880"/>
                    <a:gd name="connsiteY13" fmla="*/ 198460 h 512785"/>
                    <a:gd name="connsiteX14" fmla="*/ 47624 w 668880"/>
                    <a:gd name="connsiteY14" fmla="*/ 27010 h 512785"/>
                    <a:gd name="connsiteX15" fmla="*/ 52020 w 668880"/>
                    <a:gd name="connsiteY15" fmla="*/ 23712 h 512785"/>
                    <a:gd name="connsiteX16" fmla="*/ 52388 w 668880"/>
                    <a:gd name="connsiteY16" fmla="*/ 27010 h 512785"/>
                    <a:gd name="connsiteX17" fmla="*/ 143544 w 668880"/>
                    <a:gd name="connsiteY17" fmla="*/ 0 h 512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68880" h="512785">
                      <a:moveTo>
                        <a:pt x="143544" y="0"/>
                      </a:moveTo>
                      <a:lnTo>
                        <a:pt x="404812" y="193697"/>
                      </a:lnTo>
                      <a:lnTo>
                        <a:pt x="371476" y="260372"/>
                      </a:lnTo>
                      <a:lnTo>
                        <a:pt x="466724" y="331810"/>
                      </a:lnTo>
                      <a:lnTo>
                        <a:pt x="547688" y="322285"/>
                      </a:lnTo>
                      <a:lnTo>
                        <a:pt x="668880" y="381045"/>
                      </a:lnTo>
                      <a:lnTo>
                        <a:pt x="661988" y="441347"/>
                      </a:lnTo>
                      <a:lnTo>
                        <a:pt x="552448" y="474685"/>
                      </a:lnTo>
                      <a:lnTo>
                        <a:pt x="295276" y="450872"/>
                      </a:lnTo>
                      <a:lnTo>
                        <a:pt x="257172" y="512785"/>
                      </a:lnTo>
                      <a:lnTo>
                        <a:pt x="14288" y="388960"/>
                      </a:lnTo>
                      <a:lnTo>
                        <a:pt x="0" y="350860"/>
                      </a:lnTo>
                      <a:lnTo>
                        <a:pt x="52388" y="236560"/>
                      </a:lnTo>
                      <a:lnTo>
                        <a:pt x="80964" y="198460"/>
                      </a:lnTo>
                      <a:lnTo>
                        <a:pt x="47624" y="27010"/>
                      </a:lnTo>
                      <a:lnTo>
                        <a:pt x="52020" y="23712"/>
                      </a:lnTo>
                      <a:lnTo>
                        <a:pt x="52388" y="27010"/>
                      </a:lnTo>
                      <a:lnTo>
                        <a:pt x="1435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BDCB979C-2418-4B50-A474-46A6042D5BE3}"/>
                    </a:ext>
                  </a:extLst>
                </p:cNvPr>
                <p:cNvSpPr/>
                <p:nvPr/>
              </p:nvSpPr>
              <p:spPr>
                <a:xfrm>
                  <a:off x="49229964" y="-2198846"/>
                  <a:ext cx="1252536" cy="1017746"/>
                </a:xfrm>
                <a:custGeom>
                  <a:avLst/>
                  <a:gdLst>
                    <a:gd name="connsiteX0" fmla="*/ 1237912 w 1252536"/>
                    <a:gd name="connsiteY0" fmla="*/ 0 h 1017746"/>
                    <a:gd name="connsiteX1" fmla="*/ 1219200 w 1252536"/>
                    <a:gd name="connsiteY1" fmla="*/ 79533 h 1017746"/>
                    <a:gd name="connsiteX2" fmla="*/ 1162048 w 1252536"/>
                    <a:gd name="connsiteY2" fmla="*/ 193833 h 1017746"/>
                    <a:gd name="connsiteX3" fmla="*/ 1128712 w 1252536"/>
                    <a:gd name="connsiteY3" fmla="*/ 208121 h 1017746"/>
                    <a:gd name="connsiteX4" fmla="*/ 1104900 w 1252536"/>
                    <a:gd name="connsiteY4" fmla="*/ 260508 h 1017746"/>
                    <a:gd name="connsiteX5" fmla="*/ 1138236 w 1252536"/>
                    <a:gd name="connsiteY5" fmla="*/ 336708 h 1017746"/>
                    <a:gd name="connsiteX6" fmla="*/ 1200148 w 1252536"/>
                    <a:gd name="connsiteY6" fmla="*/ 374808 h 1017746"/>
                    <a:gd name="connsiteX7" fmla="*/ 1252536 w 1252536"/>
                    <a:gd name="connsiteY7" fmla="*/ 455771 h 1017746"/>
                    <a:gd name="connsiteX8" fmla="*/ 1247772 w 1252536"/>
                    <a:gd name="connsiteY8" fmla="*/ 546258 h 1017746"/>
                    <a:gd name="connsiteX9" fmla="*/ 1209676 w 1252536"/>
                    <a:gd name="connsiteY9" fmla="*/ 570071 h 1017746"/>
                    <a:gd name="connsiteX10" fmla="*/ 1233484 w 1252536"/>
                    <a:gd name="connsiteY10" fmla="*/ 641508 h 1017746"/>
                    <a:gd name="connsiteX11" fmla="*/ 1133476 w 1252536"/>
                    <a:gd name="connsiteY11" fmla="*/ 746283 h 1017746"/>
                    <a:gd name="connsiteX12" fmla="*/ 1033460 w 1252536"/>
                    <a:gd name="connsiteY12" fmla="*/ 774858 h 1017746"/>
                    <a:gd name="connsiteX13" fmla="*/ 1000124 w 1252536"/>
                    <a:gd name="connsiteY13" fmla="*/ 827246 h 1017746"/>
                    <a:gd name="connsiteX14" fmla="*/ 966788 w 1252536"/>
                    <a:gd name="connsiteY14" fmla="*/ 874871 h 1017746"/>
                    <a:gd name="connsiteX15" fmla="*/ 857248 w 1252536"/>
                    <a:gd name="connsiteY15" fmla="*/ 893921 h 1017746"/>
                    <a:gd name="connsiteX16" fmla="*/ 800100 w 1252536"/>
                    <a:gd name="connsiteY16" fmla="*/ 874871 h 1017746"/>
                    <a:gd name="connsiteX17" fmla="*/ 657224 w 1252536"/>
                    <a:gd name="connsiteY17" fmla="*/ 932021 h 1017746"/>
                    <a:gd name="connsiteX18" fmla="*/ 557212 w 1252536"/>
                    <a:gd name="connsiteY18" fmla="*/ 932021 h 1017746"/>
                    <a:gd name="connsiteX19" fmla="*/ 490536 w 1252536"/>
                    <a:gd name="connsiteY19" fmla="*/ 832008 h 1017746"/>
                    <a:gd name="connsiteX20" fmla="*/ 395284 w 1252536"/>
                    <a:gd name="connsiteY20" fmla="*/ 817721 h 1017746"/>
                    <a:gd name="connsiteX21" fmla="*/ 371476 w 1252536"/>
                    <a:gd name="connsiteY21" fmla="*/ 889158 h 1017746"/>
                    <a:gd name="connsiteX22" fmla="*/ 342900 w 1252536"/>
                    <a:gd name="connsiteY22" fmla="*/ 912971 h 1017746"/>
                    <a:gd name="connsiteX23" fmla="*/ 342900 w 1252536"/>
                    <a:gd name="connsiteY23" fmla="*/ 960596 h 1017746"/>
                    <a:gd name="connsiteX24" fmla="*/ 319084 w 1252536"/>
                    <a:gd name="connsiteY24" fmla="*/ 984408 h 1017746"/>
                    <a:gd name="connsiteX25" fmla="*/ 276224 w 1252536"/>
                    <a:gd name="connsiteY25" fmla="*/ 1017746 h 1017746"/>
                    <a:gd name="connsiteX26" fmla="*/ 176212 w 1252536"/>
                    <a:gd name="connsiteY26" fmla="*/ 1003458 h 1017746"/>
                    <a:gd name="connsiteX27" fmla="*/ 161924 w 1252536"/>
                    <a:gd name="connsiteY27" fmla="*/ 846296 h 1017746"/>
                    <a:gd name="connsiteX28" fmla="*/ 76200 w 1252536"/>
                    <a:gd name="connsiteY28" fmla="*/ 689133 h 1017746"/>
                    <a:gd name="connsiteX29" fmla="*/ 38100 w 1252536"/>
                    <a:gd name="connsiteY29" fmla="*/ 689133 h 1017746"/>
                    <a:gd name="connsiteX30" fmla="*/ 39184 w 1252536"/>
                    <a:gd name="connsiteY30" fmla="*/ 724866 h 1017746"/>
                    <a:gd name="connsiteX31" fmla="*/ 38100 w 1252536"/>
                    <a:gd name="connsiteY31" fmla="*/ 722471 h 1017746"/>
                    <a:gd name="connsiteX32" fmla="*/ 23812 w 1252536"/>
                    <a:gd name="connsiteY32" fmla="*/ 631983 h 1017746"/>
                    <a:gd name="connsiteX33" fmla="*/ 66676 w 1252536"/>
                    <a:gd name="connsiteY33" fmla="*/ 470058 h 1017746"/>
                    <a:gd name="connsiteX34" fmla="*/ 0 w 1252536"/>
                    <a:gd name="connsiteY34" fmla="*/ 408146 h 1017746"/>
                    <a:gd name="connsiteX35" fmla="*/ 42860 w 1252536"/>
                    <a:gd name="connsiteY35" fmla="*/ 331946 h 1017746"/>
                    <a:gd name="connsiteX36" fmla="*/ 95248 w 1252536"/>
                    <a:gd name="connsiteY36" fmla="*/ 289083 h 1017746"/>
                    <a:gd name="connsiteX37" fmla="*/ 85724 w 1252536"/>
                    <a:gd name="connsiteY37" fmla="*/ 198596 h 1017746"/>
                    <a:gd name="connsiteX38" fmla="*/ 227368 w 1252536"/>
                    <a:gd name="connsiteY38" fmla="*/ 81006 h 1017746"/>
                    <a:gd name="connsiteX39" fmla="*/ 228600 w 1252536"/>
                    <a:gd name="connsiteY39" fmla="*/ 84296 h 1017746"/>
                    <a:gd name="connsiteX40" fmla="*/ 471484 w 1252536"/>
                    <a:gd name="connsiteY40" fmla="*/ 208121 h 1017746"/>
                    <a:gd name="connsiteX41" fmla="*/ 509588 w 1252536"/>
                    <a:gd name="connsiteY41" fmla="*/ 146208 h 1017746"/>
                    <a:gd name="connsiteX42" fmla="*/ 766760 w 1252536"/>
                    <a:gd name="connsiteY42" fmla="*/ 170021 h 1017746"/>
                    <a:gd name="connsiteX43" fmla="*/ 876300 w 1252536"/>
                    <a:gd name="connsiteY43" fmla="*/ 136683 h 1017746"/>
                    <a:gd name="connsiteX44" fmla="*/ 883192 w 1252536"/>
                    <a:gd name="connsiteY44" fmla="*/ 76381 h 1017746"/>
                    <a:gd name="connsiteX45" fmla="*/ 919160 w 1252536"/>
                    <a:gd name="connsiteY45" fmla="*/ 93821 h 1017746"/>
                    <a:gd name="connsiteX46" fmla="*/ 990600 w 1252536"/>
                    <a:gd name="connsiteY46" fmla="*/ 36671 h 1017746"/>
                    <a:gd name="connsiteX47" fmla="*/ 1023936 w 1252536"/>
                    <a:gd name="connsiteY47" fmla="*/ 74771 h 1017746"/>
                    <a:gd name="connsiteX48" fmla="*/ 1166812 w 1252536"/>
                    <a:gd name="connsiteY48" fmla="*/ 22383 h 1017746"/>
                    <a:gd name="connsiteX49" fmla="*/ 1237912 w 1252536"/>
                    <a:gd name="connsiteY49" fmla="*/ 0 h 1017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252536" h="1017746">
                      <a:moveTo>
                        <a:pt x="1237912" y="0"/>
                      </a:moveTo>
                      <a:lnTo>
                        <a:pt x="1219200" y="79533"/>
                      </a:lnTo>
                      <a:lnTo>
                        <a:pt x="1162048" y="193833"/>
                      </a:lnTo>
                      <a:lnTo>
                        <a:pt x="1128712" y="208121"/>
                      </a:lnTo>
                      <a:lnTo>
                        <a:pt x="1104900" y="260508"/>
                      </a:lnTo>
                      <a:lnTo>
                        <a:pt x="1138236" y="336708"/>
                      </a:lnTo>
                      <a:lnTo>
                        <a:pt x="1200148" y="374808"/>
                      </a:lnTo>
                      <a:lnTo>
                        <a:pt x="1252536" y="455771"/>
                      </a:lnTo>
                      <a:lnTo>
                        <a:pt x="1247772" y="546258"/>
                      </a:lnTo>
                      <a:lnTo>
                        <a:pt x="1209676" y="570071"/>
                      </a:lnTo>
                      <a:lnTo>
                        <a:pt x="1233484" y="641508"/>
                      </a:lnTo>
                      <a:lnTo>
                        <a:pt x="1133476" y="746283"/>
                      </a:lnTo>
                      <a:lnTo>
                        <a:pt x="1033460" y="774858"/>
                      </a:lnTo>
                      <a:lnTo>
                        <a:pt x="1000124" y="827246"/>
                      </a:lnTo>
                      <a:lnTo>
                        <a:pt x="966788" y="874871"/>
                      </a:lnTo>
                      <a:lnTo>
                        <a:pt x="857248" y="893921"/>
                      </a:lnTo>
                      <a:lnTo>
                        <a:pt x="800100" y="874871"/>
                      </a:lnTo>
                      <a:lnTo>
                        <a:pt x="657224" y="932021"/>
                      </a:lnTo>
                      <a:lnTo>
                        <a:pt x="557212" y="932021"/>
                      </a:lnTo>
                      <a:lnTo>
                        <a:pt x="490536" y="832008"/>
                      </a:lnTo>
                      <a:lnTo>
                        <a:pt x="395284" y="817721"/>
                      </a:lnTo>
                      <a:lnTo>
                        <a:pt x="371476" y="889158"/>
                      </a:lnTo>
                      <a:lnTo>
                        <a:pt x="342900" y="912971"/>
                      </a:lnTo>
                      <a:lnTo>
                        <a:pt x="342900" y="960596"/>
                      </a:lnTo>
                      <a:lnTo>
                        <a:pt x="319084" y="984408"/>
                      </a:lnTo>
                      <a:lnTo>
                        <a:pt x="276224" y="1017746"/>
                      </a:lnTo>
                      <a:lnTo>
                        <a:pt x="176212" y="1003458"/>
                      </a:lnTo>
                      <a:lnTo>
                        <a:pt x="161924" y="846296"/>
                      </a:lnTo>
                      <a:lnTo>
                        <a:pt x="76200" y="689133"/>
                      </a:lnTo>
                      <a:lnTo>
                        <a:pt x="38100" y="689133"/>
                      </a:lnTo>
                      <a:lnTo>
                        <a:pt x="39184" y="724866"/>
                      </a:lnTo>
                      <a:lnTo>
                        <a:pt x="38100" y="722471"/>
                      </a:lnTo>
                      <a:lnTo>
                        <a:pt x="23812" y="631983"/>
                      </a:lnTo>
                      <a:lnTo>
                        <a:pt x="66676" y="470058"/>
                      </a:lnTo>
                      <a:lnTo>
                        <a:pt x="0" y="408146"/>
                      </a:lnTo>
                      <a:lnTo>
                        <a:pt x="42860" y="331946"/>
                      </a:lnTo>
                      <a:lnTo>
                        <a:pt x="95248" y="289083"/>
                      </a:lnTo>
                      <a:lnTo>
                        <a:pt x="85724" y="198596"/>
                      </a:lnTo>
                      <a:lnTo>
                        <a:pt x="227368" y="81006"/>
                      </a:lnTo>
                      <a:lnTo>
                        <a:pt x="228600" y="84296"/>
                      </a:lnTo>
                      <a:lnTo>
                        <a:pt x="471484" y="208121"/>
                      </a:lnTo>
                      <a:lnTo>
                        <a:pt x="509588" y="146208"/>
                      </a:lnTo>
                      <a:lnTo>
                        <a:pt x="766760" y="170021"/>
                      </a:lnTo>
                      <a:lnTo>
                        <a:pt x="876300" y="136683"/>
                      </a:lnTo>
                      <a:lnTo>
                        <a:pt x="883192" y="76381"/>
                      </a:lnTo>
                      <a:lnTo>
                        <a:pt x="919160" y="93821"/>
                      </a:lnTo>
                      <a:lnTo>
                        <a:pt x="990600" y="36671"/>
                      </a:lnTo>
                      <a:lnTo>
                        <a:pt x="1023936" y="74771"/>
                      </a:lnTo>
                      <a:lnTo>
                        <a:pt x="1166812" y="22383"/>
                      </a:lnTo>
                      <a:lnTo>
                        <a:pt x="12379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6F3A6EBF-EF76-464E-8D79-0E17FC82E9EC}"/>
                    </a:ext>
                  </a:extLst>
                </p:cNvPr>
                <p:cNvSpPr/>
                <p:nvPr/>
              </p:nvSpPr>
              <p:spPr>
                <a:xfrm>
                  <a:off x="48553688" y="-3295650"/>
                  <a:ext cx="971552" cy="1909762"/>
                </a:xfrm>
                <a:custGeom>
                  <a:avLst/>
                  <a:gdLst>
                    <a:gd name="connsiteX0" fmla="*/ 652464 w 971552"/>
                    <a:gd name="connsiteY0" fmla="*/ 0 h 1909762"/>
                    <a:gd name="connsiteX1" fmla="*/ 723900 w 971552"/>
                    <a:gd name="connsiteY1" fmla="*/ 104775 h 1909762"/>
                    <a:gd name="connsiteX2" fmla="*/ 714376 w 971552"/>
                    <a:gd name="connsiteY2" fmla="*/ 214312 h 1909762"/>
                    <a:gd name="connsiteX3" fmla="*/ 723900 w 971552"/>
                    <a:gd name="connsiteY3" fmla="*/ 347662 h 1909762"/>
                    <a:gd name="connsiteX4" fmla="*/ 800100 w 971552"/>
                    <a:gd name="connsiteY4" fmla="*/ 461962 h 1909762"/>
                    <a:gd name="connsiteX5" fmla="*/ 838200 w 971552"/>
                    <a:gd name="connsiteY5" fmla="*/ 495300 h 1909762"/>
                    <a:gd name="connsiteX6" fmla="*/ 838676 w 971552"/>
                    <a:gd name="connsiteY6" fmla="*/ 480073 h 1909762"/>
                    <a:gd name="connsiteX7" fmla="*/ 842960 w 971552"/>
                    <a:gd name="connsiteY7" fmla="*/ 514350 h 1909762"/>
                    <a:gd name="connsiteX8" fmla="*/ 866776 w 971552"/>
                    <a:gd name="connsiteY8" fmla="*/ 595312 h 1909762"/>
                    <a:gd name="connsiteX9" fmla="*/ 895352 w 971552"/>
                    <a:gd name="connsiteY9" fmla="*/ 657225 h 1909762"/>
                    <a:gd name="connsiteX10" fmla="*/ 947736 w 971552"/>
                    <a:gd name="connsiteY10" fmla="*/ 695325 h 1909762"/>
                    <a:gd name="connsiteX11" fmla="*/ 966788 w 971552"/>
                    <a:gd name="connsiteY11" fmla="*/ 742950 h 1909762"/>
                    <a:gd name="connsiteX12" fmla="*/ 938212 w 971552"/>
                    <a:gd name="connsiteY12" fmla="*/ 776287 h 1909762"/>
                    <a:gd name="connsiteX13" fmla="*/ 942608 w 971552"/>
                    <a:gd name="connsiteY13" fmla="*/ 815852 h 1909762"/>
                    <a:gd name="connsiteX14" fmla="*/ 938212 w 971552"/>
                    <a:gd name="connsiteY14" fmla="*/ 819150 h 1909762"/>
                    <a:gd name="connsiteX15" fmla="*/ 971552 w 971552"/>
                    <a:gd name="connsiteY15" fmla="*/ 990600 h 1909762"/>
                    <a:gd name="connsiteX16" fmla="*/ 942976 w 971552"/>
                    <a:gd name="connsiteY16" fmla="*/ 1028700 h 1909762"/>
                    <a:gd name="connsiteX17" fmla="*/ 890588 w 971552"/>
                    <a:gd name="connsiteY17" fmla="*/ 1143000 h 1909762"/>
                    <a:gd name="connsiteX18" fmla="*/ 903644 w 971552"/>
                    <a:gd name="connsiteY18" fmla="*/ 1177810 h 1909762"/>
                    <a:gd name="connsiteX19" fmla="*/ 762000 w 971552"/>
                    <a:gd name="connsiteY19" fmla="*/ 1295400 h 1909762"/>
                    <a:gd name="connsiteX20" fmla="*/ 771524 w 971552"/>
                    <a:gd name="connsiteY20" fmla="*/ 1385887 h 1909762"/>
                    <a:gd name="connsiteX21" fmla="*/ 719136 w 971552"/>
                    <a:gd name="connsiteY21" fmla="*/ 1428750 h 1909762"/>
                    <a:gd name="connsiteX22" fmla="*/ 676276 w 971552"/>
                    <a:gd name="connsiteY22" fmla="*/ 1504950 h 1909762"/>
                    <a:gd name="connsiteX23" fmla="*/ 742952 w 971552"/>
                    <a:gd name="connsiteY23" fmla="*/ 1566862 h 1909762"/>
                    <a:gd name="connsiteX24" fmla="*/ 700088 w 971552"/>
                    <a:gd name="connsiteY24" fmla="*/ 1728787 h 1909762"/>
                    <a:gd name="connsiteX25" fmla="*/ 714376 w 971552"/>
                    <a:gd name="connsiteY25" fmla="*/ 1819275 h 1909762"/>
                    <a:gd name="connsiteX26" fmla="*/ 714572 w 971552"/>
                    <a:gd name="connsiteY26" fmla="*/ 1819705 h 1909762"/>
                    <a:gd name="connsiteX27" fmla="*/ 614360 w 971552"/>
                    <a:gd name="connsiteY27" fmla="*/ 1843087 h 1909762"/>
                    <a:gd name="connsiteX28" fmla="*/ 571500 w 971552"/>
                    <a:gd name="connsiteY28" fmla="*/ 1905000 h 1909762"/>
                    <a:gd name="connsiteX29" fmla="*/ 452436 w 971552"/>
                    <a:gd name="connsiteY29" fmla="*/ 1909762 h 1909762"/>
                    <a:gd name="connsiteX30" fmla="*/ 314324 w 971552"/>
                    <a:gd name="connsiteY30" fmla="*/ 1819275 h 1909762"/>
                    <a:gd name="connsiteX31" fmla="*/ 195264 w 971552"/>
                    <a:gd name="connsiteY31" fmla="*/ 1828800 h 1909762"/>
                    <a:gd name="connsiteX32" fmla="*/ 123824 w 971552"/>
                    <a:gd name="connsiteY32" fmla="*/ 1647825 h 1909762"/>
                    <a:gd name="connsiteX33" fmla="*/ 80960 w 971552"/>
                    <a:gd name="connsiteY33" fmla="*/ 1628775 h 1909762"/>
                    <a:gd name="connsiteX34" fmla="*/ 80960 w 971552"/>
                    <a:gd name="connsiteY34" fmla="*/ 1585912 h 1909762"/>
                    <a:gd name="connsiteX35" fmla="*/ 0 w 971552"/>
                    <a:gd name="connsiteY35" fmla="*/ 1466850 h 1909762"/>
                    <a:gd name="connsiteX36" fmla="*/ 33336 w 971552"/>
                    <a:gd name="connsiteY36" fmla="*/ 1362075 h 1909762"/>
                    <a:gd name="connsiteX37" fmla="*/ 9524 w 971552"/>
                    <a:gd name="connsiteY37" fmla="*/ 1314450 h 1909762"/>
                    <a:gd name="connsiteX38" fmla="*/ 42864 w 971552"/>
                    <a:gd name="connsiteY38" fmla="*/ 1219200 h 1909762"/>
                    <a:gd name="connsiteX39" fmla="*/ 14288 w 971552"/>
                    <a:gd name="connsiteY39" fmla="*/ 1119187 h 1909762"/>
                    <a:gd name="connsiteX40" fmla="*/ 23812 w 971552"/>
                    <a:gd name="connsiteY40" fmla="*/ 990600 h 1909762"/>
                    <a:gd name="connsiteX41" fmla="*/ 66676 w 971552"/>
                    <a:gd name="connsiteY41" fmla="*/ 947737 h 1909762"/>
                    <a:gd name="connsiteX42" fmla="*/ 47624 w 971552"/>
                    <a:gd name="connsiteY42" fmla="*/ 828675 h 1909762"/>
                    <a:gd name="connsiteX43" fmla="*/ 85724 w 971552"/>
                    <a:gd name="connsiteY43" fmla="*/ 747712 h 1909762"/>
                    <a:gd name="connsiteX44" fmla="*/ 129112 w 971552"/>
                    <a:gd name="connsiteY44" fmla="*/ 729117 h 1909762"/>
                    <a:gd name="connsiteX45" fmla="*/ 138112 w 971552"/>
                    <a:gd name="connsiteY45" fmla="*/ 757237 h 1909762"/>
                    <a:gd name="connsiteX46" fmla="*/ 185736 w 971552"/>
                    <a:gd name="connsiteY46" fmla="*/ 728662 h 1909762"/>
                    <a:gd name="connsiteX47" fmla="*/ 228600 w 971552"/>
                    <a:gd name="connsiteY47" fmla="*/ 638175 h 1909762"/>
                    <a:gd name="connsiteX48" fmla="*/ 271464 w 971552"/>
                    <a:gd name="connsiteY48" fmla="*/ 619125 h 1909762"/>
                    <a:gd name="connsiteX49" fmla="*/ 295276 w 971552"/>
                    <a:gd name="connsiteY49" fmla="*/ 533400 h 1909762"/>
                    <a:gd name="connsiteX50" fmla="*/ 280988 w 971552"/>
                    <a:gd name="connsiteY50" fmla="*/ 490537 h 1909762"/>
                    <a:gd name="connsiteX51" fmla="*/ 209552 w 971552"/>
                    <a:gd name="connsiteY51" fmla="*/ 481012 h 1909762"/>
                    <a:gd name="connsiteX52" fmla="*/ 128588 w 971552"/>
                    <a:gd name="connsiteY52" fmla="*/ 490537 h 1909762"/>
                    <a:gd name="connsiteX53" fmla="*/ 200024 w 971552"/>
                    <a:gd name="connsiteY53" fmla="*/ 400050 h 1909762"/>
                    <a:gd name="connsiteX54" fmla="*/ 214312 w 971552"/>
                    <a:gd name="connsiteY54" fmla="*/ 361950 h 1909762"/>
                    <a:gd name="connsiteX55" fmla="*/ 214312 w 971552"/>
                    <a:gd name="connsiteY55" fmla="*/ 223837 h 1909762"/>
                    <a:gd name="connsiteX56" fmla="*/ 195264 w 971552"/>
                    <a:gd name="connsiteY56" fmla="*/ 138112 h 1909762"/>
                    <a:gd name="connsiteX57" fmla="*/ 218692 w 971552"/>
                    <a:gd name="connsiteY57" fmla="*/ 95158 h 1909762"/>
                    <a:gd name="connsiteX58" fmla="*/ 219076 w 971552"/>
                    <a:gd name="connsiteY58" fmla="*/ 95250 h 1909762"/>
                    <a:gd name="connsiteX59" fmla="*/ 247648 w 971552"/>
                    <a:gd name="connsiteY59" fmla="*/ 76200 h 1909762"/>
                    <a:gd name="connsiteX60" fmla="*/ 442912 w 971552"/>
                    <a:gd name="connsiteY60" fmla="*/ 76200 h 1909762"/>
                    <a:gd name="connsiteX61" fmla="*/ 440892 w 971552"/>
                    <a:gd name="connsiteY61" fmla="*/ 70138 h 1909762"/>
                    <a:gd name="connsiteX62" fmla="*/ 442912 w 971552"/>
                    <a:gd name="connsiteY62" fmla="*/ 71437 h 1909762"/>
                    <a:gd name="connsiteX63" fmla="*/ 652464 w 971552"/>
                    <a:gd name="connsiteY63" fmla="*/ 0 h 1909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971552" h="1909762">
                      <a:moveTo>
                        <a:pt x="652464" y="0"/>
                      </a:moveTo>
                      <a:lnTo>
                        <a:pt x="723900" y="104775"/>
                      </a:lnTo>
                      <a:lnTo>
                        <a:pt x="714376" y="214312"/>
                      </a:lnTo>
                      <a:lnTo>
                        <a:pt x="723900" y="347662"/>
                      </a:lnTo>
                      <a:lnTo>
                        <a:pt x="800100" y="461962"/>
                      </a:lnTo>
                      <a:lnTo>
                        <a:pt x="838200" y="495300"/>
                      </a:lnTo>
                      <a:lnTo>
                        <a:pt x="838676" y="480073"/>
                      </a:lnTo>
                      <a:lnTo>
                        <a:pt x="842960" y="514350"/>
                      </a:lnTo>
                      <a:lnTo>
                        <a:pt x="866776" y="595312"/>
                      </a:lnTo>
                      <a:lnTo>
                        <a:pt x="895352" y="657225"/>
                      </a:lnTo>
                      <a:lnTo>
                        <a:pt x="947736" y="695325"/>
                      </a:lnTo>
                      <a:lnTo>
                        <a:pt x="966788" y="742950"/>
                      </a:lnTo>
                      <a:lnTo>
                        <a:pt x="938212" y="776287"/>
                      </a:lnTo>
                      <a:lnTo>
                        <a:pt x="942608" y="815852"/>
                      </a:lnTo>
                      <a:lnTo>
                        <a:pt x="938212" y="819150"/>
                      </a:lnTo>
                      <a:lnTo>
                        <a:pt x="971552" y="990600"/>
                      </a:lnTo>
                      <a:lnTo>
                        <a:pt x="942976" y="1028700"/>
                      </a:lnTo>
                      <a:lnTo>
                        <a:pt x="890588" y="1143000"/>
                      </a:lnTo>
                      <a:lnTo>
                        <a:pt x="903644" y="1177810"/>
                      </a:lnTo>
                      <a:lnTo>
                        <a:pt x="762000" y="1295400"/>
                      </a:lnTo>
                      <a:lnTo>
                        <a:pt x="771524" y="1385887"/>
                      </a:lnTo>
                      <a:lnTo>
                        <a:pt x="719136" y="1428750"/>
                      </a:lnTo>
                      <a:lnTo>
                        <a:pt x="676276" y="1504950"/>
                      </a:lnTo>
                      <a:lnTo>
                        <a:pt x="742952" y="1566862"/>
                      </a:lnTo>
                      <a:lnTo>
                        <a:pt x="700088" y="1728787"/>
                      </a:lnTo>
                      <a:lnTo>
                        <a:pt x="714376" y="1819275"/>
                      </a:lnTo>
                      <a:lnTo>
                        <a:pt x="714572" y="1819705"/>
                      </a:lnTo>
                      <a:lnTo>
                        <a:pt x="614360" y="1843087"/>
                      </a:lnTo>
                      <a:lnTo>
                        <a:pt x="571500" y="1905000"/>
                      </a:lnTo>
                      <a:lnTo>
                        <a:pt x="452436" y="1909762"/>
                      </a:lnTo>
                      <a:lnTo>
                        <a:pt x="314324" y="1819275"/>
                      </a:lnTo>
                      <a:lnTo>
                        <a:pt x="195264" y="1828800"/>
                      </a:lnTo>
                      <a:lnTo>
                        <a:pt x="123824" y="1647825"/>
                      </a:lnTo>
                      <a:lnTo>
                        <a:pt x="80960" y="1628775"/>
                      </a:lnTo>
                      <a:lnTo>
                        <a:pt x="80960" y="1585912"/>
                      </a:lnTo>
                      <a:lnTo>
                        <a:pt x="0" y="1466850"/>
                      </a:lnTo>
                      <a:lnTo>
                        <a:pt x="33336" y="1362075"/>
                      </a:lnTo>
                      <a:lnTo>
                        <a:pt x="9524" y="1314450"/>
                      </a:lnTo>
                      <a:lnTo>
                        <a:pt x="42864" y="1219200"/>
                      </a:lnTo>
                      <a:lnTo>
                        <a:pt x="14288" y="1119187"/>
                      </a:lnTo>
                      <a:lnTo>
                        <a:pt x="23812" y="990600"/>
                      </a:lnTo>
                      <a:lnTo>
                        <a:pt x="66676" y="947737"/>
                      </a:lnTo>
                      <a:lnTo>
                        <a:pt x="47624" y="828675"/>
                      </a:lnTo>
                      <a:lnTo>
                        <a:pt x="85724" y="747712"/>
                      </a:lnTo>
                      <a:lnTo>
                        <a:pt x="129112" y="729117"/>
                      </a:lnTo>
                      <a:lnTo>
                        <a:pt x="138112" y="757237"/>
                      </a:lnTo>
                      <a:lnTo>
                        <a:pt x="185736" y="728662"/>
                      </a:lnTo>
                      <a:lnTo>
                        <a:pt x="228600" y="638175"/>
                      </a:lnTo>
                      <a:lnTo>
                        <a:pt x="271464" y="619125"/>
                      </a:lnTo>
                      <a:lnTo>
                        <a:pt x="295276" y="533400"/>
                      </a:lnTo>
                      <a:lnTo>
                        <a:pt x="280988" y="490537"/>
                      </a:lnTo>
                      <a:lnTo>
                        <a:pt x="209552" y="481012"/>
                      </a:lnTo>
                      <a:lnTo>
                        <a:pt x="128588" y="490537"/>
                      </a:lnTo>
                      <a:lnTo>
                        <a:pt x="200024" y="400050"/>
                      </a:lnTo>
                      <a:lnTo>
                        <a:pt x="214312" y="361950"/>
                      </a:lnTo>
                      <a:lnTo>
                        <a:pt x="214312" y="223837"/>
                      </a:lnTo>
                      <a:lnTo>
                        <a:pt x="195264" y="138112"/>
                      </a:lnTo>
                      <a:lnTo>
                        <a:pt x="218692" y="95158"/>
                      </a:lnTo>
                      <a:lnTo>
                        <a:pt x="219076" y="95250"/>
                      </a:lnTo>
                      <a:lnTo>
                        <a:pt x="247648" y="76200"/>
                      </a:lnTo>
                      <a:lnTo>
                        <a:pt x="442912" y="76200"/>
                      </a:lnTo>
                      <a:lnTo>
                        <a:pt x="440892" y="70138"/>
                      </a:lnTo>
                      <a:lnTo>
                        <a:pt x="442912" y="71437"/>
                      </a:lnTo>
                      <a:lnTo>
                        <a:pt x="6524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E11C9F1F-5CF6-43C9-9222-30B1653DF0F7}"/>
                    </a:ext>
                  </a:extLst>
                </p:cNvPr>
                <p:cNvSpPr/>
                <p:nvPr/>
              </p:nvSpPr>
              <p:spPr>
                <a:xfrm>
                  <a:off x="44876888" y="-1529508"/>
                  <a:ext cx="1306664" cy="735759"/>
                </a:xfrm>
                <a:custGeom>
                  <a:avLst/>
                  <a:gdLst>
                    <a:gd name="connsiteX0" fmla="*/ 529792 w 1306664"/>
                    <a:gd name="connsiteY0" fmla="*/ 0 h 735759"/>
                    <a:gd name="connsiteX1" fmla="*/ 554352 w 1306664"/>
                    <a:gd name="connsiteY1" fmla="*/ 254167 h 735759"/>
                    <a:gd name="connsiteX2" fmla="*/ 963428 w 1306664"/>
                    <a:gd name="connsiteY2" fmla="*/ 374482 h 735759"/>
                    <a:gd name="connsiteX3" fmla="*/ 1293252 w 1306664"/>
                    <a:gd name="connsiteY3" fmla="*/ 182086 h 735759"/>
                    <a:gd name="connsiteX4" fmla="*/ 1306664 w 1306664"/>
                    <a:gd name="connsiteY4" fmla="*/ 284909 h 735759"/>
                    <a:gd name="connsiteX5" fmla="*/ 1230464 w 1306664"/>
                    <a:gd name="connsiteY5" fmla="*/ 348409 h 735759"/>
                    <a:gd name="connsiteX6" fmla="*/ 1160612 w 1306664"/>
                    <a:gd name="connsiteY6" fmla="*/ 361109 h 735759"/>
                    <a:gd name="connsiteX7" fmla="*/ 1033612 w 1306664"/>
                    <a:gd name="connsiteY7" fmla="*/ 469059 h 735759"/>
                    <a:gd name="connsiteX8" fmla="*/ 1033612 w 1306664"/>
                    <a:gd name="connsiteY8" fmla="*/ 519859 h 735759"/>
                    <a:gd name="connsiteX9" fmla="*/ 944712 w 1306664"/>
                    <a:gd name="connsiteY9" fmla="*/ 646859 h 735759"/>
                    <a:gd name="connsiteX10" fmla="*/ 874864 w 1306664"/>
                    <a:gd name="connsiteY10" fmla="*/ 608759 h 735759"/>
                    <a:gd name="connsiteX11" fmla="*/ 887560 w 1306664"/>
                    <a:gd name="connsiteY11" fmla="*/ 545259 h 735759"/>
                    <a:gd name="connsiteX12" fmla="*/ 735160 w 1306664"/>
                    <a:gd name="connsiteY12" fmla="*/ 500809 h 735759"/>
                    <a:gd name="connsiteX13" fmla="*/ 658960 w 1306664"/>
                    <a:gd name="connsiteY13" fmla="*/ 583359 h 735759"/>
                    <a:gd name="connsiteX14" fmla="*/ 658960 w 1306664"/>
                    <a:gd name="connsiteY14" fmla="*/ 665909 h 735759"/>
                    <a:gd name="connsiteX15" fmla="*/ 582760 w 1306664"/>
                    <a:gd name="connsiteY15" fmla="*/ 735759 h 735759"/>
                    <a:gd name="connsiteX16" fmla="*/ 474812 w 1306664"/>
                    <a:gd name="connsiteY16" fmla="*/ 640509 h 735759"/>
                    <a:gd name="connsiteX17" fmla="*/ 411312 w 1306664"/>
                    <a:gd name="connsiteY17" fmla="*/ 488109 h 735759"/>
                    <a:gd name="connsiteX18" fmla="*/ 252144 w 1306664"/>
                    <a:gd name="connsiteY18" fmla="*/ 444083 h 735759"/>
                    <a:gd name="connsiteX19" fmla="*/ 265264 w 1306664"/>
                    <a:gd name="connsiteY19" fmla="*/ 430962 h 735759"/>
                    <a:gd name="connsiteX20" fmla="*/ 138264 w 1306664"/>
                    <a:gd name="connsiteY20" fmla="*/ 329362 h 735759"/>
                    <a:gd name="connsiteX21" fmla="*/ 62064 w 1306664"/>
                    <a:gd name="connsiteY21" fmla="*/ 297612 h 735759"/>
                    <a:gd name="connsiteX22" fmla="*/ 4912 w 1306664"/>
                    <a:gd name="connsiteY22" fmla="*/ 253162 h 735759"/>
                    <a:gd name="connsiteX23" fmla="*/ 0 w 1306664"/>
                    <a:gd name="connsiteY23" fmla="*/ 152499 h 735759"/>
                    <a:gd name="connsiteX24" fmla="*/ 121216 w 1306664"/>
                    <a:gd name="connsiteY24" fmla="*/ 133851 h 735759"/>
                    <a:gd name="connsiteX25" fmla="*/ 265596 w 1306664"/>
                    <a:gd name="connsiteY25" fmla="*/ 37598 h 735759"/>
                    <a:gd name="connsiteX26" fmla="*/ 529792 w 1306664"/>
                    <a:gd name="connsiteY26" fmla="*/ 0 h 735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06664" h="735759">
                      <a:moveTo>
                        <a:pt x="529792" y="0"/>
                      </a:moveTo>
                      <a:lnTo>
                        <a:pt x="554352" y="254167"/>
                      </a:lnTo>
                      <a:lnTo>
                        <a:pt x="963428" y="374482"/>
                      </a:lnTo>
                      <a:lnTo>
                        <a:pt x="1293252" y="182086"/>
                      </a:lnTo>
                      <a:lnTo>
                        <a:pt x="1306664" y="284909"/>
                      </a:lnTo>
                      <a:lnTo>
                        <a:pt x="1230464" y="348409"/>
                      </a:lnTo>
                      <a:lnTo>
                        <a:pt x="1160612" y="361109"/>
                      </a:lnTo>
                      <a:lnTo>
                        <a:pt x="1033612" y="469059"/>
                      </a:lnTo>
                      <a:lnTo>
                        <a:pt x="1033612" y="519859"/>
                      </a:lnTo>
                      <a:lnTo>
                        <a:pt x="944712" y="646859"/>
                      </a:lnTo>
                      <a:lnTo>
                        <a:pt x="874864" y="608759"/>
                      </a:lnTo>
                      <a:lnTo>
                        <a:pt x="887560" y="545259"/>
                      </a:lnTo>
                      <a:lnTo>
                        <a:pt x="735160" y="500809"/>
                      </a:lnTo>
                      <a:lnTo>
                        <a:pt x="658960" y="583359"/>
                      </a:lnTo>
                      <a:lnTo>
                        <a:pt x="658960" y="665909"/>
                      </a:lnTo>
                      <a:lnTo>
                        <a:pt x="582760" y="735759"/>
                      </a:lnTo>
                      <a:lnTo>
                        <a:pt x="474812" y="640509"/>
                      </a:lnTo>
                      <a:lnTo>
                        <a:pt x="411312" y="488109"/>
                      </a:lnTo>
                      <a:lnTo>
                        <a:pt x="252144" y="444083"/>
                      </a:lnTo>
                      <a:lnTo>
                        <a:pt x="265264" y="430962"/>
                      </a:lnTo>
                      <a:lnTo>
                        <a:pt x="138264" y="329362"/>
                      </a:lnTo>
                      <a:lnTo>
                        <a:pt x="62064" y="297612"/>
                      </a:lnTo>
                      <a:lnTo>
                        <a:pt x="4912" y="253162"/>
                      </a:lnTo>
                      <a:lnTo>
                        <a:pt x="0" y="152499"/>
                      </a:lnTo>
                      <a:lnTo>
                        <a:pt x="121216" y="133851"/>
                      </a:lnTo>
                      <a:lnTo>
                        <a:pt x="265596" y="37598"/>
                      </a:lnTo>
                      <a:lnTo>
                        <a:pt x="5297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E5F0B7BF-C8CD-4614-91A5-4B13DA2C16A9}"/>
                    </a:ext>
                  </a:extLst>
                </p:cNvPr>
                <p:cNvSpPr/>
                <p:nvPr/>
              </p:nvSpPr>
              <p:spPr>
                <a:xfrm>
                  <a:off x="46108788" y="-3619500"/>
                  <a:ext cx="1039964" cy="2533650"/>
                </a:xfrm>
                <a:custGeom>
                  <a:avLst/>
                  <a:gdLst>
                    <a:gd name="connsiteX0" fmla="*/ 449412 w 1039964"/>
                    <a:gd name="connsiteY0" fmla="*/ 0 h 2533650"/>
                    <a:gd name="connsiteX1" fmla="*/ 493860 w 1039964"/>
                    <a:gd name="connsiteY1" fmla="*/ 44450 h 2533650"/>
                    <a:gd name="connsiteX2" fmla="*/ 487512 w 1039964"/>
                    <a:gd name="connsiteY2" fmla="*/ 120650 h 2533650"/>
                    <a:gd name="connsiteX3" fmla="*/ 678012 w 1039964"/>
                    <a:gd name="connsiteY3" fmla="*/ 152400 h 2533650"/>
                    <a:gd name="connsiteX4" fmla="*/ 766912 w 1039964"/>
                    <a:gd name="connsiteY4" fmla="*/ 241300 h 2533650"/>
                    <a:gd name="connsiteX5" fmla="*/ 824060 w 1039964"/>
                    <a:gd name="connsiteY5" fmla="*/ 381000 h 2533650"/>
                    <a:gd name="connsiteX6" fmla="*/ 989164 w 1039964"/>
                    <a:gd name="connsiteY6" fmla="*/ 495300 h 2533650"/>
                    <a:gd name="connsiteX7" fmla="*/ 1039964 w 1039964"/>
                    <a:gd name="connsiteY7" fmla="*/ 622300 h 2533650"/>
                    <a:gd name="connsiteX8" fmla="*/ 995512 w 1039964"/>
                    <a:gd name="connsiteY8" fmla="*/ 717550 h 2533650"/>
                    <a:gd name="connsiteX9" fmla="*/ 754212 w 1039964"/>
                    <a:gd name="connsiteY9" fmla="*/ 679450 h 2533650"/>
                    <a:gd name="connsiteX10" fmla="*/ 811364 w 1039964"/>
                    <a:gd name="connsiteY10" fmla="*/ 825500 h 2533650"/>
                    <a:gd name="connsiteX11" fmla="*/ 817712 w 1039964"/>
                    <a:gd name="connsiteY11" fmla="*/ 869950 h 2533650"/>
                    <a:gd name="connsiteX12" fmla="*/ 925660 w 1039964"/>
                    <a:gd name="connsiteY12" fmla="*/ 1035050 h 2533650"/>
                    <a:gd name="connsiteX13" fmla="*/ 938364 w 1039964"/>
                    <a:gd name="connsiteY13" fmla="*/ 1308100 h 2533650"/>
                    <a:gd name="connsiteX14" fmla="*/ 862164 w 1039964"/>
                    <a:gd name="connsiteY14" fmla="*/ 1479550 h 2533650"/>
                    <a:gd name="connsiteX15" fmla="*/ 874860 w 1039964"/>
                    <a:gd name="connsiteY15" fmla="*/ 1720850 h 2533650"/>
                    <a:gd name="connsiteX16" fmla="*/ 652612 w 1039964"/>
                    <a:gd name="connsiteY16" fmla="*/ 2063750 h 2533650"/>
                    <a:gd name="connsiteX17" fmla="*/ 576412 w 1039964"/>
                    <a:gd name="connsiteY17" fmla="*/ 2044700 h 2533650"/>
                    <a:gd name="connsiteX18" fmla="*/ 519260 w 1039964"/>
                    <a:gd name="connsiteY18" fmla="*/ 2101850 h 2533650"/>
                    <a:gd name="connsiteX19" fmla="*/ 512912 w 1039964"/>
                    <a:gd name="connsiteY19" fmla="*/ 2222500 h 2533650"/>
                    <a:gd name="connsiteX20" fmla="*/ 436712 w 1039964"/>
                    <a:gd name="connsiteY20" fmla="*/ 2349500 h 2533650"/>
                    <a:gd name="connsiteX21" fmla="*/ 354164 w 1039964"/>
                    <a:gd name="connsiteY21" fmla="*/ 2349500 h 2533650"/>
                    <a:gd name="connsiteX22" fmla="*/ 271612 w 1039964"/>
                    <a:gd name="connsiteY22" fmla="*/ 2470150 h 2533650"/>
                    <a:gd name="connsiteX23" fmla="*/ 112860 w 1039964"/>
                    <a:gd name="connsiteY23" fmla="*/ 2533650 h 2533650"/>
                    <a:gd name="connsiteX24" fmla="*/ 0 w 1039964"/>
                    <a:gd name="connsiteY24" fmla="*/ 2437204 h 2533650"/>
                    <a:gd name="connsiteX25" fmla="*/ 74764 w 1039964"/>
                    <a:gd name="connsiteY25" fmla="*/ 2374900 h 2533650"/>
                    <a:gd name="connsiteX26" fmla="*/ 61352 w 1039964"/>
                    <a:gd name="connsiteY26" fmla="*/ 2272077 h 2533650"/>
                    <a:gd name="connsiteX27" fmla="*/ 309044 w 1039964"/>
                    <a:gd name="connsiteY27" fmla="*/ 2127589 h 2533650"/>
                    <a:gd name="connsiteX28" fmla="*/ 501548 w 1039964"/>
                    <a:gd name="connsiteY28" fmla="*/ 1742579 h 2533650"/>
                    <a:gd name="connsiteX29" fmla="*/ 501548 w 1039964"/>
                    <a:gd name="connsiteY29" fmla="*/ 1309442 h 2533650"/>
                    <a:gd name="connsiteX30" fmla="*/ 284980 w 1039964"/>
                    <a:gd name="connsiteY30" fmla="*/ 948494 h 2533650"/>
                    <a:gd name="connsiteX31" fmla="*/ 381232 w 1039964"/>
                    <a:gd name="connsiteY31" fmla="*/ 539421 h 2533650"/>
                    <a:gd name="connsiteX32" fmla="*/ 260916 w 1039964"/>
                    <a:gd name="connsiteY32" fmla="*/ 82221 h 2533650"/>
                    <a:gd name="connsiteX33" fmla="*/ 294740 w 1039964"/>
                    <a:gd name="connsiteY33" fmla="*/ 82 h 2533650"/>
                    <a:gd name="connsiteX34" fmla="*/ 360512 w 1039964"/>
                    <a:gd name="connsiteY34" fmla="*/ 31750 h 2533650"/>
                    <a:gd name="connsiteX35" fmla="*/ 449412 w 1039964"/>
                    <a:gd name="connsiteY35" fmla="*/ 0 h 2533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039964" h="2533650">
                      <a:moveTo>
                        <a:pt x="449412" y="0"/>
                      </a:moveTo>
                      <a:lnTo>
                        <a:pt x="493860" y="44450"/>
                      </a:lnTo>
                      <a:lnTo>
                        <a:pt x="487512" y="120650"/>
                      </a:lnTo>
                      <a:lnTo>
                        <a:pt x="678012" y="152400"/>
                      </a:lnTo>
                      <a:lnTo>
                        <a:pt x="766912" y="241300"/>
                      </a:lnTo>
                      <a:lnTo>
                        <a:pt x="824060" y="381000"/>
                      </a:lnTo>
                      <a:lnTo>
                        <a:pt x="989164" y="495300"/>
                      </a:lnTo>
                      <a:lnTo>
                        <a:pt x="1039964" y="622300"/>
                      </a:lnTo>
                      <a:lnTo>
                        <a:pt x="995512" y="717550"/>
                      </a:lnTo>
                      <a:lnTo>
                        <a:pt x="754212" y="679450"/>
                      </a:lnTo>
                      <a:lnTo>
                        <a:pt x="811364" y="825500"/>
                      </a:lnTo>
                      <a:lnTo>
                        <a:pt x="817712" y="869950"/>
                      </a:lnTo>
                      <a:lnTo>
                        <a:pt x="925660" y="1035050"/>
                      </a:lnTo>
                      <a:lnTo>
                        <a:pt x="938364" y="1308100"/>
                      </a:lnTo>
                      <a:lnTo>
                        <a:pt x="862164" y="1479550"/>
                      </a:lnTo>
                      <a:lnTo>
                        <a:pt x="874860" y="1720850"/>
                      </a:lnTo>
                      <a:lnTo>
                        <a:pt x="652612" y="2063750"/>
                      </a:lnTo>
                      <a:lnTo>
                        <a:pt x="576412" y="2044700"/>
                      </a:lnTo>
                      <a:lnTo>
                        <a:pt x="519260" y="2101850"/>
                      </a:lnTo>
                      <a:lnTo>
                        <a:pt x="512912" y="2222500"/>
                      </a:lnTo>
                      <a:lnTo>
                        <a:pt x="436712" y="2349500"/>
                      </a:lnTo>
                      <a:lnTo>
                        <a:pt x="354164" y="2349500"/>
                      </a:lnTo>
                      <a:lnTo>
                        <a:pt x="271612" y="2470150"/>
                      </a:lnTo>
                      <a:lnTo>
                        <a:pt x="112860" y="2533650"/>
                      </a:lnTo>
                      <a:lnTo>
                        <a:pt x="0" y="2437204"/>
                      </a:lnTo>
                      <a:lnTo>
                        <a:pt x="74764" y="2374900"/>
                      </a:lnTo>
                      <a:lnTo>
                        <a:pt x="61352" y="2272077"/>
                      </a:lnTo>
                      <a:lnTo>
                        <a:pt x="309044" y="2127589"/>
                      </a:lnTo>
                      <a:lnTo>
                        <a:pt x="501548" y="1742579"/>
                      </a:lnTo>
                      <a:lnTo>
                        <a:pt x="501548" y="1309442"/>
                      </a:lnTo>
                      <a:lnTo>
                        <a:pt x="284980" y="948494"/>
                      </a:lnTo>
                      <a:lnTo>
                        <a:pt x="381232" y="539421"/>
                      </a:lnTo>
                      <a:lnTo>
                        <a:pt x="260916" y="82221"/>
                      </a:lnTo>
                      <a:lnTo>
                        <a:pt x="294740" y="82"/>
                      </a:lnTo>
                      <a:lnTo>
                        <a:pt x="360512" y="31750"/>
                      </a:lnTo>
                      <a:lnTo>
                        <a:pt x="4494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06D7E83F-BD97-4EA0-BF8B-90E29432F2D4}"/>
                    </a:ext>
                  </a:extLst>
                </p:cNvPr>
                <p:cNvSpPr/>
                <p:nvPr/>
              </p:nvSpPr>
              <p:spPr>
                <a:xfrm>
                  <a:off x="44607480" y="-1085426"/>
                  <a:ext cx="883920" cy="761576"/>
                </a:xfrm>
                <a:custGeom>
                  <a:avLst/>
                  <a:gdLst>
                    <a:gd name="connsiteX0" fmla="*/ 521552 w 883920"/>
                    <a:gd name="connsiteY0" fmla="*/ 0 h 761576"/>
                    <a:gd name="connsiteX1" fmla="*/ 680720 w 883920"/>
                    <a:gd name="connsiteY1" fmla="*/ 44026 h 761576"/>
                    <a:gd name="connsiteX2" fmla="*/ 744220 w 883920"/>
                    <a:gd name="connsiteY2" fmla="*/ 196426 h 761576"/>
                    <a:gd name="connsiteX3" fmla="*/ 852168 w 883920"/>
                    <a:gd name="connsiteY3" fmla="*/ 291676 h 761576"/>
                    <a:gd name="connsiteX4" fmla="*/ 854532 w 883920"/>
                    <a:gd name="connsiteY4" fmla="*/ 289509 h 761576"/>
                    <a:gd name="connsiteX5" fmla="*/ 883920 w 883920"/>
                    <a:gd name="connsiteY5" fmla="*/ 367876 h 761576"/>
                    <a:gd name="connsiteX6" fmla="*/ 718820 w 883920"/>
                    <a:gd name="connsiteY6" fmla="*/ 444076 h 761576"/>
                    <a:gd name="connsiteX7" fmla="*/ 718820 w 883920"/>
                    <a:gd name="connsiteY7" fmla="*/ 628226 h 761576"/>
                    <a:gd name="connsiteX8" fmla="*/ 553720 w 883920"/>
                    <a:gd name="connsiteY8" fmla="*/ 653626 h 761576"/>
                    <a:gd name="connsiteX9" fmla="*/ 452120 w 883920"/>
                    <a:gd name="connsiteY9" fmla="*/ 761576 h 761576"/>
                    <a:gd name="connsiteX10" fmla="*/ 439420 w 883920"/>
                    <a:gd name="connsiteY10" fmla="*/ 685376 h 761576"/>
                    <a:gd name="connsiteX11" fmla="*/ 312420 w 883920"/>
                    <a:gd name="connsiteY11" fmla="*/ 691726 h 761576"/>
                    <a:gd name="connsiteX12" fmla="*/ 177052 w 883920"/>
                    <a:gd name="connsiteY12" fmla="*/ 545528 h 761576"/>
                    <a:gd name="connsiteX13" fmla="*/ 198120 w 883920"/>
                    <a:gd name="connsiteY13" fmla="*/ 513927 h 761576"/>
                    <a:gd name="connsiteX14" fmla="*/ 106680 w 883920"/>
                    <a:gd name="connsiteY14" fmla="*/ 323427 h 761576"/>
                    <a:gd name="connsiteX15" fmla="*/ 22860 w 883920"/>
                    <a:gd name="connsiteY15" fmla="*/ 292947 h 761576"/>
                    <a:gd name="connsiteX16" fmla="*/ 0 w 883920"/>
                    <a:gd name="connsiteY16" fmla="*/ 193887 h 761576"/>
                    <a:gd name="connsiteX17" fmla="*/ 68580 w 883920"/>
                    <a:gd name="connsiteY17" fmla="*/ 132927 h 761576"/>
                    <a:gd name="connsiteX18" fmla="*/ 137160 w 883920"/>
                    <a:gd name="connsiteY18" fmla="*/ 117687 h 761576"/>
                    <a:gd name="connsiteX19" fmla="*/ 170180 w 883920"/>
                    <a:gd name="connsiteY19" fmla="*/ 51646 h 761576"/>
                    <a:gd name="connsiteX20" fmla="*/ 179072 w 883920"/>
                    <a:gd name="connsiteY20" fmla="*/ 69429 h 761576"/>
                    <a:gd name="connsiteX21" fmla="*/ 229872 w 883920"/>
                    <a:gd name="connsiteY21" fmla="*/ 107529 h 761576"/>
                    <a:gd name="connsiteX22" fmla="*/ 325120 w 883920"/>
                    <a:gd name="connsiteY22" fmla="*/ 63079 h 761576"/>
                    <a:gd name="connsiteX23" fmla="*/ 407672 w 883920"/>
                    <a:gd name="connsiteY23" fmla="*/ 12279 h 761576"/>
                    <a:gd name="connsiteX24" fmla="*/ 490220 w 883920"/>
                    <a:gd name="connsiteY24" fmla="*/ 31329 h 761576"/>
                    <a:gd name="connsiteX25" fmla="*/ 521552 w 883920"/>
                    <a:gd name="connsiteY25" fmla="*/ 0 h 761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883920" h="761576">
                      <a:moveTo>
                        <a:pt x="521552" y="0"/>
                      </a:moveTo>
                      <a:lnTo>
                        <a:pt x="680720" y="44026"/>
                      </a:lnTo>
                      <a:lnTo>
                        <a:pt x="744220" y="196426"/>
                      </a:lnTo>
                      <a:lnTo>
                        <a:pt x="852168" y="291676"/>
                      </a:lnTo>
                      <a:lnTo>
                        <a:pt x="854532" y="289509"/>
                      </a:lnTo>
                      <a:lnTo>
                        <a:pt x="883920" y="367876"/>
                      </a:lnTo>
                      <a:lnTo>
                        <a:pt x="718820" y="444076"/>
                      </a:lnTo>
                      <a:lnTo>
                        <a:pt x="718820" y="628226"/>
                      </a:lnTo>
                      <a:lnTo>
                        <a:pt x="553720" y="653626"/>
                      </a:lnTo>
                      <a:lnTo>
                        <a:pt x="452120" y="761576"/>
                      </a:lnTo>
                      <a:lnTo>
                        <a:pt x="439420" y="685376"/>
                      </a:lnTo>
                      <a:lnTo>
                        <a:pt x="312420" y="691726"/>
                      </a:lnTo>
                      <a:lnTo>
                        <a:pt x="177052" y="545528"/>
                      </a:lnTo>
                      <a:lnTo>
                        <a:pt x="198120" y="513927"/>
                      </a:lnTo>
                      <a:lnTo>
                        <a:pt x="106680" y="323427"/>
                      </a:lnTo>
                      <a:lnTo>
                        <a:pt x="22860" y="292947"/>
                      </a:lnTo>
                      <a:lnTo>
                        <a:pt x="0" y="193887"/>
                      </a:lnTo>
                      <a:lnTo>
                        <a:pt x="68580" y="132927"/>
                      </a:lnTo>
                      <a:lnTo>
                        <a:pt x="137160" y="117687"/>
                      </a:lnTo>
                      <a:lnTo>
                        <a:pt x="170180" y="51646"/>
                      </a:lnTo>
                      <a:lnTo>
                        <a:pt x="179072" y="69429"/>
                      </a:lnTo>
                      <a:lnTo>
                        <a:pt x="229872" y="107529"/>
                      </a:lnTo>
                      <a:lnTo>
                        <a:pt x="325120" y="63079"/>
                      </a:lnTo>
                      <a:lnTo>
                        <a:pt x="407672" y="12279"/>
                      </a:lnTo>
                      <a:lnTo>
                        <a:pt x="490220" y="31329"/>
                      </a:lnTo>
                      <a:lnTo>
                        <a:pt x="5215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9585DEEE-6868-4BEE-B832-C8C05FD03237}"/>
                    </a:ext>
                  </a:extLst>
                </p:cNvPr>
                <p:cNvSpPr/>
                <p:nvPr/>
              </p:nvSpPr>
              <p:spPr>
                <a:xfrm>
                  <a:off x="43997880" y="-5451"/>
                  <a:ext cx="741044" cy="729355"/>
                </a:xfrm>
                <a:custGeom>
                  <a:avLst/>
                  <a:gdLst>
                    <a:gd name="connsiteX0" fmla="*/ 256432 w 741044"/>
                    <a:gd name="connsiteY0" fmla="*/ 0 h 729355"/>
                    <a:gd name="connsiteX1" fmla="*/ 326708 w 741044"/>
                    <a:gd name="connsiteY1" fmla="*/ 48315 h 729355"/>
                    <a:gd name="connsiteX2" fmla="*/ 402908 w 741044"/>
                    <a:gd name="connsiteY2" fmla="*/ 238815 h 729355"/>
                    <a:gd name="connsiteX3" fmla="*/ 455296 w 741044"/>
                    <a:gd name="connsiteY3" fmla="*/ 234052 h 729355"/>
                    <a:gd name="connsiteX4" fmla="*/ 464820 w 741044"/>
                    <a:gd name="connsiteY4" fmla="*/ 153090 h 729355"/>
                    <a:gd name="connsiteX5" fmla="*/ 741044 w 741044"/>
                    <a:gd name="connsiteY5" fmla="*/ 219765 h 729355"/>
                    <a:gd name="connsiteX6" fmla="*/ 564832 w 741044"/>
                    <a:gd name="connsiteY6" fmla="*/ 415027 h 729355"/>
                    <a:gd name="connsiteX7" fmla="*/ 521968 w 741044"/>
                    <a:gd name="connsiteY7" fmla="*/ 415027 h 729355"/>
                    <a:gd name="connsiteX8" fmla="*/ 469584 w 741044"/>
                    <a:gd name="connsiteY8" fmla="*/ 557902 h 729355"/>
                    <a:gd name="connsiteX9" fmla="*/ 645796 w 741044"/>
                    <a:gd name="connsiteY9" fmla="*/ 615052 h 729355"/>
                    <a:gd name="connsiteX10" fmla="*/ 567728 w 741044"/>
                    <a:gd name="connsiteY10" fmla="*/ 724343 h 729355"/>
                    <a:gd name="connsiteX11" fmla="*/ 547368 w 741044"/>
                    <a:gd name="connsiteY11" fmla="*/ 691255 h 729355"/>
                    <a:gd name="connsiteX12" fmla="*/ 369568 w 741044"/>
                    <a:gd name="connsiteY12" fmla="*/ 678555 h 729355"/>
                    <a:gd name="connsiteX13" fmla="*/ 331472 w 741044"/>
                    <a:gd name="connsiteY13" fmla="*/ 697605 h 729355"/>
                    <a:gd name="connsiteX14" fmla="*/ 140968 w 741044"/>
                    <a:gd name="connsiteY14" fmla="*/ 729355 h 729355"/>
                    <a:gd name="connsiteX15" fmla="*/ 4288 w 741044"/>
                    <a:gd name="connsiteY15" fmla="*/ 681813 h 729355"/>
                    <a:gd name="connsiteX16" fmla="*/ 0 w 741044"/>
                    <a:gd name="connsiteY16" fmla="*/ 676013 h 729355"/>
                    <a:gd name="connsiteX17" fmla="*/ 53340 w 741044"/>
                    <a:gd name="connsiteY17" fmla="*/ 554093 h 729355"/>
                    <a:gd name="connsiteX18" fmla="*/ 121920 w 741044"/>
                    <a:gd name="connsiteY18" fmla="*/ 310253 h 729355"/>
                    <a:gd name="connsiteX19" fmla="*/ 220980 w 741044"/>
                    <a:gd name="connsiteY19" fmla="*/ 310253 h 729355"/>
                    <a:gd name="connsiteX20" fmla="*/ 175260 w 741044"/>
                    <a:gd name="connsiteY20" fmla="*/ 66413 h 729355"/>
                    <a:gd name="connsiteX21" fmla="*/ 256432 w 741044"/>
                    <a:gd name="connsiteY21" fmla="*/ 0 h 729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41044" h="729355">
                      <a:moveTo>
                        <a:pt x="256432" y="0"/>
                      </a:moveTo>
                      <a:lnTo>
                        <a:pt x="326708" y="48315"/>
                      </a:lnTo>
                      <a:lnTo>
                        <a:pt x="402908" y="238815"/>
                      </a:lnTo>
                      <a:lnTo>
                        <a:pt x="455296" y="234052"/>
                      </a:lnTo>
                      <a:lnTo>
                        <a:pt x="464820" y="153090"/>
                      </a:lnTo>
                      <a:lnTo>
                        <a:pt x="741044" y="219765"/>
                      </a:lnTo>
                      <a:lnTo>
                        <a:pt x="564832" y="415027"/>
                      </a:lnTo>
                      <a:lnTo>
                        <a:pt x="521968" y="415027"/>
                      </a:lnTo>
                      <a:lnTo>
                        <a:pt x="469584" y="557902"/>
                      </a:lnTo>
                      <a:lnTo>
                        <a:pt x="645796" y="615052"/>
                      </a:lnTo>
                      <a:lnTo>
                        <a:pt x="567728" y="724343"/>
                      </a:lnTo>
                      <a:lnTo>
                        <a:pt x="547368" y="691255"/>
                      </a:lnTo>
                      <a:lnTo>
                        <a:pt x="369568" y="678555"/>
                      </a:lnTo>
                      <a:lnTo>
                        <a:pt x="331472" y="697605"/>
                      </a:lnTo>
                      <a:lnTo>
                        <a:pt x="140968" y="729355"/>
                      </a:lnTo>
                      <a:lnTo>
                        <a:pt x="4288" y="681813"/>
                      </a:lnTo>
                      <a:lnTo>
                        <a:pt x="0" y="676013"/>
                      </a:lnTo>
                      <a:lnTo>
                        <a:pt x="53340" y="554093"/>
                      </a:lnTo>
                      <a:lnTo>
                        <a:pt x="121920" y="310253"/>
                      </a:lnTo>
                      <a:lnTo>
                        <a:pt x="220980" y="310253"/>
                      </a:lnTo>
                      <a:lnTo>
                        <a:pt x="175260" y="66413"/>
                      </a:lnTo>
                      <a:lnTo>
                        <a:pt x="2564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3FEC125D-B012-41EA-922C-D581B30AA7D1}"/>
                    </a:ext>
                  </a:extLst>
                </p:cNvPr>
                <p:cNvSpPr/>
                <p:nvPr/>
              </p:nvSpPr>
              <p:spPr>
                <a:xfrm>
                  <a:off x="44173292" y="-576273"/>
                  <a:ext cx="937108" cy="809637"/>
                </a:xfrm>
                <a:custGeom>
                  <a:avLst/>
                  <a:gdLst>
                    <a:gd name="connsiteX0" fmla="*/ 476556 w 937108"/>
                    <a:gd name="connsiteY0" fmla="*/ 0 h 809637"/>
                    <a:gd name="connsiteX1" fmla="*/ 586588 w 937108"/>
                    <a:gd name="connsiteY1" fmla="*/ 73355 h 809637"/>
                    <a:gd name="connsiteX2" fmla="*/ 611240 w 937108"/>
                    <a:gd name="connsiteY2" fmla="*/ 36376 h 809637"/>
                    <a:gd name="connsiteX3" fmla="*/ 746608 w 937108"/>
                    <a:gd name="connsiteY3" fmla="*/ 182574 h 809637"/>
                    <a:gd name="connsiteX4" fmla="*/ 873608 w 937108"/>
                    <a:gd name="connsiteY4" fmla="*/ 176224 h 809637"/>
                    <a:gd name="connsiteX5" fmla="*/ 886308 w 937108"/>
                    <a:gd name="connsiteY5" fmla="*/ 252424 h 809637"/>
                    <a:gd name="connsiteX6" fmla="*/ 891012 w 937108"/>
                    <a:gd name="connsiteY6" fmla="*/ 247427 h 809637"/>
                    <a:gd name="connsiteX7" fmla="*/ 889484 w 937108"/>
                    <a:gd name="connsiteY7" fmla="*/ 252424 h 809637"/>
                    <a:gd name="connsiteX8" fmla="*/ 937108 w 937108"/>
                    <a:gd name="connsiteY8" fmla="*/ 295286 h 809637"/>
                    <a:gd name="connsiteX9" fmla="*/ 922820 w 937108"/>
                    <a:gd name="connsiteY9" fmla="*/ 333386 h 809637"/>
                    <a:gd name="connsiteX10" fmla="*/ 841860 w 937108"/>
                    <a:gd name="connsiteY10" fmla="*/ 385774 h 809637"/>
                    <a:gd name="connsiteX11" fmla="*/ 794232 w 937108"/>
                    <a:gd name="connsiteY11" fmla="*/ 361961 h 809637"/>
                    <a:gd name="connsiteX12" fmla="*/ 679932 w 937108"/>
                    <a:gd name="connsiteY12" fmla="*/ 538174 h 809637"/>
                    <a:gd name="connsiteX13" fmla="*/ 703748 w 937108"/>
                    <a:gd name="connsiteY13" fmla="*/ 604849 h 809637"/>
                    <a:gd name="connsiteX14" fmla="*/ 564624 w 937108"/>
                    <a:gd name="connsiteY14" fmla="*/ 790344 h 809637"/>
                    <a:gd name="connsiteX15" fmla="*/ 289408 w 937108"/>
                    <a:gd name="connsiteY15" fmla="*/ 723912 h 809637"/>
                    <a:gd name="connsiteX16" fmla="*/ 279884 w 937108"/>
                    <a:gd name="connsiteY16" fmla="*/ 804874 h 809637"/>
                    <a:gd name="connsiteX17" fmla="*/ 227496 w 937108"/>
                    <a:gd name="connsiteY17" fmla="*/ 809637 h 809637"/>
                    <a:gd name="connsiteX18" fmla="*/ 151296 w 937108"/>
                    <a:gd name="connsiteY18" fmla="*/ 619137 h 809637"/>
                    <a:gd name="connsiteX19" fmla="*/ 81020 w 937108"/>
                    <a:gd name="connsiteY19" fmla="*/ 570822 h 809637"/>
                    <a:gd name="connsiteX20" fmla="*/ 83668 w 937108"/>
                    <a:gd name="connsiteY20" fmla="*/ 568655 h 809637"/>
                    <a:gd name="connsiteX21" fmla="*/ 0 w 937108"/>
                    <a:gd name="connsiteY21" fmla="*/ 507006 h 809637"/>
                    <a:gd name="connsiteX22" fmla="*/ 79860 w 937108"/>
                    <a:gd name="connsiteY22" fmla="*/ 411177 h 809637"/>
                    <a:gd name="connsiteX23" fmla="*/ 206860 w 937108"/>
                    <a:gd name="connsiteY23" fmla="*/ 411177 h 809637"/>
                    <a:gd name="connsiteX24" fmla="*/ 327508 w 937108"/>
                    <a:gd name="connsiteY24" fmla="*/ 328627 h 809637"/>
                    <a:gd name="connsiteX25" fmla="*/ 333860 w 937108"/>
                    <a:gd name="connsiteY25" fmla="*/ 182577 h 809637"/>
                    <a:gd name="connsiteX26" fmla="*/ 410060 w 937108"/>
                    <a:gd name="connsiteY26" fmla="*/ 157177 h 809637"/>
                    <a:gd name="connsiteX27" fmla="*/ 476556 w 937108"/>
                    <a:gd name="connsiteY27" fmla="*/ 0 h 809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37108" h="809637">
                      <a:moveTo>
                        <a:pt x="476556" y="0"/>
                      </a:moveTo>
                      <a:lnTo>
                        <a:pt x="586588" y="73355"/>
                      </a:lnTo>
                      <a:lnTo>
                        <a:pt x="611240" y="36376"/>
                      </a:lnTo>
                      <a:lnTo>
                        <a:pt x="746608" y="182574"/>
                      </a:lnTo>
                      <a:lnTo>
                        <a:pt x="873608" y="176224"/>
                      </a:lnTo>
                      <a:lnTo>
                        <a:pt x="886308" y="252424"/>
                      </a:lnTo>
                      <a:lnTo>
                        <a:pt x="891012" y="247427"/>
                      </a:lnTo>
                      <a:lnTo>
                        <a:pt x="889484" y="252424"/>
                      </a:lnTo>
                      <a:lnTo>
                        <a:pt x="937108" y="295286"/>
                      </a:lnTo>
                      <a:lnTo>
                        <a:pt x="922820" y="333386"/>
                      </a:lnTo>
                      <a:lnTo>
                        <a:pt x="841860" y="385774"/>
                      </a:lnTo>
                      <a:lnTo>
                        <a:pt x="794232" y="361961"/>
                      </a:lnTo>
                      <a:lnTo>
                        <a:pt x="679932" y="538174"/>
                      </a:lnTo>
                      <a:lnTo>
                        <a:pt x="703748" y="604849"/>
                      </a:lnTo>
                      <a:lnTo>
                        <a:pt x="564624" y="790344"/>
                      </a:lnTo>
                      <a:lnTo>
                        <a:pt x="289408" y="723912"/>
                      </a:lnTo>
                      <a:lnTo>
                        <a:pt x="279884" y="804874"/>
                      </a:lnTo>
                      <a:lnTo>
                        <a:pt x="227496" y="809637"/>
                      </a:lnTo>
                      <a:lnTo>
                        <a:pt x="151296" y="619137"/>
                      </a:lnTo>
                      <a:lnTo>
                        <a:pt x="81020" y="570822"/>
                      </a:lnTo>
                      <a:lnTo>
                        <a:pt x="83668" y="568655"/>
                      </a:lnTo>
                      <a:lnTo>
                        <a:pt x="0" y="507006"/>
                      </a:lnTo>
                      <a:lnTo>
                        <a:pt x="79860" y="411177"/>
                      </a:lnTo>
                      <a:lnTo>
                        <a:pt x="206860" y="411177"/>
                      </a:lnTo>
                      <a:lnTo>
                        <a:pt x="327508" y="328627"/>
                      </a:lnTo>
                      <a:lnTo>
                        <a:pt x="333860" y="182577"/>
                      </a:lnTo>
                      <a:lnTo>
                        <a:pt x="410060" y="157177"/>
                      </a:lnTo>
                      <a:lnTo>
                        <a:pt x="4765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93B544A3-88A9-4559-8062-D5FFDC00566C}"/>
                    </a:ext>
                  </a:extLst>
                </p:cNvPr>
                <p:cNvSpPr/>
                <p:nvPr/>
              </p:nvSpPr>
              <p:spPr>
                <a:xfrm>
                  <a:off x="46406036" y="381000"/>
                  <a:ext cx="1442804" cy="879834"/>
                </a:xfrm>
                <a:custGeom>
                  <a:avLst/>
                  <a:gdLst>
                    <a:gd name="connsiteX0" fmla="*/ 1209440 w 1442804"/>
                    <a:gd name="connsiteY0" fmla="*/ 0 h 879834"/>
                    <a:gd name="connsiteX1" fmla="*/ 1209440 w 1442804"/>
                    <a:gd name="connsiteY1" fmla="*/ 195263 h 879834"/>
                    <a:gd name="connsiteX2" fmla="*/ 1366604 w 1442804"/>
                    <a:gd name="connsiteY2" fmla="*/ 323850 h 879834"/>
                    <a:gd name="connsiteX3" fmla="*/ 1442804 w 1442804"/>
                    <a:gd name="connsiteY3" fmla="*/ 500063 h 879834"/>
                    <a:gd name="connsiteX4" fmla="*/ 1383936 w 1442804"/>
                    <a:gd name="connsiteY4" fmla="*/ 715906 h 879834"/>
                    <a:gd name="connsiteX5" fmla="*/ 1359332 w 1442804"/>
                    <a:gd name="connsiteY5" fmla="*/ 701847 h 879834"/>
                    <a:gd name="connsiteX6" fmla="*/ 854004 w 1442804"/>
                    <a:gd name="connsiteY6" fmla="*/ 653721 h 879834"/>
                    <a:gd name="connsiteX7" fmla="*/ 420868 w 1442804"/>
                    <a:gd name="connsiteY7" fmla="*/ 749973 h 879834"/>
                    <a:gd name="connsiteX8" fmla="*/ 231980 w 1442804"/>
                    <a:gd name="connsiteY8" fmla="*/ 879834 h 879834"/>
                    <a:gd name="connsiteX9" fmla="*/ 182644 w 1442804"/>
                    <a:gd name="connsiteY9" fmla="*/ 807725 h 879834"/>
                    <a:gd name="connsiteX10" fmla="*/ 7384 w 1442804"/>
                    <a:gd name="connsiteY10" fmla="*/ 685805 h 879834"/>
                    <a:gd name="connsiteX11" fmla="*/ 0 w 1442804"/>
                    <a:gd name="connsiteY11" fmla="*/ 456928 h 879834"/>
                    <a:gd name="connsiteX12" fmla="*/ 118828 w 1442804"/>
                    <a:gd name="connsiteY12" fmla="*/ 390525 h 879834"/>
                    <a:gd name="connsiteX13" fmla="*/ 199788 w 1442804"/>
                    <a:gd name="connsiteY13" fmla="*/ 261938 h 879834"/>
                    <a:gd name="connsiteX14" fmla="*/ 204552 w 1442804"/>
                    <a:gd name="connsiteY14" fmla="*/ 80963 h 879834"/>
                    <a:gd name="connsiteX15" fmla="*/ 409340 w 1442804"/>
                    <a:gd name="connsiteY15" fmla="*/ 138113 h 879834"/>
                    <a:gd name="connsiteX16" fmla="*/ 685564 w 1442804"/>
                    <a:gd name="connsiteY16" fmla="*/ 166688 h 879834"/>
                    <a:gd name="connsiteX17" fmla="*/ 785576 w 1442804"/>
                    <a:gd name="connsiteY17" fmla="*/ 42863 h 879834"/>
                    <a:gd name="connsiteX18" fmla="*/ 1114188 w 1442804"/>
                    <a:gd name="connsiteY18" fmla="*/ 57150 h 879834"/>
                    <a:gd name="connsiteX19" fmla="*/ 1209440 w 1442804"/>
                    <a:gd name="connsiteY19" fmla="*/ 0 h 879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442804" h="879834">
                      <a:moveTo>
                        <a:pt x="1209440" y="0"/>
                      </a:moveTo>
                      <a:lnTo>
                        <a:pt x="1209440" y="195263"/>
                      </a:lnTo>
                      <a:lnTo>
                        <a:pt x="1366604" y="323850"/>
                      </a:lnTo>
                      <a:lnTo>
                        <a:pt x="1442804" y="500063"/>
                      </a:lnTo>
                      <a:lnTo>
                        <a:pt x="1383936" y="715906"/>
                      </a:lnTo>
                      <a:lnTo>
                        <a:pt x="1359332" y="701847"/>
                      </a:lnTo>
                      <a:lnTo>
                        <a:pt x="854004" y="653721"/>
                      </a:lnTo>
                      <a:lnTo>
                        <a:pt x="420868" y="749973"/>
                      </a:lnTo>
                      <a:lnTo>
                        <a:pt x="231980" y="879834"/>
                      </a:lnTo>
                      <a:lnTo>
                        <a:pt x="182644" y="807725"/>
                      </a:lnTo>
                      <a:lnTo>
                        <a:pt x="7384" y="685805"/>
                      </a:lnTo>
                      <a:lnTo>
                        <a:pt x="0" y="456928"/>
                      </a:lnTo>
                      <a:lnTo>
                        <a:pt x="118828" y="390525"/>
                      </a:lnTo>
                      <a:lnTo>
                        <a:pt x="199788" y="261938"/>
                      </a:lnTo>
                      <a:lnTo>
                        <a:pt x="204552" y="80963"/>
                      </a:lnTo>
                      <a:lnTo>
                        <a:pt x="409340" y="138113"/>
                      </a:lnTo>
                      <a:lnTo>
                        <a:pt x="685564" y="166688"/>
                      </a:lnTo>
                      <a:lnTo>
                        <a:pt x="785576" y="42863"/>
                      </a:lnTo>
                      <a:lnTo>
                        <a:pt x="1114188" y="57150"/>
                      </a:lnTo>
                      <a:lnTo>
                        <a:pt x="12094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1F426849-E4E1-47FC-80FC-00C09CFFCF26}"/>
                    </a:ext>
                  </a:extLst>
                </p:cNvPr>
                <p:cNvSpPr/>
                <p:nvPr/>
              </p:nvSpPr>
              <p:spPr>
                <a:xfrm>
                  <a:off x="44685284" y="1390651"/>
                  <a:ext cx="623236" cy="643137"/>
                </a:xfrm>
                <a:custGeom>
                  <a:avLst/>
                  <a:gdLst>
                    <a:gd name="connsiteX0" fmla="*/ 415592 w 623236"/>
                    <a:gd name="connsiteY0" fmla="*/ 0 h 643137"/>
                    <a:gd name="connsiteX1" fmla="*/ 525128 w 623236"/>
                    <a:gd name="connsiteY1" fmla="*/ 19050 h 643137"/>
                    <a:gd name="connsiteX2" fmla="*/ 581564 w 623236"/>
                    <a:gd name="connsiteY2" fmla="*/ 162316 h 643137"/>
                    <a:gd name="connsiteX3" fmla="*/ 577516 w 623236"/>
                    <a:gd name="connsiteY3" fmla="*/ 163834 h 643137"/>
                    <a:gd name="connsiteX4" fmla="*/ 577516 w 623236"/>
                    <a:gd name="connsiteY4" fmla="*/ 247654 h 643137"/>
                    <a:gd name="connsiteX5" fmla="*/ 623236 w 623236"/>
                    <a:gd name="connsiteY5" fmla="*/ 300994 h 643137"/>
                    <a:gd name="connsiteX6" fmla="*/ 600376 w 623236"/>
                    <a:gd name="connsiteY6" fmla="*/ 453394 h 643137"/>
                    <a:gd name="connsiteX7" fmla="*/ 603256 w 623236"/>
                    <a:gd name="connsiteY7" fmla="*/ 462788 h 643137"/>
                    <a:gd name="connsiteX8" fmla="*/ 600376 w 623236"/>
                    <a:gd name="connsiteY8" fmla="*/ 461015 h 643137"/>
                    <a:gd name="connsiteX9" fmla="*/ 554656 w 623236"/>
                    <a:gd name="connsiteY9" fmla="*/ 590555 h 643137"/>
                    <a:gd name="connsiteX10" fmla="*/ 391652 w 623236"/>
                    <a:gd name="connsiteY10" fmla="*/ 643137 h 643137"/>
                    <a:gd name="connsiteX11" fmla="*/ 336884 w 623236"/>
                    <a:gd name="connsiteY11" fmla="*/ 341902 h 643137"/>
                    <a:gd name="connsiteX12" fmla="*/ 0 w 623236"/>
                    <a:gd name="connsiteY12" fmla="*/ 221587 h 643137"/>
                    <a:gd name="connsiteX13" fmla="*/ 0 w 623236"/>
                    <a:gd name="connsiteY13" fmla="*/ 52460 h 643137"/>
                    <a:gd name="connsiteX14" fmla="*/ 129840 w 623236"/>
                    <a:gd name="connsiteY14" fmla="*/ 4763 h 643137"/>
                    <a:gd name="connsiteX15" fmla="*/ 282240 w 623236"/>
                    <a:gd name="connsiteY15" fmla="*/ 61913 h 643137"/>
                    <a:gd name="connsiteX16" fmla="*/ 415592 w 623236"/>
                    <a:gd name="connsiteY16" fmla="*/ 0 h 643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23236" h="643137">
                      <a:moveTo>
                        <a:pt x="415592" y="0"/>
                      </a:moveTo>
                      <a:lnTo>
                        <a:pt x="525128" y="19050"/>
                      </a:lnTo>
                      <a:lnTo>
                        <a:pt x="581564" y="162316"/>
                      </a:lnTo>
                      <a:lnTo>
                        <a:pt x="577516" y="163834"/>
                      </a:lnTo>
                      <a:lnTo>
                        <a:pt x="577516" y="247654"/>
                      </a:lnTo>
                      <a:lnTo>
                        <a:pt x="623236" y="300994"/>
                      </a:lnTo>
                      <a:lnTo>
                        <a:pt x="600376" y="453394"/>
                      </a:lnTo>
                      <a:lnTo>
                        <a:pt x="603256" y="462788"/>
                      </a:lnTo>
                      <a:lnTo>
                        <a:pt x="600376" y="461015"/>
                      </a:lnTo>
                      <a:lnTo>
                        <a:pt x="554656" y="590555"/>
                      </a:lnTo>
                      <a:lnTo>
                        <a:pt x="391652" y="643137"/>
                      </a:lnTo>
                      <a:lnTo>
                        <a:pt x="336884" y="341902"/>
                      </a:lnTo>
                      <a:lnTo>
                        <a:pt x="0" y="221587"/>
                      </a:lnTo>
                      <a:lnTo>
                        <a:pt x="0" y="52460"/>
                      </a:lnTo>
                      <a:lnTo>
                        <a:pt x="129840" y="4763"/>
                      </a:lnTo>
                      <a:lnTo>
                        <a:pt x="282240" y="61913"/>
                      </a:lnTo>
                      <a:lnTo>
                        <a:pt x="4155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151ACF7F-7BA7-4FBB-90E9-D67DC7FA9863}"/>
                    </a:ext>
                  </a:extLst>
                </p:cNvPr>
                <p:cNvSpPr/>
                <p:nvPr/>
              </p:nvSpPr>
              <p:spPr>
                <a:xfrm>
                  <a:off x="45862876" y="-309563"/>
                  <a:ext cx="2147888" cy="1147492"/>
                </a:xfrm>
                <a:custGeom>
                  <a:avLst/>
                  <a:gdLst>
                    <a:gd name="connsiteX0" fmla="*/ 1790700 w 2147888"/>
                    <a:gd name="connsiteY0" fmla="*/ 0 h 1147492"/>
                    <a:gd name="connsiteX1" fmla="*/ 1866900 w 2147888"/>
                    <a:gd name="connsiteY1" fmla="*/ 76200 h 1147492"/>
                    <a:gd name="connsiteX2" fmla="*/ 2109788 w 2147888"/>
                    <a:gd name="connsiteY2" fmla="*/ 90488 h 1147492"/>
                    <a:gd name="connsiteX3" fmla="*/ 2147888 w 2147888"/>
                    <a:gd name="connsiteY3" fmla="*/ 128588 h 1147492"/>
                    <a:gd name="connsiteX4" fmla="*/ 1919288 w 2147888"/>
                    <a:gd name="connsiteY4" fmla="*/ 257175 h 1147492"/>
                    <a:gd name="connsiteX5" fmla="*/ 1895476 w 2147888"/>
                    <a:gd name="connsiteY5" fmla="*/ 323851 h 1147492"/>
                    <a:gd name="connsiteX6" fmla="*/ 1914524 w 2147888"/>
                    <a:gd name="connsiteY6" fmla="*/ 376238 h 1147492"/>
                    <a:gd name="connsiteX7" fmla="*/ 1890712 w 2147888"/>
                    <a:gd name="connsiteY7" fmla="*/ 476251 h 1147492"/>
                    <a:gd name="connsiteX8" fmla="*/ 1824036 w 2147888"/>
                    <a:gd name="connsiteY8" fmla="*/ 504826 h 1147492"/>
                    <a:gd name="connsiteX9" fmla="*/ 1857372 w 2147888"/>
                    <a:gd name="connsiteY9" fmla="*/ 542926 h 1147492"/>
                    <a:gd name="connsiteX10" fmla="*/ 1752600 w 2147888"/>
                    <a:gd name="connsiteY10" fmla="*/ 691354 h 1147492"/>
                    <a:gd name="connsiteX11" fmla="*/ 1752600 w 2147888"/>
                    <a:gd name="connsiteY11" fmla="*/ 690564 h 1147492"/>
                    <a:gd name="connsiteX12" fmla="*/ 1657348 w 2147888"/>
                    <a:gd name="connsiteY12" fmla="*/ 747714 h 1147492"/>
                    <a:gd name="connsiteX13" fmla="*/ 1328736 w 2147888"/>
                    <a:gd name="connsiteY13" fmla="*/ 733427 h 1147492"/>
                    <a:gd name="connsiteX14" fmla="*/ 1228724 w 2147888"/>
                    <a:gd name="connsiteY14" fmla="*/ 857252 h 1147492"/>
                    <a:gd name="connsiteX15" fmla="*/ 952500 w 2147888"/>
                    <a:gd name="connsiteY15" fmla="*/ 828677 h 1147492"/>
                    <a:gd name="connsiteX16" fmla="*/ 747712 w 2147888"/>
                    <a:gd name="connsiteY16" fmla="*/ 771527 h 1147492"/>
                    <a:gd name="connsiteX17" fmla="*/ 742948 w 2147888"/>
                    <a:gd name="connsiteY17" fmla="*/ 952502 h 1147492"/>
                    <a:gd name="connsiteX18" fmla="*/ 661988 w 2147888"/>
                    <a:gd name="connsiteY18" fmla="*/ 1081089 h 1147492"/>
                    <a:gd name="connsiteX19" fmla="*/ 543160 w 2147888"/>
                    <a:gd name="connsiteY19" fmla="*/ 1147492 h 1147492"/>
                    <a:gd name="connsiteX20" fmla="*/ 542924 w 2147888"/>
                    <a:gd name="connsiteY20" fmla="*/ 1140149 h 1147492"/>
                    <a:gd name="connsiteX21" fmla="*/ 321944 w 2147888"/>
                    <a:gd name="connsiteY21" fmla="*/ 995369 h 1147492"/>
                    <a:gd name="connsiteX22" fmla="*/ 253364 w 2147888"/>
                    <a:gd name="connsiteY22" fmla="*/ 1048709 h 1147492"/>
                    <a:gd name="connsiteX23" fmla="*/ 131444 w 2147888"/>
                    <a:gd name="connsiteY23" fmla="*/ 1033469 h 1147492"/>
                    <a:gd name="connsiteX24" fmla="*/ 74156 w 2147888"/>
                    <a:gd name="connsiteY24" fmla="*/ 1098228 h 1147492"/>
                    <a:gd name="connsiteX25" fmla="*/ 61912 w 2147888"/>
                    <a:gd name="connsiteY25" fmla="*/ 1038226 h 1147492"/>
                    <a:gd name="connsiteX26" fmla="*/ 0 w 2147888"/>
                    <a:gd name="connsiteY26" fmla="*/ 895351 h 1147492"/>
                    <a:gd name="connsiteX27" fmla="*/ 80964 w 2147888"/>
                    <a:gd name="connsiteY27" fmla="*/ 690563 h 1147492"/>
                    <a:gd name="connsiteX28" fmla="*/ 200024 w 2147888"/>
                    <a:gd name="connsiteY28" fmla="*/ 685801 h 1147492"/>
                    <a:gd name="connsiteX29" fmla="*/ 161924 w 2147888"/>
                    <a:gd name="connsiteY29" fmla="*/ 609601 h 1147492"/>
                    <a:gd name="connsiteX30" fmla="*/ 209548 w 2147888"/>
                    <a:gd name="connsiteY30" fmla="*/ 533401 h 1147492"/>
                    <a:gd name="connsiteX31" fmla="*/ 319088 w 2147888"/>
                    <a:gd name="connsiteY31" fmla="*/ 600076 h 1147492"/>
                    <a:gd name="connsiteX32" fmla="*/ 438148 w 2147888"/>
                    <a:gd name="connsiteY32" fmla="*/ 590551 h 1147492"/>
                    <a:gd name="connsiteX33" fmla="*/ 500060 w 2147888"/>
                    <a:gd name="connsiteY33" fmla="*/ 600076 h 1147492"/>
                    <a:gd name="connsiteX34" fmla="*/ 661988 w 2147888"/>
                    <a:gd name="connsiteY34" fmla="*/ 642938 h 1147492"/>
                    <a:gd name="connsiteX35" fmla="*/ 671512 w 2147888"/>
                    <a:gd name="connsiteY35" fmla="*/ 590551 h 1147492"/>
                    <a:gd name="connsiteX36" fmla="*/ 1281112 w 2147888"/>
                    <a:gd name="connsiteY36" fmla="*/ 504826 h 1147492"/>
                    <a:gd name="connsiteX37" fmla="*/ 1276348 w 2147888"/>
                    <a:gd name="connsiteY37" fmla="*/ 447676 h 1147492"/>
                    <a:gd name="connsiteX38" fmla="*/ 1338260 w 2147888"/>
                    <a:gd name="connsiteY38" fmla="*/ 366713 h 1147492"/>
                    <a:gd name="connsiteX39" fmla="*/ 1462088 w 2147888"/>
                    <a:gd name="connsiteY39" fmla="*/ 133350 h 1147492"/>
                    <a:gd name="connsiteX40" fmla="*/ 1485900 w 2147888"/>
                    <a:gd name="connsiteY40" fmla="*/ 166688 h 1147492"/>
                    <a:gd name="connsiteX41" fmla="*/ 1485900 w 2147888"/>
                    <a:gd name="connsiteY41" fmla="*/ 266700 h 1147492"/>
                    <a:gd name="connsiteX42" fmla="*/ 1519236 w 2147888"/>
                    <a:gd name="connsiteY42" fmla="*/ 276225 h 1147492"/>
                    <a:gd name="connsiteX43" fmla="*/ 1562100 w 2147888"/>
                    <a:gd name="connsiteY43" fmla="*/ 195263 h 1147492"/>
                    <a:gd name="connsiteX44" fmla="*/ 1609724 w 2147888"/>
                    <a:gd name="connsiteY44" fmla="*/ 223838 h 1147492"/>
                    <a:gd name="connsiteX45" fmla="*/ 1643060 w 2147888"/>
                    <a:gd name="connsiteY45" fmla="*/ 204788 h 1147492"/>
                    <a:gd name="connsiteX46" fmla="*/ 1647824 w 2147888"/>
                    <a:gd name="connsiteY46" fmla="*/ 157163 h 1147492"/>
                    <a:gd name="connsiteX47" fmla="*/ 1747836 w 2147888"/>
                    <a:gd name="connsiteY47" fmla="*/ 100013 h 1147492"/>
                    <a:gd name="connsiteX48" fmla="*/ 1790700 w 2147888"/>
                    <a:gd name="connsiteY48" fmla="*/ 0 h 1147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47888" h="1147492">
                      <a:moveTo>
                        <a:pt x="1790700" y="0"/>
                      </a:moveTo>
                      <a:lnTo>
                        <a:pt x="1866900" y="76200"/>
                      </a:lnTo>
                      <a:lnTo>
                        <a:pt x="2109788" y="90488"/>
                      </a:lnTo>
                      <a:lnTo>
                        <a:pt x="2147888" y="128588"/>
                      </a:lnTo>
                      <a:lnTo>
                        <a:pt x="1919288" y="257175"/>
                      </a:lnTo>
                      <a:lnTo>
                        <a:pt x="1895476" y="323851"/>
                      </a:lnTo>
                      <a:lnTo>
                        <a:pt x="1914524" y="376238"/>
                      </a:lnTo>
                      <a:lnTo>
                        <a:pt x="1890712" y="476251"/>
                      </a:lnTo>
                      <a:lnTo>
                        <a:pt x="1824036" y="504826"/>
                      </a:lnTo>
                      <a:lnTo>
                        <a:pt x="1857372" y="542926"/>
                      </a:lnTo>
                      <a:lnTo>
                        <a:pt x="1752600" y="691354"/>
                      </a:lnTo>
                      <a:lnTo>
                        <a:pt x="1752600" y="690564"/>
                      </a:lnTo>
                      <a:lnTo>
                        <a:pt x="1657348" y="747714"/>
                      </a:lnTo>
                      <a:lnTo>
                        <a:pt x="1328736" y="733427"/>
                      </a:lnTo>
                      <a:lnTo>
                        <a:pt x="1228724" y="857252"/>
                      </a:lnTo>
                      <a:lnTo>
                        <a:pt x="952500" y="828677"/>
                      </a:lnTo>
                      <a:lnTo>
                        <a:pt x="747712" y="771527"/>
                      </a:lnTo>
                      <a:lnTo>
                        <a:pt x="742948" y="952502"/>
                      </a:lnTo>
                      <a:lnTo>
                        <a:pt x="661988" y="1081089"/>
                      </a:lnTo>
                      <a:lnTo>
                        <a:pt x="543160" y="1147492"/>
                      </a:lnTo>
                      <a:lnTo>
                        <a:pt x="542924" y="1140149"/>
                      </a:lnTo>
                      <a:lnTo>
                        <a:pt x="321944" y="995369"/>
                      </a:lnTo>
                      <a:lnTo>
                        <a:pt x="253364" y="1048709"/>
                      </a:lnTo>
                      <a:lnTo>
                        <a:pt x="131444" y="1033469"/>
                      </a:lnTo>
                      <a:lnTo>
                        <a:pt x="74156" y="1098228"/>
                      </a:lnTo>
                      <a:lnTo>
                        <a:pt x="61912" y="1038226"/>
                      </a:lnTo>
                      <a:lnTo>
                        <a:pt x="0" y="895351"/>
                      </a:lnTo>
                      <a:lnTo>
                        <a:pt x="80964" y="690563"/>
                      </a:lnTo>
                      <a:lnTo>
                        <a:pt x="200024" y="685801"/>
                      </a:lnTo>
                      <a:lnTo>
                        <a:pt x="161924" y="609601"/>
                      </a:lnTo>
                      <a:lnTo>
                        <a:pt x="209548" y="533401"/>
                      </a:lnTo>
                      <a:lnTo>
                        <a:pt x="319088" y="600076"/>
                      </a:lnTo>
                      <a:lnTo>
                        <a:pt x="438148" y="590551"/>
                      </a:lnTo>
                      <a:lnTo>
                        <a:pt x="500060" y="600076"/>
                      </a:lnTo>
                      <a:lnTo>
                        <a:pt x="661988" y="642938"/>
                      </a:lnTo>
                      <a:lnTo>
                        <a:pt x="671512" y="590551"/>
                      </a:lnTo>
                      <a:lnTo>
                        <a:pt x="1281112" y="504826"/>
                      </a:lnTo>
                      <a:lnTo>
                        <a:pt x="1276348" y="447676"/>
                      </a:lnTo>
                      <a:lnTo>
                        <a:pt x="1338260" y="366713"/>
                      </a:lnTo>
                      <a:lnTo>
                        <a:pt x="1462088" y="133350"/>
                      </a:lnTo>
                      <a:lnTo>
                        <a:pt x="1485900" y="166688"/>
                      </a:lnTo>
                      <a:lnTo>
                        <a:pt x="1485900" y="266700"/>
                      </a:lnTo>
                      <a:lnTo>
                        <a:pt x="1519236" y="276225"/>
                      </a:lnTo>
                      <a:lnTo>
                        <a:pt x="1562100" y="195263"/>
                      </a:lnTo>
                      <a:lnTo>
                        <a:pt x="1609724" y="223838"/>
                      </a:lnTo>
                      <a:lnTo>
                        <a:pt x="1643060" y="204788"/>
                      </a:lnTo>
                      <a:lnTo>
                        <a:pt x="1647824" y="157163"/>
                      </a:lnTo>
                      <a:lnTo>
                        <a:pt x="1747836" y="100013"/>
                      </a:lnTo>
                      <a:lnTo>
                        <a:pt x="17907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7928B640-2C1B-494B-9ED5-9EB3850F3AEE}"/>
                    </a:ext>
                  </a:extLst>
                </p:cNvPr>
                <p:cNvSpPr/>
                <p:nvPr/>
              </p:nvSpPr>
              <p:spPr>
                <a:xfrm>
                  <a:off x="44806740" y="976313"/>
                  <a:ext cx="813008" cy="576654"/>
                </a:xfrm>
                <a:custGeom>
                  <a:avLst/>
                  <a:gdLst>
                    <a:gd name="connsiteX0" fmla="*/ 408436 w 813008"/>
                    <a:gd name="connsiteY0" fmla="*/ 0 h 576654"/>
                    <a:gd name="connsiteX1" fmla="*/ 594172 w 813008"/>
                    <a:gd name="connsiteY1" fmla="*/ 114300 h 576654"/>
                    <a:gd name="connsiteX2" fmla="*/ 594172 w 813008"/>
                    <a:gd name="connsiteY2" fmla="*/ 190500 h 576654"/>
                    <a:gd name="connsiteX3" fmla="*/ 751336 w 813008"/>
                    <a:gd name="connsiteY3" fmla="*/ 195262 h 576654"/>
                    <a:gd name="connsiteX4" fmla="*/ 813008 w 813008"/>
                    <a:gd name="connsiteY4" fmla="*/ 247197 h 576654"/>
                    <a:gd name="connsiteX5" fmla="*/ 800184 w 813008"/>
                    <a:gd name="connsiteY5" fmla="*/ 375426 h 576654"/>
                    <a:gd name="connsiteX6" fmla="*/ 760860 w 813008"/>
                    <a:gd name="connsiteY6" fmla="*/ 380052 h 576654"/>
                    <a:gd name="connsiteX7" fmla="*/ 768480 w 813008"/>
                    <a:gd name="connsiteY7" fmla="*/ 486732 h 576654"/>
                    <a:gd name="connsiteX8" fmla="*/ 577980 w 813008"/>
                    <a:gd name="connsiteY8" fmla="*/ 532452 h 576654"/>
                    <a:gd name="connsiteX9" fmla="*/ 460108 w 813008"/>
                    <a:gd name="connsiteY9" fmla="*/ 576654 h 576654"/>
                    <a:gd name="connsiteX10" fmla="*/ 403672 w 813008"/>
                    <a:gd name="connsiteY10" fmla="*/ 433388 h 576654"/>
                    <a:gd name="connsiteX11" fmla="*/ 294136 w 813008"/>
                    <a:gd name="connsiteY11" fmla="*/ 414338 h 576654"/>
                    <a:gd name="connsiteX12" fmla="*/ 160784 w 813008"/>
                    <a:gd name="connsiteY12" fmla="*/ 476251 h 576654"/>
                    <a:gd name="connsiteX13" fmla="*/ 8384 w 813008"/>
                    <a:gd name="connsiteY13" fmla="*/ 419101 h 576654"/>
                    <a:gd name="connsiteX14" fmla="*/ 0 w 813008"/>
                    <a:gd name="connsiteY14" fmla="*/ 422181 h 576654"/>
                    <a:gd name="connsiteX15" fmla="*/ 51248 w 813008"/>
                    <a:gd name="connsiteY15" fmla="*/ 147637 h 576654"/>
                    <a:gd name="connsiteX16" fmla="*/ 251272 w 813008"/>
                    <a:gd name="connsiteY16" fmla="*/ 100012 h 576654"/>
                    <a:gd name="connsiteX17" fmla="*/ 275084 w 813008"/>
                    <a:gd name="connsiteY17" fmla="*/ 28575 h 576654"/>
                    <a:gd name="connsiteX18" fmla="*/ 408436 w 813008"/>
                    <a:gd name="connsiteY18" fmla="*/ 0 h 576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13008" h="576654">
                      <a:moveTo>
                        <a:pt x="408436" y="0"/>
                      </a:moveTo>
                      <a:lnTo>
                        <a:pt x="594172" y="114300"/>
                      </a:lnTo>
                      <a:lnTo>
                        <a:pt x="594172" y="190500"/>
                      </a:lnTo>
                      <a:lnTo>
                        <a:pt x="751336" y="195262"/>
                      </a:lnTo>
                      <a:lnTo>
                        <a:pt x="813008" y="247197"/>
                      </a:lnTo>
                      <a:lnTo>
                        <a:pt x="800184" y="375426"/>
                      </a:lnTo>
                      <a:lnTo>
                        <a:pt x="760860" y="380052"/>
                      </a:lnTo>
                      <a:lnTo>
                        <a:pt x="768480" y="486732"/>
                      </a:lnTo>
                      <a:lnTo>
                        <a:pt x="577980" y="532452"/>
                      </a:lnTo>
                      <a:lnTo>
                        <a:pt x="460108" y="576654"/>
                      </a:lnTo>
                      <a:lnTo>
                        <a:pt x="403672" y="433388"/>
                      </a:lnTo>
                      <a:lnTo>
                        <a:pt x="294136" y="414338"/>
                      </a:lnTo>
                      <a:lnTo>
                        <a:pt x="160784" y="476251"/>
                      </a:lnTo>
                      <a:lnTo>
                        <a:pt x="8384" y="419101"/>
                      </a:lnTo>
                      <a:lnTo>
                        <a:pt x="0" y="422181"/>
                      </a:lnTo>
                      <a:lnTo>
                        <a:pt x="51248" y="147637"/>
                      </a:lnTo>
                      <a:lnTo>
                        <a:pt x="251272" y="100012"/>
                      </a:lnTo>
                      <a:lnTo>
                        <a:pt x="275084" y="28575"/>
                      </a:lnTo>
                      <a:lnTo>
                        <a:pt x="4084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C8DDE1F6-6A97-4C0D-AF8E-C088269E6DE2}"/>
                    </a:ext>
                  </a:extLst>
                </p:cNvPr>
                <p:cNvSpPr/>
                <p:nvPr/>
              </p:nvSpPr>
              <p:spPr>
                <a:xfrm>
                  <a:off x="46077188" y="-442913"/>
                  <a:ext cx="1252536" cy="776288"/>
                </a:xfrm>
                <a:custGeom>
                  <a:avLst/>
                  <a:gdLst>
                    <a:gd name="connsiteX0" fmla="*/ 1104900 w 1252536"/>
                    <a:gd name="connsiteY0" fmla="*/ 0 h 776288"/>
                    <a:gd name="connsiteX1" fmla="*/ 1171576 w 1252536"/>
                    <a:gd name="connsiteY1" fmla="*/ 0 h 776288"/>
                    <a:gd name="connsiteX2" fmla="*/ 1219200 w 1252536"/>
                    <a:gd name="connsiteY2" fmla="*/ 133350 h 776288"/>
                    <a:gd name="connsiteX3" fmla="*/ 1252536 w 1252536"/>
                    <a:gd name="connsiteY3" fmla="*/ 147638 h 776288"/>
                    <a:gd name="connsiteX4" fmla="*/ 1248404 w 1252536"/>
                    <a:gd name="connsiteY4" fmla="*/ 267577 h 776288"/>
                    <a:gd name="connsiteX5" fmla="*/ 1247776 w 1252536"/>
                    <a:gd name="connsiteY5" fmla="*/ 266700 h 776288"/>
                    <a:gd name="connsiteX6" fmla="*/ 1123948 w 1252536"/>
                    <a:gd name="connsiteY6" fmla="*/ 500063 h 776288"/>
                    <a:gd name="connsiteX7" fmla="*/ 1062036 w 1252536"/>
                    <a:gd name="connsiteY7" fmla="*/ 581026 h 776288"/>
                    <a:gd name="connsiteX8" fmla="*/ 1066800 w 1252536"/>
                    <a:gd name="connsiteY8" fmla="*/ 638176 h 776288"/>
                    <a:gd name="connsiteX9" fmla="*/ 457200 w 1252536"/>
                    <a:gd name="connsiteY9" fmla="*/ 723901 h 776288"/>
                    <a:gd name="connsiteX10" fmla="*/ 447676 w 1252536"/>
                    <a:gd name="connsiteY10" fmla="*/ 776288 h 776288"/>
                    <a:gd name="connsiteX11" fmla="*/ 285748 w 1252536"/>
                    <a:gd name="connsiteY11" fmla="*/ 733426 h 776288"/>
                    <a:gd name="connsiteX12" fmla="*/ 223836 w 1252536"/>
                    <a:gd name="connsiteY12" fmla="*/ 723901 h 776288"/>
                    <a:gd name="connsiteX13" fmla="*/ 104776 w 1252536"/>
                    <a:gd name="connsiteY13" fmla="*/ 733426 h 776288"/>
                    <a:gd name="connsiteX14" fmla="*/ 0 w 1252536"/>
                    <a:gd name="connsiteY14" fmla="*/ 669651 h 776288"/>
                    <a:gd name="connsiteX15" fmla="*/ 0 w 1252536"/>
                    <a:gd name="connsiteY15" fmla="*/ 590551 h 776288"/>
                    <a:gd name="connsiteX16" fmla="*/ 33336 w 1252536"/>
                    <a:gd name="connsiteY16" fmla="*/ 557213 h 776288"/>
                    <a:gd name="connsiteX17" fmla="*/ 38100 w 1252536"/>
                    <a:gd name="connsiteY17" fmla="*/ 500063 h 776288"/>
                    <a:gd name="connsiteX18" fmla="*/ 161924 w 1252536"/>
                    <a:gd name="connsiteY18" fmla="*/ 461963 h 776288"/>
                    <a:gd name="connsiteX19" fmla="*/ 171452 w 1252536"/>
                    <a:gd name="connsiteY19" fmla="*/ 404813 h 776288"/>
                    <a:gd name="connsiteX20" fmla="*/ 223836 w 1252536"/>
                    <a:gd name="connsiteY20" fmla="*/ 400050 h 776288"/>
                    <a:gd name="connsiteX21" fmla="*/ 266700 w 1252536"/>
                    <a:gd name="connsiteY21" fmla="*/ 457201 h 776288"/>
                    <a:gd name="connsiteX22" fmla="*/ 342900 w 1252536"/>
                    <a:gd name="connsiteY22" fmla="*/ 457201 h 776288"/>
                    <a:gd name="connsiteX23" fmla="*/ 381000 w 1252536"/>
                    <a:gd name="connsiteY23" fmla="*/ 400050 h 776288"/>
                    <a:gd name="connsiteX24" fmla="*/ 509756 w 1252536"/>
                    <a:gd name="connsiteY24" fmla="*/ 391743 h 776288"/>
                    <a:gd name="connsiteX25" fmla="*/ 528636 w 1252536"/>
                    <a:gd name="connsiteY25" fmla="*/ 400050 h 776288"/>
                    <a:gd name="connsiteX26" fmla="*/ 585788 w 1252536"/>
                    <a:gd name="connsiteY26" fmla="*/ 352425 h 776288"/>
                    <a:gd name="connsiteX27" fmla="*/ 676276 w 1252536"/>
                    <a:gd name="connsiteY27" fmla="*/ 352425 h 776288"/>
                    <a:gd name="connsiteX28" fmla="*/ 723900 w 1252536"/>
                    <a:gd name="connsiteY28" fmla="*/ 357188 h 776288"/>
                    <a:gd name="connsiteX29" fmla="*/ 781052 w 1252536"/>
                    <a:gd name="connsiteY29" fmla="*/ 271463 h 776288"/>
                    <a:gd name="connsiteX30" fmla="*/ 885824 w 1252536"/>
                    <a:gd name="connsiteY30" fmla="*/ 276225 h 776288"/>
                    <a:gd name="connsiteX31" fmla="*/ 995364 w 1252536"/>
                    <a:gd name="connsiteY31" fmla="*/ 180975 h 776288"/>
                    <a:gd name="connsiteX32" fmla="*/ 1042988 w 1252536"/>
                    <a:gd name="connsiteY32" fmla="*/ 152400 h 776288"/>
                    <a:gd name="connsiteX33" fmla="*/ 1104900 w 1252536"/>
                    <a:gd name="connsiteY33" fmla="*/ 0 h 776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252536" h="776288">
                      <a:moveTo>
                        <a:pt x="1104900" y="0"/>
                      </a:moveTo>
                      <a:lnTo>
                        <a:pt x="1171576" y="0"/>
                      </a:lnTo>
                      <a:lnTo>
                        <a:pt x="1219200" y="133350"/>
                      </a:lnTo>
                      <a:lnTo>
                        <a:pt x="1252536" y="147638"/>
                      </a:lnTo>
                      <a:lnTo>
                        <a:pt x="1248404" y="267577"/>
                      </a:lnTo>
                      <a:lnTo>
                        <a:pt x="1247776" y="266700"/>
                      </a:lnTo>
                      <a:lnTo>
                        <a:pt x="1123948" y="500063"/>
                      </a:lnTo>
                      <a:lnTo>
                        <a:pt x="1062036" y="581026"/>
                      </a:lnTo>
                      <a:lnTo>
                        <a:pt x="1066800" y="638176"/>
                      </a:lnTo>
                      <a:lnTo>
                        <a:pt x="457200" y="723901"/>
                      </a:lnTo>
                      <a:lnTo>
                        <a:pt x="447676" y="776288"/>
                      </a:lnTo>
                      <a:lnTo>
                        <a:pt x="285748" y="733426"/>
                      </a:lnTo>
                      <a:lnTo>
                        <a:pt x="223836" y="723901"/>
                      </a:lnTo>
                      <a:lnTo>
                        <a:pt x="104776" y="733426"/>
                      </a:lnTo>
                      <a:lnTo>
                        <a:pt x="0" y="669651"/>
                      </a:lnTo>
                      <a:lnTo>
                        <a:pt x="0" y="590551"/>
                      </a:lnTo>
                      <a:lnTo>
                        <a:pt x="33336" y="557213"/>
                      </a:lnTo>
                      <a:lnTo>
                        <a:pt x="38100" y="500063"/>
                      </a:lnTo>
                      <a:lnTo>
                        <a:pt x="161924" y="461963"/>
                      </a:lnTo>
                      <a:lnTo>
                        <a:pt x="171452" y="404813"/>
                      </a:lnTo>
                      <a:lnTo>
                        <a:pt x="223836" y="400050"/>
                      </a:lnTo>
                      <a:lnTo>
                        <a:pt x="266700" y="457201"/>
                      </a:lnTo>
                      <a:lnTo>
                        <a:pt x="342900" y="457201"/>
                      </a:lnTo>
                      <a:lnTo>
                        <a:pt x="381000" y="400050"/>
                      </a:lnTo>
                      <a:lnTo>
                        <a:pt x="509756" y="391743"/>
                      </a:lnTo>
                      <a:lnTo>
                        <a:pt x="528636" y="400050"/>
                      </a:lnTo>
                      <a:lnTo>
                        <a:pt x="585788" y="352425"/>
                      </a:lnTo>
                      <a:lnTo>
                        <a:pt x="676276" y="352425"/>
                      </a:lnTo>
                      <a:lnTo>
                        <a:pt x="723900" y="357188"/>
                      </a:lnTo>
                      <a:lnTo>
                        <a:pt x="781052" y="271463"/>
                      </a:lnTo>
                      <a:lnTo>
                        <a:pt x="885824" y="276225"/>
                      </a:lnTo>
                      <a:lnTo>
                        <a:pt x="995364" y="180975"/>
                      </a:lnTo>
                      <a:lnTo>
                        <a:pt x="1042988" y="152400"/>
                      </a:lnTo>
                      <a:lnTo>
                        <a:pt x="11049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3AA71016-3D8D-4F9F-98A6-72726AC52B2E}"/>
                    </a:ext>
                  </a:extLst>
                </p:cNvPr>
                <p:cNvSpPr/>
                <p:nvPr/>
              </p:nvSpPr>
              <p:spPr>
                <a:xfrm>
                  <a:off x="46403528" y="-4301742"/>
                  <a:ext cx="1102408" cy="872284"/>
                </a:xfrm>
                <a:custGeom>
                  <a:avLst/>
                  <a:gdLst>
                    <a:gd name="connsiteX0" fmla="*/ 807152 w 1102408"/>
                    <a:gd name="connsiteY0" fmla="*/ 0 h 872284"/>
                    <a:gd name="connsiteX1" fmla="*/ 916672 w 1102408"/>
                    <a:gd name="connsiteY1" fmla="*/ 65028 h 872284"/>
                    <a:gd name="connsiteX2" fmla="*/ 985252 w 1102408"/>
                    <a:gd name="connsiteY2" fmla="*/ 217428 h 872284"/>
                    <a:gd name="connsiteX3" fmla="*/ 1076692 w 1102408"/>
                    <a:gd name="connsiteY3" fmla="*/ 423168 h 872284"/>
                    <a:gd name="connsiteX4" fmla="*/ 1085036 w 1102408"/>
                    <a:gd name="connsiteY4" fmla="*/ 425132 h 872284"/>
                    <a:gd name="connsiteX5" fmla="*/ 1059548 w 1102408"/>
                    <a:gd name="connsiteY5" fmla="*/ 496504 h 872284"/>
                    <a:gd name="connsiteX6" fmla="*/ 1102408 w 1102408"/>
                    <a:gd name="connsiteY6" fmla="*/ 629854 h 872284"/>
                    <a:gd name="connsiteX7" fmla="*/ 988112 w 1102408"/>
                    <a:gd name="connsiteY7" fmla="*/ 591754 h 872284"/>
                    <a:gd name="connsiteX8" fmla="*/ 811896 w 1102408"/>
                    <a:gd name="connsiteY8" fmla="*/ 601279 h 872284"/>
                    <a:gd name="connsiteX9" fmla="*/ 540436 w 1102408"/>
                    <a:gd name="connsiteY9" fmla="*/ 777492 h 872284"/>
                    <a:gd name="connsiteX10" fmla="*/ 420912 w 1102408"/>
                    <a:gd name="connsiteY10" fmla="*/ 872284 h 872284"/>
                    <a:gd name="connsiteX11" fmla="*/ 383272 w 1102408"/>
                    <a:gd name="connsiteY11" fmla="*/ 834643 h 872284"/>
                    <a:gd name="connsiteX12" fmla="*/ 192772 w 1102408"/>
                    <a:gd name="connsiteY12" fmla="*/ 802893 h 872284"/>
                    <a:gd name="connsiteX13" fmla="*/ 199120 w 1102408"/>
                    <a:gd name="connsiteY13" fmla="*/ 726693 h 872284"/>
                    <a:gd name="connsiteX14" fmla="*/ 154672 w 1102408"/>
                    <a:gd name="connsiteY14" fmla="*/ 682243 h 872284"/>
                    <a:gd name="connsiteX15" fmla="*/ 65772 w 1102408"/>
                    <a:gd name="connsiteY15" fmla="*/ 713993 h 872284"/>
                    <a:gd name="connsiteX16" fmla="*/ 0 w 1102408"/>
                    <a:gd name="connsiteY16" fmla="*/ 682325 h 872284"/>
                    <a:gd name="connsiteX17" fmla="*/ 134620 w 1102408"/>
                    <a:gd name="connsiteY17" fmla="*/ 355390 h 872284"/>
                    <a:gd name="connsiteX18" fmla="*/ 712136 w 1102408"/>
                    <a:gd name="connsiteY18" fmla="*/ 162885 h 872284"/>
                    <a:gd name="connsiteX19" fmla="*/ 807152 w 1102408"/>
                    <a:gd name="connsiteY19" fmla="*/ 0 h 872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102408" h="872284">
                      <a:moveTo>
                        <a:pt x="807152" y="0"/>
                      </a:moveTo>
                      <a:lnTo>
                        <a:pt x="916672" y="65028"/>
                      </a:lnTo>
                      <a:lnTo>
                        <a:pt x="985252" y="217428"/>
                      </a:lnTo>
                      <a:lnTo>
                        <a:pt x="1076692" y="423168"/>
                      </a:lnTo>
                      <a:lnTo>
                        <a:pt x="1085036" y="425132"/>
                      </a:lnTo>
                      <a:lnTo>
                        <a:pt x="1059548" y="496504"/>
                      </a:lnTo>
                      <a:lnTo>
                        <a:pt x="1102408" y="629854"/>
                      </a:lnTo>
                      <a:lnTo>
                        <a:pt x="988112" y="591754"/>
                      </a:lnTo>
                      <a:lnTo>
                        <a:pt x="811896" y="601279"/>
                      </a:lnTo>
                      <a:lnTo>
                        <a:pt x="540436" y="777492"/>
                      </a:lnTo>
                      <a:lnTo>
                        <a:pt x="420912" y="872284"/>
                      </a:lnTo>
                      <a:lnTo>
                        <a:pt x="383272" y="834643"/>
                      </a:lnTo>
                      <a:lnTo>
                        <a:pt x="192772" y="802893"/>
                      </a:lnTo>
                      <a:lnTo>
                        <a:pt x="199120" y="726693"/>
                      </a:lnTo>
                      <a:lnTo>
                        <a:pt x="154672" y="682243"/>
                      </a:lnTo>
                      <a:lnTo>
                        <a:pt x="65772" y="713993"/>
                      </a:lnTo>
                      <a:lnTo>
                        <a:pt x="0" y="682325"/>
                      </a:lnTo>
                      <a:lnTo>
                        <a:pt x="134620" y="355390"/>
                      </a:lnTo>
                      <a:lnTo>
                        <a:pt x="712136" y="162885"/>
                      </a:lnTo>
                      <a:lnTo>
                        <a:pt x="8071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1EC13050-60C7-42F1-94DE-DFDF53B1DE4B}"/>
                    </a:ext>
                  </a:extLst>
                </p:cNvPr>
                <p:cNvSpPr/>
                <p:nvPr/>
              </p:nvSpPr>
              <p:spPr>
                <a:xfrm>
                  <a:off x="46962068" y="-4113507"/>
                  <a:ext cx="1191140" cy="617833"/>
                </a:xfrm>
                <a:custGeom>
                  <a:avLst/>
                  <a:gdLst>
                    <a:gd name="connsiteX0" fmla="*/ 971800 w 1191140"/>
                    <a:gd name="connsiteY0" fmla="*/ 0 h 617833"/>
                    <a:gd name="connsiteX1" fmla="*/ 1043932 w 1191140"/>
                    <a:gd name="connsiteY1" fmla="*/ 74909 h 617833"/>
                    <a:gd name="connsiteX2" fmla="*/ 1043932 w 1191140"/>
                    <a:gd name="connsiteY2" fmla="*/ 213021 h 617833"/>
                    <a:gd name="connsiteX3" fmla="*/ 1062980 w 1191140"/>
                    <a:gd name="connsiteY3" fmla="*/ 336846 h 617833"/>
                    <a:gd name="connsiteX4" fmla="*/ 1126380 w 1191140"/>
                    <a:gd name="connsiteY4" fmla="*/ 340576 h 617833"/>
                    <a:gd name="connsiteX5" fmla="*/ 1110608 w 1191140"/>
                    <a:gd name="connsiteY5" fmla="*/ 427334 h 617833"/>
                    <a:gd name="connsiteX6" fmla="*/ 1129656 w 1191140"/>
                    <a:gd name="connsiteY6" fmla="*/ 474959 h 617833"/>
                    <a:gd name="connsiteX7" fmla="*/ 1191140 w 1191140"/>
                    <a:gd name="connsiteY7" fmla="*/ 468127 h 617833"/>
                    <a:gd name="connsiteX8" fmla="*/ 1153468 w 1191140"/>
                    <a:gd name="connsiteY8" fmla="*/ 565445 h 617833"/>
                    <a:gd name="connsiteX9" fmla="*/ 934396 w 1191140"/>
                    <a:gd name="connsiteY9" fmla="*/ 565445 h 617833"/>
                    <a:gd name="connsiteX10" fmla="*/ 882008 w 1191140"/>
                    <a:gd name="connsiteY10" fmla="*/ 594020 h 617833"/>
                    <a:gd name="connsiteX11" fmla="*/ 558156 w 1191140"/>
                    <a:gd name="connsiteY11" fmla="*/ 489245 h 617833"/>
                    <a:gd name="connsiteX12" fmla="*/ 462908 w 1191140"/>
                    <a:gd name="connsiteY12" fmla="*/ 484483 h 617833"/>
                    <a:gd name="connsiteX13" fmla="*/ 358132 w 1191140"/>
                    <a:gd name="connsiteY13" fmla="*/ 465433 h 617833"/>
                    <a:gd name="connsiteX14" fmla="*/ 177156 w 1191140"/>
                    <a:gd name="connsiteY14" fmla="*/ 536870 h 617833"/>
                    <a:gd name="connsiteX15" fmla="*/ 77144 w 1191140"/>
                    <a:gd name="connsiteY15" fmla="*/ 617833 h 617833"/>
                    <a:gd name="connsiteX16" fmla="*/ 0 w 1191140"/>
                    <a:gd name="connsiteY16" fmla="*/ 577507 h 617833"/>
                    <a:gd name="connsiteX17" fmla="*/ 253356 w 1191140"/>
                    <a:gd name="connsiteY17" fmla="*/ 413045 h 617833"/>
                    <a:gd name="connsiteX18" fmla="*/ 429572 w 1191140"/>
                    <a:gd name="connsiteY18" fmla="*/ 403520 h 617833"/>
                    <a:gd name="connsiteX19" fmla="*/ 543868 w 1191140"/>
                    <a:gd name="connsiteY19" fmla="*/ 441620 h 617833"/>
                    <a:gd name="connsiteX20" fmla="*/ 501008 w 1191140"/>
                    <a:gd name="connsiteY20" fmla="*/ 308270 h 617833"/>
                    <a:gd name="connsiteX21" fmla="*/ 526496 w 1191140"/>
                    <a:gd name="connsiteY21" fmla="*/ 236898 h 617833"/>
                    <a:gd name="connsiteX22" fmla="*/ 647692 w 1191140"/>
                    <a:gd name="connsiteY22" fmla="*/ 265414 h 617833"/>
                    <a:gd name="connsiteX23" fmla="*/ 701032 w 1191140"/>
                    <a:gd name="connsiteY23" fmla="*/ 402574 h 617833"/>
                    <a:gd name="connsiteX24" fmla="*/ 769612 w 1191140"/>
                    <a:gd name="connsiteY24" fmla="*/ 333994 h 617833"/>
                    <a:gd name="connsiteX25" fmla="*/ 754372 w 1191140"/>
                    <a:gd name="connsiteY25" fmla="*/ 273034 h 617833"/>
                    <a:gd name="connsiteX26" fmla="*/ 838192 w 1191140"/>
                    <a:gd name="connsiteY26" fmla="*/ 227314 h 617833"/>
                    <a:gd name="connsiteX27" fmla="*/ 838192 w 1191140"/>
                    <a:gd name="connsiteY27" fmla="*/ 113014 h 617833"/>
                    <a:gd name="connsiteX28" fmla="*/ 960112 w 1191140"/>
                    <a:gd name="connsiteY28" fmla="*/ 21574 h 617833"/>
                    <a:gd name="connsiteX29" fmla="*/ 971800 w 1191140"/>
                    <a:gd name="connsiteY29" fmla="*/ 0 h 617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91140" h="617833">
                      <a:moveTo>
                        <a:pt x="971800" y="0"/>
                      </a:moveTo>
                      <a:lnTo>
                        <a:pt x="1043932" y="74909"/>
                      </a:lnTo>
                      <a:lnTo>
                        <a:pt x="1043932" y="213021"/>
                      </a:lnTo>
                      <a:lnTo>
                        <a:pt x="1062980" y="336846"/>
                      </a:lnTo>
                      <a:lnTo>
                        <a:pt x="1126380" y="340576"/>
                      </a:lnTo>
                      <a:lnTo>
                        <a:pt x="1110608" y="427334"/>
                      </a:lnTo>
                      <a:lnTo>
                        <a:pt x="1129656" y="474959"/>
                      </a:lnTo>
                      <a:lnTo>
                        <a:pt x="1191140" y="468127"/>
                      </a:lnTo>
                      <a:lnTo>
                        <a:pt x="1153468" y="565445"/>
                      </a:lnTo>
                      <a:lnTo>
                        <a:pt x="934396" y="565445"/>
                      </a:lnTo>
                      <a:lnTo>
                        <a:pt x="882008" y="594020"/>
                      </a:lnTo>
                      <a:lnTo>
                        <a:pt x="558156" y="489245"/>
                      </a:lnTo>
                      <a:lnTo>
                        <a:pt x="462908" y="484483"/>
                      </a:lnTo>
                      <a:lnTo>
                        <a:pt x="358132" y="465433"/>
                      </a:lnTo>
                      <a:lnTo>
                        <a:pt x="177156" y="536870"/>
                      </a:lnTo>
                      <a:lnTo>
                        <a:pt x="77144" y="617833"/>
                      </a:lnTo>
                      <a:lnTo>
                        <a:pt x="0" y="577507"/>
                      </a:lnTo>
                      <a:lnTo>
                        <a:pt x="253356" y="413045"/>
                      </a:lnTo>
                      <a:lnTo>
                        <a:pt x="429572" y="403520"/>
                      </a:lnTo>
                      <a:lnTo>
                        <a:pt x="543868" y="441620"/>
                      </a:lnTo>
                      <a:lnTo>
                        <a:pt x="501008" y="308270"/>
                      </a:lnTo>
                      <a:lnTo>
                        <a:pt x="526496" y="236898"/>
                      </a:lnTo>
                      <a:lnTo>
                        <a:pt x="647692" y="265414"/>
                      </a:lnTo>
                      <a:lnTo>
                        <a:pt x="701032" y="402574"/>
                      </a:lnTo>
                      <a:lnTo>
                        <a:pt x="769612" y="333994"/>
                      </a:lnTo>
                      <a:lnTo>
                        <a:pt x="754372" y="273034"/>
                      </a:lnTo>
                      <a:lnTo>
                        <a:pt x="838192" y="227314"/>
                      </a:lnTo>
                      <a:lnTo>
                        <a:pt x="838192" y="113014"/>
                      </a:lnTo>
                      <a:lnTo>
                        <a:pt x="960112" y="21574"/>
                      </a:lnTo>
                      <a:lnTo>
                        <a:pt x="9718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1CC9163C-060B-4814-A953-FF1A3298D18B}"/>
                    </a:ext>
                  </a:extLst>
                </p:cNvPr>
                <p:cNvSpPr/>
                <p:nvPr/>
              </p:nvSpPr>
              <p:spPr>
                <a:xfrm>
                  <a:off x="48086964" y="-3662362"/>
                  <a:ext cx="285748" cy="352424"/>
                </a:xfrm>
                <a:custGeom>
                  <a:avLst/>
                  <a:gdLst>
                    <a:gd name="connsiteX0" fmla="*/ 219076 w 285748"/>
                    <a:gd name="connsiteY0" fmla="*/ 0 h 352424"/>
                    <a:gd name="connsiteX1" fmla="*/ 231756 w 285748"/>
                    <a:gd name="connsiteY1" fmla="*/ 1455 h 352424"/>
                    <a:gd name="connsiteX2" fmla="*/ 219076 w 285748"/>
                    <a:gd name="connsiteY2" fmla="*/ 4763 h 352424"/>
                    <a:gd name="connsiteX3" fmla="*/ 266700 w 285748"/>
                    <a:gd name="connsiteY3" fmla="*/ 123825 h 352424"/>
                    <a:gd name="connsiteX4" fmla="*/ 247648 w 285748"/>
                    <a:gd name="connsiteY4" fmla="*/ 161925 h 352424"/>
                    <a:gd name="connsiteX5" fmla="*/ 285748 w 285748"/>
                    <a:gd name="connsiteY5" fmla="*/ 219075 h 352424"/>
                    <a:gd name="connsiteX6" fmla="*/ 247648 w 285748"/>
                    <a:gd name="connsiteY6" fmla="*/ 314325 h 352424"/>
                    <a:gd name="connsiteX7" fmla="*/ 249252 w 285748"/>
                    <a:gd name="connsiteY7" fmla="*/ 316466 h 352424"/>
                    <a:gd name="connsiteX8" fmla="*/ 157160 w 285748"/>
                    <a:gd name="connsiteY8" fmla="*/ 314324 h 352424"/>
                    <a:gd name="connsiteX9" fmla="*/ 47624 w 285748"/>
                    <a:gd name="connsiteY9" fmla="*/ 352424 h 352424"/>
                    <a:gd name="connsiteX10" fmla="*/ 42860 w 285748"/>
                    <a:gd name="connsiteY10" fmla="*/ 295274 h 352424"/>
                    <a:gd name="connsiteX11" fmla="*/ 0 w 285748"/>
                    <a:gd name="connsiteY11" fmla="*/ 247649 h 352424"/>
                    <a:gd name="connsiteX12" fmla="*/ 61912 w 285748"/>
                    <a:gd name="connsiteY12" fmla="*/ 223837 h 352424"/>
                    <a:gd name="connsiteX13" fmla="*/ 21228 w 285748"/>
                    <a:gd name="connsiteY13" fmla="*/ 114299 h 352424"/>
                    <a:gd name="connsiteX14" fmla="*/ 28572 w 285748"/>
                    <a:gd name="connsiteY14" fmla="*/ 114299 h 352424"/>
                    <a:gd name="connsiteX15" fmla="*/ 66244 w 285748"/>
                    <a:gd name="connsiteY15" fmla="*/ 16981 h 352424"/>
                    <a:gd name="connsiteX16" fmla="*/ 219076 w 285748"/>
                    <a:gd name="connsiteY16" fmla="*/ 0 h 352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85748" h="352424">
                      <a:moveTo>
                        <a:pt x="219076" y="0"/>
                      </a:moveTo>
                      <a:lnTo>
                        <a:pt x="231756" y="1455"/>
                      </a:lnTo>
                      <a:lnTo>
                        <a:pt x="219076" y="4763"/>
                      </a:lnTo>
                      <a:lnTo>
                        <a:pt x="266700" y="123825"/>
                      </a:lnTo>
                      <a:lnTo>
                        <a:pt x="247648" y="161925"/>
                      </a:lnTo>
                      <a:lnTo>
                        <a:pt x="285748" y="219075"/>
                      </a:lnTo>
                      <a:lnTo>
                        <a:pt x="247648" y="314325"/>
                      </a:lnTo>
                      <a:lnTo>
                        <a:pt x="249252" y="316466"/>
                      </a:lnTo>
                      <a:lnTo>
                        <a:pt x="157160" y="314324"/>
                      </a:lnTo>
                      <a:lnTo>
                        <a:pt x="47624" y="352424"/>
                      </a:lnTo>
                      <a:lnTo>
                        <a:pt x="42860" y="295274"/>
                      </a:lnTo>
                      <a:lnTo>
                        <a:pt x="0" y="247649"/>
                      </a:lnTo>
                      <a:lnTo>
                        <a:pt x="61912" y="223837"/>
                      </a:lnTo>
                      <a:lnTo>
                        <a:pt x="21228" y="114299"/>
                      </a:lnTo>
                      <a:lnTo>
                        <a:pt x="28572" y="114299"/>
                      </a:lnTo>
                      <a:lnTo>
                        <a:pt x="66244" y="16981"/>
                      </a:lnTo>
                      <a:lnTo>
                        <a:pt x="2190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DBAF27EC-D91B-463F-BBFF-067BE99CC124}"/>
                    </a:ext>
                  </a:extLst>
                </p:cNvPr>
                <p:cNvSpPr/>
                <p:nvPr/>
              </p:nvSpPr>
              <p:spPr>
                <a:xfrm>
                  <a:off x="46918860" y="-3648074"/>
                  <a:ext cx="1239540" cy="576261"/>
                </a:xfrm>
                <a:custGeom>
                  <a:avLst/>
                  <a:gdLst>
                    <a:gd name="connsiteX0" fmla="*/ 401340 w 1239540"/>
                    <a:gd name="connsiteY0" fmla="*/ 0 h 576261"/>
                    <a:gd name="connsiteX1" fmla="*/ 506116 w 1239540"/>
                    <a:gd name="connsiteY1" fmla="*/ 19050 h 576261"/>
                    <a:gd name="connsiteX2" fmla="*/ 601364 w 1239540"/>
                    <a:gd name="connsiteY2" fmla="*/ 23812 h 576261"/>
                    <a:gd name="connsiteX3" fmla="*/ 925216 w 1239540"/>
                    <a:gd name="connsiteY3" fmla="*/ 128587 h 576261"/>
                    <a:gd name="connsiteX4" fmla="*/ 977604 w 1239540"/>
                    <a:gd name="connsiteY4" fmla="*/ 100012 h 576261"/>
                    <a:gd name="connsiteX5" fmla="*/ 1189332 w 1239540"/>
                    <a:gd name="connsiteY5" fmla="*/ 100012 h 576261"/>
                    <a:gd name="connsiteX6" fmla="*/ 1230016 w 1239540"/>
                    <a:gd name="connsiteY6" fmla="*/ 209550 h 576261"/>
                    <a:gd name="connsiteX7" fmla="*/ 1168104 w 1239540"/>
                    <a:gd name="connsiteY7" fmla="*/ 233362 h 576261"/>
                    <a:gd name="connsiteX8" fmla="*/ 1210964 w 1239540"/>
                    <a:gd name="connsiteY8" fmla="*/ 280987 h 576261"/>
                    <a:gd name="connsiteX9" fmla="*/ 1215728 w 1239540"/>
                    <a:gd name="connsiteY9" fmla="*/ 338137 h 576261"/>
                    <a:gd name="connsiteX10" fmla="*/ 1218312 w 1239540"/>
                    <a:gd name="connsiteY10" fmla="*/ 337238 h 576261"/>
                    <a:gd name="connsiteX11" fmla="*/ 1215728 w 1239540"/>
                    <a:gd name="connsiteY11" fmla="*/ 342899 h 576261"/>
                    <a:gd name="connsiteX12" fmla="*/ 1239540 w 1239540"/>
                    <a:gd name="connsiteY12" fmla="*/ 380999 h 576261"/>
                    <a:gd name="connsiteX13" fmla="*/ 1206204 w 1239540"/>
                    <a:gd name="connsiteY13" fmla="*/ 419099 h 576261"/>
                    <a:gd name="connsiteX14" fmla="*/ 1230016 w 1239540"/>
                    <a:gd name="connsiteY14" fmla="*/ 442911 h 576261"/>
                    <a:gd name="connsiteX15" fmla="*/ 1210964 w 1239540"/>
                    <a:gd name="connsiteY15" fmla="*/ 481011 h 576261"/>
                    <a:gd name="connsiteX16" fmla="*/ 1144292 w 1239540"/>
                    <a:gd name="connsiteY16" fmla="*/ 476249 h 576261"/>
                    <a:gd name="connsiteX17" fmla="*/ 1115716 w 1239540"/>
                    <a:gd name="connsiteY17" fmla="*/ 576261 h 576261"/>
                    <a:gd name="connsiteX18" fmla="*/ 1063328 w 1239540"/>
                    <a:gd name="connsiteY18" fmla="*/ 481011 h 576261"/>
                    <a:gd name="connsiteX19" fmla="*/ 1063328 w 1239540"/>
                    <a:gd name="connsiteY19" fmla="*/ 404811 h 576261"/>
                    <a:gd name="connsiteX20" fmla="*/ 1006180 w 1239540"/>
                    <a:gd name="connsiteY20" fmla="*/ 309561 h 576261"/>
                    <a:gd name="connsiteX21" fmla="*/ 868064 w 1239540"/>
                    <a:gd name="connsiteY21" fmla="*/ 323849 h 576261"/>
                    <a:gd name="connsiteX22" fmla="*/ 677564 w 1239540"/>
                    <a:gd name="connsiteY22" fmla="*/ 238124 h 576261"/>
                    <a:gd name="connsiteX23" fmla="*/ 653752 w 1239540"/>
                    <a:gd name="connsiteY23" fmla="*/ 161924 h 576261"/>
                    <a:gd name="connsiteX24" fmla="*/ 525164 w 1239540"/>
                    <a:gd name="connsiteY24" fmla="*/ 233361 h 576261"/>
                    <a:gd name="connsiteX25" fmla="*/ 515640 w 1239540"/>
                    <a:gd name="connsiteY25" fmla="*/ 290511 h 576261"/>
                    <a:gd name="connsiteX26" fmla="*/ 372764 w 1239540"/>
                    <a:gd name="connsiteY26" fmla="*/ 342899 h 576261"/>
                    <a:gd name="connsiteX27" fmla="*/ 277516 w 1239540"/>
                    <a:gd name="connsiteY27" fmla="*/ 300036 h 576261"/>
                    <a:gd name="connsiteX28" fmla="*/ 239416 w 1239540"/>
                    <a:gd name="connsiteY28" fmla="*/ 228599 h 576261"/>
                    <a:gd name="connsiteX29" fmla="*/ 191788 w 1239540"/>
                    <a:gd name="connsiteY29" fmla="*/ 185736 h 576261"/>
                    <a:gd name="connsiteX30" fmla="*/ 77492 w 1239540"/>
                    <a:gd name="connsiteY30" fmla="*/ 204786 h 576261"/>
                    <a:gd name="connsiteX31" fmla="*/ 0 w 1239540"/>
                    <a:gd name="connsiteY31" fmla="*/ 143733 h 576261"/>
                    <a:gd name="connsiteX32" fmla="*/ 25104 w 1239540"/>
                    <a:gd name="connsiteY32" fmla="*/ 123825 h 576261"/>
                    <a:gd name="connsiteX33" fmla="*/ 43208 w 1239540"/>
                    <a:gd name="connsiteY33" fmla="*/ 112074 h 576261"/>
                    <a:gd name="connsiteX34" fmla="*/ 120352 w 1239540"/>
                    <a:gd name="connsiteY34" fmla="*/ 152400 h 576261"/>
                    <a:gd name="connsiteX35" fmla="*/ 220364 w 1239540"/>
                    <a:gd name="connsiteY35" fmla="*/ 71437 h 576261"/>
                    <a:gd name="connsiteX36" fmla="*/ 401340 w 1239540"/>
                    <a:gd name="connsiteY36" fmla="*/ 0 h 576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239540" h="576261">
                      <a:moveTo>
                        <a:pt x="401340" y="0"/>
                      </a:moveTo>
                      <a:lnTo>
                        <a:pt x="506116" y="19050"/>
                      </a:lnTo>
                      <a:lnTo>
                        <a:pt x="601364" y="23812"/>
                      </a:lnTo>
                      <a:lnTo>
                        <a:pt x="925216" y="128587"/>
                      </a:lnTo>
                      <a:lnTo>
                        <a:pt x="977604" y="100012"/>
                      </a:lnTo>
                      <a:lnTo>
                        <a:pt x="1189332" y="100012"/>
                      </a:lnTo>
                      <a:lnTo>
                        <a:pt x="1230016" y="209550"/>
                      </a:lnTo>
                      <a:lnTo>
                        <a:pt x="1168104" y="233362"/>
                      </a:lnTo>
                      <a:lnTo>
                        <a:pt x="1210964" y="280987"/>
                      </a:lnTo>
                      <a:lnTo>
                        <a:pt x="1215728" y="338137"/>
                      </a:lnTo>
                      <a:lnTo>
                        <a:pt x="1218312" y="337238"/>
                      </a:lnTo>
                      <a:lnTo>
                        <a:pt x="1215728" y="342899"/>
                      </a:lnTo>
                      <a:lnTo>
                        <a:pt x="1239540" y="380999"/>
                      </a:lnTo>
                      <a:lnTo>
                        <a:pt x="1206204" y="419099"/>
                      </a:lnTo>
                      <a:lnTo>
                        <a:pt x="1230016" y="442911"/>
                      </a:lnTo>
                      <a:lnTo>
                        <a:pt x="1210964" y="481011"/>
                      </a:lnTo>
                      <a:lnTo>
                        <a:pt x="1144292" y="476249"/>
                      </a:lnTo>
                      <a:lnTo>
                        <a:pt x="1115716" y="576261"/>
                      </a:lnTo>
                      <a:lnTo>
                        <a:pt x="1063328" y="481011"/>
                      </a:lnTo>
                      <a:lnTo>
                        <a:pt x="1063328" y="404811"/>
                      </a:lnTo>
                      <a:lnTo>
                        <a:pt x="1006180" y="309561"/>
                      </a:lnTo>
                      <a:lnTo>
                        <a:pt x="868064" y="323849"/>
                      </a:lnTo>
                      <a:lnTo>
                        <a:pt x="677564" y="238124"/>
                      </a:lnTo>
                      <a:lnTo>
                        <a:pt x="653752" y="161924"/>
                      </a:lnTo>
                      <a:lnTo>
                        <a:pt x="525164" y="233361"/>
                      </a:lnTo>
                      <a:lnTo>
                        <a:pt x="515640" y="290511"/>
                      </a:lnTo>
                      <a:lnTo>
                        <a:pt x="372764" y="342899"/>
                      </a:lnTo>
                      <a:lnTo>
                        <a:pt x="277516" y="300036"/>
                      </a:lnTo>
                      <a:lnTo>
                        <a:pt x="239416" y="228599"/>
                      </a:lnTo>
                      <a:lnTo>
                        <a:pt x="191788" y="185736"/>
                      </a:lnTo>
                      <a:lnTo>
                        <a:pt x="77492" y="204786"/>
                      </a:lnTo>
                      <a:lnTo>
                        <a:pt x="0" y="143733"/>
                      </a:lnTo>
                      <a:lnTo>
                        <a:pt x="25104" y="123825"/>
                      </a:lnTo>
                      <a:lnTo>
                        <a:pt x="43208" y="112074"/>
                      </a:lnTo>
                      <a:lnTo>
                        <a:pt x="120352" y="152400"/>
                      </a:lnTo>
                      <a:lnTo>
                        <a:pt x="220364" y="71437"/>
                      </a:lnTo>
                      <a:lnTo>
                        <a:pt x="4013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6C040329-B6EA-4F38-8E1A-AA14047777DC}"/>
                    </a:ext>
                  </a:extLst>
                </p:cNvPr>
                <p:cNvSpPr/>
                <p:nvPr/>
              </p:nvSpPr>
              <p:spPr>
                <a:xfrm>
                  <a:off x="46824440" y="-3504340"/>
                  <a:ext cx="1257760" cy="1027841"/>
                </a:xfrm>
                <a:custGeom>
                  <a:avLst/>
                  <a:gdLst>
                    <a:gd name="connsiteX0" fmla="*/ 94420 w 1257760"/>
                    <a:gd name="connsiteY0" fmla="*/ 0 h 1027841"/>
                    <a:gd name="connsiteX1" fmla="*/ 171912 w 1257760"/>
                    <a:gd name="connsiteY1" fmla="*/ 61053 h 1027841"/>
                    <a:gd name="connsiteX2" fmla="*/ 286208 w 1257760"/>
                    <a:gd name="connsiteY2" fmla="*/ 42003 h 1027841"/>
                    <a:gd name="connsiteX3" fmla="*/ 333836 w 1257760"/>
                    <a:gd name="connsiteY3" fmla="*/ 84866 h 1027841"/>
                    <a:gd name="connsiteX4" fmla="*/ 371936 w 1257760"/>
                    <a:gd name="connsiteY4" fmla="*/ 156303 h 1027841"/>
                    <a:gd name="connsiteX5" fmla="*/ 467184 w 1257760"/>
                    <a:gd name="connsiteY5" fmla="*/ 199166 h 1027841"/>
                    <a:gd name="connsiteX6" fmla="*/ 610060 w 1257760"/>
                    <a:gd name="connsiteY6" fmla="*/ 146778 h 1027841"/>
                    <a:gd name="connsiteX7" fmla="*/ 619584 w 1257760"/>
                    <a:gd name="connsiteY7" fmla="*/ 89628 h 1027841"/>
                    <a:gd name="connsiteX8" fmla="*/ 748172 w 1257760"/>
                    <a:gd name="connsiteY8" fmla="*/ 18191 h 1027841"/>
                    <a:gd name="connsiteX9" fmla="*/ 771984 w 1257760"/>
                    <a:gd name="connsiteY9" fmla="*/ 94391 h 1027841"/>
                    <a:gd name="connsiteX10" fmla="*/ 962484 w 1257760"/>
                    <a:gd name="connsiteY10" fmla="*/ 180116 h 1027841"/>
                    <a:gd name="connsiteX11" fmla="*/ 1100600 w 1257760"/>
                    <a:gd name="connsiteY11" fmla="*/ 165828 h 1027841"/>
                    <a:gd name="connsiteX12" fmla="*/ 1157748 w 1257760"/>
                    <a:gd name="connsiteY12" fmla="*/ 261078 h 1027841"/>
                    <a:gd name="connsiteX13" fmla="*/ 1157748 w 1257760"/>
                    <a:gd name="connsiteY13" fmla="*/ 337278 h 1027841"/>
                    <a:gd name="connsiteX14" fmla="*/ 1210136 w 1257760"/>
                    <a:gd name="connsiteY14" fmla="*/ 432528 h 1027841"/>
                    <a:gd name="connsiteX15" fmla="*/ 1213688 w 1257760"/>
                    <a:gd name="connsiteY15" fmla="*/ 420102 h 1027841"/>
                    <a:gd name="connsiteX16" fmla="*/ 1214896 w 1257760"/>
                    <a:gd name="connsiteY16" fmla="*/ 432528 h 1027841"/>
                    <a:gd name="connsiteX17" fmla="*/ 1210136 w 1257760"/>
                    <a:gd name="connsiteY17" fmla="*/ 480153 h 1027841"/>
                    <a:gd name="connsiteX18" fmla="*/ 1233948 w 1257760"/>
                    <a:gd name="connsiteY18" fmla="*/ 537303 h 1027841"/>
                    <a:gd name="connsiteX19" fmla="*/ 1200608 w 1257760"/>
                    <a:gd name="connsiteY19" fmla="*/ 594453 h 1027841"/>
                    <a:gd name="connsiteX20" fmla="*/ 1248236 w 1257760"/>
                    <a:gd name="connsiteY20" fmla="*/ 661128 h 1027841"/>
                    <a:gd name="connsiteX21" fmla="*/ 1248236 w 1257760"/>
                    <a:gd name="connsiteY21" fmla="*/ 746853 h 1027841"/>
                    <a:gd name="connsiteX22" fmla="*/ 1253000 w 1257760"/>
                    <a:gd name="connsiteY22" fmla="*/ 794478 h 1027841"/>
                    <a:gd name="connsiteX23" fmla="*/ 1214896 w 1257760"/>
                    <a:gd name="connsiteY23" fmla="*/ 851628 h 1027841"/>
                    <a:gd name="connsiteX24" fmla="*/ 1257760 w 1257760"/>
                    <a:gd name="connsiteY24" fmla="*/ 856391 h 1027841"/>
                    <a:gd name="connsiteX25" fmla="*/ 1253000 w 1257760"/>
                    <a:gd name="connsiteY25" fmla="*/ 894491 h 1027841"/>
                    <a:gd name="connsiteX26" fmla="*/ 1172036 w 1257760"/>
                    <a:gd name="connsiteY26" fmla="*/ 956403 h 1027841"/>
                    <a:gd name="connsiteX27" fmla="*/ 1167272 w 1257760"/>
                    <a:gd name="connsiteY27" fmla="*/ 1027841 h 1027841"/>
                    <a:gd name="connsiteX28" fmla="*/ 1019636 w 1257760"/>
                    <a:gd name="connsiteY28" fmla="*/ 937353 h 1027841"/>
                    <a:gd name="connsiteX29" fmla="*/ 924384 w 1257760"/>
                    <a:gd name="connsiteY29" fmla="*/ 984978 h 1027841"/>
                    <a:gd name="connsiteX30" fmla="*/ 829136 w 1257760"/>
                    <a:gd name="connsiteY30" fmla="*/ 884966 h 1027841"/>
                    <a:gd name="connsiteX31" fmla="*/ 762460 w 1257760"/>
                    <a:gd name="connsiteY31" fmla="*/ 1023078 h 1027841"/>
                    <a:gd name="connsiteX32" fmla="*/ 643400 w 1257760"/>
                    <a:gd name="connsiteY32" fmla="*/ 908778 h 1027841"/>
                    <a:gd name="connsiteX33" fmla="*/ 586248 w 1257760"/>
                    <a:gd name="connsiteY33" fmla="*/ 894491 h 1027841"/>
                    <a:gd name="connsiteX34" fmla="*/ 567200 w 1257760"/>
                    <a:gd name="connsiteY34" fmla="*/ 846866 h 1027841"/>
                    <a:gd name="connsiteX35" fmla="*/ 514808 w 1257760"/>
                    <a:gd name="connsiteY35" fmla="*/ 818291 h 1027841"/>
                    <a:gd name="connsiteX36" fmla="*/ 424324 w 1257760"/>
                    <a:gd name="connsiteY36" fmla="*/ 703991 h 1027841"/>
                    <a:gd name="connsiteX37" fmla="*/ 400512 w 1257760"/>
                    <a:gd name="connsiteY37" fmla="*/ 542066 h 1027841"/>
                    <a:gd name="connsiteX38" fmla="*/ 323676 w 1257760"/>
                    <a:gd name="connsiteY38" fmla="*/ 508506 h 1027841"/>
                    <a:gd name="connsiteX39" fmla="*/ 324312 w 1257760"/>
                    <a:gd name="connsiteY39" fmla="*/ 507143 h 1027841"/>
                    <a:gd name="connsiteX40" fmla="*/ 273512 w 1257760"/>
                    <a:gd name="connsiteY40" fmla="*/ 380143 h 1027841"/>
                    <a:gd name="connsiteX41" fmla="*/ 108408 w 1257760"/>
                    <a:gd name="connsiteY41" fmla="*/ 265843 h 1027841"/>
                    <a:gd name="connsiteX42" fmla="*/ 51260 w 1257760"/>
                    <a:gd name="connsiteY42" fmla="*/ 126143 h 1027841"/>
                    <a:gd name="connsiteX43" fmla="*/ 0 w 1257760"/>
                    <a:gd name="connsiteY43" fmla="*/ 74884 h 1027841"/>
                    <a:gd name="connsiteX44" fmla="*/ 94420 w 1257760"/>
                    <a:gd name="connsiteY44" fmla="*/ 0 h 1027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257760" h="1027841">
                      <a:moveTo>
                        <a:pt x="94420" y="0"/>
                      </a:moveTo>
                      <a:lnTo>
                        <a:pt x="171912" y="61053"/>
                      </a:lnTo>
                      <a:lnTo>
                        <a:pt x="286208" y="42003"/>
                      </a:lnTo>
                      <a:lnTo>
                        <a:pt x="333836" y="84866"/>
                      </a:lnTo>
                      <a:lnTo>
                        <a:pt x="371936" y="156303"/>
                      </a:lnTo>
                      <a:lnTo>
                        <a:pt x="467184" y="199166"/>
                      </a:lnTo>
                      <a:lnTo>
                        <a:pt x="610060" y="146778"/>
                      </a:lnTo>
                      <a:lnTo>
                        <a:pt x="619584" y="89628"/>
                      </a:lnTo>
                      <a:lnTo>
                        <a:pt x="748172" y="18191"/>
                      </a:lnTo>
                      <a:lnTo>
                        <a:pt x="771984" y="94391"/>
                      </a:lnTo>
                      <a:lnTo>
                        <a:pt x="962484" y="180116"/>
                      </a:lnTo>
                      <a:lnTo>
                        <a:pt x="1100600" y="165828"/>
                      </a:lnTo>
                      <a:lnTo>
                        <a:pt x="1157748" y="261078"/>
                      </a:lnTo>
                      <a:lnTo>
                        <a:pt x="1157748" y="337278"/>
                      </a:lnTo>
                      <a:lnTo>
                        <a:pt x="1210136" y="432528"/>
                      </a:lnTo>
                      <a:lnTo>
                        <a:pt x="1213688" y="420102"/>
                      </a:lnTo>
                      <a:lnTo>
                        <a:pt x="1214896" y="432528"/>
                      </a:lnTo>
                      <a:lnTo>
                        <a:pt x="1210136" y="480153"/>
                      </a:lnTo>
                      <a:lnTo>
                        <a:pt x="1233948" y="537303"/>
                      </a:lnTo>
                      <a:lnTo>
                        <a:pt x="1200608" y="594453"/>
                      </a:lnTo>
                      <a:lnTo>
                        <a:pt x="1248236" y="661128"/>
                      </a:lnTo>
                      <a:lnTo>
                        <a:pt x="1248236" y="746853"/>
                      </a:lnTo>
                      <a:lnTo>
                        <a:pt x="1253000" y="794478"/>
                      </a:lnTo>
                      <a:lnTo>
                        <a:pt x="1214896" y="851628"/>
                      </a:lnTo>
                      <a:lnTo>
                        <a:pt x="1257760" y="856391"/>
                      </a:lnTo>
                      <a:lnTo>
                        <a:pt x="1253000" y="894491"/>
                      </a:lnTo>
                      <a:lnTo>
                        <a:pt x="1172036" y="956403"/>
                      </a:lnTo>
                      <a:lnTo>
                        <a:pt x="1167272" y="1027841"/>
                      </a:lnTo>
                      <a:lnTo>
                        <a:pt x="1019636" y="937353"/>
                      </a:lnTo>
                      <a:lnTo>
                        <a:pt x="924384" y="984978"/>
                      </a:lnTo>
                      <a:lnTo>
                        <a:pt x="829136" y="884966"/>
                      </a:lnTo>
                      <a:lnTo>
                        <a:pt x="762460" y="1023078"/>
                      </a:lnTo>
                      <a:lnTo>
                        <a:pt x="643400" y="908778"/>
                      </a:lnTo>
                      <a:lnTo>
                        <a:pt x="586248" y="894491"/>
                      </a:lnTo>
                      <a:lnTo>
                        <a:pt x="567200" y="846866"/>
                      </a:lnTo>
                      <a:lnTo>
                        <a:pt x="514808" y="818291"/>
                      </a:lnTo>
                      <a:lnTo>
                        <a:pt x="424324" y="703991"/>
                      </a:lnTo>
                      <a:lnTo>
                        <a:pt x="400512" y="542066"/>
                      </a:lnTo>
                      <a:lnTo>
                        <a:pt x="323676" y="508506"/>
                      </a:lnTo>
                      <a:lnTo>
                        <a:pt x="324312" y="507143"/>
                      </a:lnTo>
                      <a:lnTo>
                        <a:pt x="273512" y="380143"/>
                      </a:lnTo>
                      <a:lnTo>
                        <a:pt x="108408" y="265843"/>
                      </a:lnTo>
                      <a:lnTo>
                        <a:pt x="51260" y="126143"/>
                      </a:lnTo>
                      <a:lnTo>
                        <a:pt x="0" y="74884"/>
                      </a:lnTo>
                      <a:lnTo>
                        <a:pt x="944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11B0B55D-A589-46F1-9E6C-AC5CC5516BA9}"/>
                    </a:ext>
                  </a:extLst>
                </p:cNvPr>
                <p:cNvSpPr/>
                <p:nvPr/>
              </p:nvSpPr>
              <p:spPr>
                <a:xfrm>
                  <a:off x="48025048" y="-3348036"/>
                  <a:ext cx="572392" cy="585787"/>
                </a:xfrm>
                <a:custGeom>
                  <a:avLst/>
                  <a:gdLst>
                    <a:gd name="connsiteX0" fmla="*/ 219076 w 572392"/>
                    <a:gd name="connsiteY0" fmla="*/ 0 h 585787"/>
                    <a:gd name="connsiteX1" fmla="*/ 311168 w 572392"/>
                    <a:gd name="connsiteY1" fmla="*/ 2142 h 585787"/>
                    <a:gd name="connsiteX2" fmla="*/ 409576 w 572392"/>
                    <a:gd name="connsiteY2" fmla="*/ 133351 h 585787"/>
                    <a:gd name="connsiteX3" fmla="*/ 572392 w 572392"/>
                    <a:gd name="connsiteY3" fmla="*/ 174055 h 585787"/>
                    <a:gd name="connsiteX4" fmla="*/ 571504 w 572392"/>
                    <a:gd name="connsiteY4" fmla="*/ 180976 h 585787"/>
                    <a:gd name="connsiteX5" fmla="*/ 538164 w 572392"/>
                    <a:gd name="connsiteY5" fmla="*/ 233364 h 585787"/>
                    <a:gd name="connsiteX6" fmla="*/ 466728 w 572392"/>
                    <a:gd name="connsiteY6" fmla="*/ 223839 h 585787"/>
                    <a:gd name="connsiteX7" fmla="*/ 352428 w 572392"/>
                    <a:gd name="connsiteY7" fmla="*/ 314326 h 585787"/>
                    <a:gd name="connsiteX8" fmla="*/ 317936 w 572392"/>
                    <a:gd name="connsiteY8" fmla="*/ 478168 h 585787"/>
                    <a:gd name="connsiteX9" fmla="*/ 276228 w 572392"/>
                    <a:gd name="connsiteY9" fmla="*/ 481012 h 585787"/>
                    <a:gd name="connsiteX10" fmla="*/ 242888 w 572392"/>
                    <a:gd name="connsiteY10" fmla="*/ 461962 h 585787"/>
                    <a:gd name="connsiteX11" fmla="*/ 138116 w 572392"/>
                    <a:gd name="connsiteY11" fmla="*/ 523874 h 585787"/>
                    <a:gd name="connsiteX12" fmla="*/ 104776 w 572392"/>
                    <a:gd name="connsiteY12" fmla="*/ 585787 h 585787"/>
                    <a:gd name="connsiteX13" fmla="*/ 47628 w 572392"/>
                    <a:gd name="connsiteY13" fmla="*/ 550069 h 585787"/>
                    <a:gd name="connsiteX14" fmla="*/ 47628 w 572392"/>
                    <a:gd name="connsiteY14" fmla="*/ 504824 h 585787"/>
                    <a:gd name="connsiteX15" fmla="*/ 0 w 572392"/>
                    <a:gd name="connsiteY15" fmla="*/ 438149 h 585787"/>
                    <a:gd name="connsiteX16" fmla="*/ 33340 w 572392"/>
                    <a:gd name="connsiteY16" fmla="*/ 380999 h 585787"/>
                    <a:gd name="connsiteX17" fmla="*/ 9528 w 572392"/>
                    <a:gd name="connsiteY17" fmla="*/ 323849 h 585787"/>
                    <a:gd name="connsiteX18" fmla="*/ 14288 w 572392"/>
                    <a:gd name="connsiteY18" fmla="*/ 276224 h 585787"/>
                    <a:gd name="connsiteX19" fmla="*/ 13080 w 572392"/>
                    <a:gd name="connsiteY19" fmla="*/ 263798 h 585787"/>
                    <a:gd name="connsiteX20" fmla="*/ 38104 w 572392"/>
                    <a:gd name="connsiteY20" fmla="*/ 176212 h 585787"/>
                    <a:gd name="connsiteX21" fmla="*/ 104776 w 572392"/>
                    <a:gd name="connsiteY21" fmla="*/ 180974 h 585787"/>
                    <a:gd name="connsiteX22" fmla="*/ 123828 w 572392"/>
                    <a:gd name="connsiteY22" fmla="*/ 142874 h 585787"/>
                    <a:gd name="connsiteX23" fmla="*/ 100016 w 572392"/>
                    <a:gd name="connsiteY23" fmla="*/ 119062 h 585787"/>
                    <a:gd name="connsiteX24" fmla="*/ 133352 w 572392"/>
                    <a:gd name="connsiteY24" fmla="*/ 80962 h 585787"/>
                    <a:gd name="connsiteX25" fmla="*/ 109540 w 572392"/>
                    <a:gd name="connsiteY25" fmla="*/ 42862 h 585787"/>
                    <a:gd name="connsiteX26" fmla="*/ 112124 w 572392"/>
                    <a:gd name="connsiteY26" fmla="*/ 37201 h 585787"/>
                    <a:gd name="connsiteX27" fmla="*/ 219076 w 572392"/>
                    <a:gd name="connsiteY27" fmla="*/ 0 h 585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72392" h="585787">
                      <a:moveTo>
                        <a:pt x="219076" y="0"/>
                      </a:moveTo>
                      <a:lnTo>
                        <a:pt x="311168" y="2142"/>
                      </a:lnTo>
                      <a:lnTo>
                        <a:pt x="409576" y="133351"/>
                      </a:lnTo>
                      <a:lnTo>
                        <a:pt x="572392" y="174055"/>
                      </a:lnTo>
                      <a:lnTo>
                        <a:pt x="571504" y="180976"/>
                      </a:lnTo>
                      <a:lnTo>
                        <a:pt x="538164" y="233364"/>
                      </a:lnTo>
                      <a:lnTo>
                        <a:pt x="466728" y="223839"/>
                      </a:lnTo>
                      <a:lnTo>
                        <a:pt x="352428" y="314326"/>
                      </a:lnTo>
                      <a:lnTo>
                        <a:pt x="317936" y="478168"/>
                      </a:lnTo>
                      <a:lnTo>
                        <a:pt x="276228" y="481012"/>
                      </a:lnTo>
                      <a:lnTo>
                        <a:pt x="242888" y="461962"/>
                      </a:lnTo>
                      <a:lnTo>
                        <a:pt x="138116" y="523874"/>
                      </a:lnTo>
                      <a:lnTo>
                        <a:pt x="104776" y="585787"/>
                      </a:lnTo>
                      <a:lnTo>
                        <a:pt x="47628" y="550069"/>
                      </a:lnTo>
                      <a:lnTo>
                        <a:pt x="47628" y="504824"/>
                      </a:lnTo>
                      <a:lnTo>
                        <a:pt x="0" y="438149"/>
                      </a:lnTo>
                      <a:lnTo>
                        <a:pt x="33340" y="380999"/>
                      </a:lnTo>
                      <a:lnTo>
                        <a:pt x="9528" y="323849"/>
                      </a:lnTo>
                      <a:lnTo>
                        <a:pt x="14288" y="276224"/>
                      </a:lnTo>
                      <a:lnTo>
                        <a:pt x="13080" y="263798"/>
                      </a:lnTo>
                      <a:lnTo>
                        <a:pt x="38104" y="176212"/>
                      </a:lnTo>
                      <a:lnTo>
                        <a:pt x="104776" y="180974"/>
                      </a:lnTo>
                      <a:lnTo>
                        <a:pt x="123828" y="142874"/>
                      </a:lnTo>
                      <a:lnTo>
                        <a:pt x="100016" y="119062"/>
                      </a:lnTo>
                      <a:lnTo>
                        <a:pt x="133352" y="80962"/>
                      </a:lnTo>
                      <a:lnTo>
                        <a:pt x="109540" y="42862"/>
                      </a:lnTo>
                      <a:lnTo>
                        <a:pt x="112124" y="37201"/>
                      </a:lnTo>
                      <a:lnTo>
                        <a:pt x="2190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83DA3143-5592-4DFF-9101-899ED90D52B5}"/>
                    </a:ext>
                  </a:extLst>
                </p:cNvPr>
                <p:cNvSpPr/>
                <p:nvPr/>
              </p:nvSpPr>
              <p:spPr>
                <a:xfrm>
                  <a:off x="48106012" y="-1475943"/>
                  <a:ext cx="1294448" cy="1542618"/>
                </a:xfrm>
                <a:custGeom>
                  <a:avLst/>
                  <a:gdLst>
                    <a:gd name="connsiteX0" fmla="*/ 1162248 w 1294448"/>
                    <a:gd name="connsiteY0" fmla="*/ 0 h 1542618"/>
                    <a:gd name="connsiteX1" fmla="*/ 1163136 w 1294448"/>
                    <a:gd name="connsiteY1" fmla="*/ 1965 h 1542618"/>
                    <a:gd name="connsiteX2" fmla="*/ 1166812 w 1294448"/>
                    <a:gd name="connsiteY2" fmla="*/ 123395 h 1542618"/>
                    <a:gd name="connsiteX3" fmla="*/ 1104900 w 1294448"/>
                    <a:gd name="connsiteY3" fmla="*/ 194832 h 1542618"/>
                    <a:gd name="connsiteX4" fmla="*/ 1104900 w 1294448"/>
                    <a:gd name="connsiteY4" fmla="*/ 256745 h 1542618"/>
                    <a:gd name="connsiteX5" fmla="*/ 1071564 w 1294448"/>
                    <a:gd name="connsiteY5" fmla="*/ 299607 h 1542618"/>
                    <a:gd name="connsiteX6" fmla="*/ 1100140 w 1294448"/>
                    <a:gd name="connsiteY6" fmla="*/ 361520 h 1542618"/>
                    <a:gd name="connsiteX7" fmla="*/ 1038228 w 1294448"/>
                    <a:gd name="connsiteY7" fmla="*/ 447245 h 1542618"/>
                    <a:gd name="connsiteX8" fmla="*/ 1104900 w 1294448"/>
                    <a:gd name="connsiteY8" fmla="*/ 618695 h 1542618"/>
                    <a:gd name="connsiteX9" fmla="*/ 1114428 w 1294448"/>
                    <a:gd name="connsiteY9" fmla="*/ 690132 h 1542618"/>
                    <a:gd name="connsiteX10" fmla="*/ 1209676 w 1294448"/>
                    <a:gd name="connsiteY10" fmla="*/ 732995 h 1542618"/>
                    <a:gd name="connsiteX11" fmla="*/ 1264000 w 1294448"/>
                    <a:gd name="connsiteY11" fmla="*/ 736785 h 1542618"/>
                    <a:gd name="connsiteX12" fmla="*/ 1263968 w 1294448"/>
                    <a:gd name="connsiteY12" fmla="*/ 736806 h 1542618"/>
                    <a:gd name="connsiteX13" fmla="*/ 1294448 w 1294448"/>
                    <a:gd name="connsiteY13" fmla="*/ 843486 h 1542618"/>
                    <a:gd name="connsiteX14" fmla="*/ 1203008 w 1294448"/>
                    <a:gd name="connsiteY14" fmla="*/ 904446 h 1542618"/>
                    <a:gd name="connsiteX15" fmla="*/ 1149940 w 1294448"/>
                    <a:gd name="connsiteY15" fmla="*/ 1042424 h 1542618"/>
                    <a:gd name="connsiteX16" fmla="*/ 1142048 w 1294448"/>
                    <a:gd name="connsiteY16" fmla="*/ 1018749 h 1542618"/>
                    <a:gd name="connsiteX17" fmla="*/ 1073468 w 1294448"/>
                    <a:gd name="connsiteY17" fmla="*/ 1094949 h 1542618"/>
                    <a:gd name="connsiteX18" fmla="*/ 936308 w 1294448"/>
                    <a:gd name="connsiteY18" fmla="*/ 1148289 h 1542618"/>
                    <a:gd name="connsiteX19" fmla="*/ 844868 w 1294448"/>
                    <a:gd name="connsiteY19" fmla="*/ 1125429 h 1542618"/>
                    <a:gd name="connsiteX20" fmla="*/ 730568 w 1294448"/>
                    <a:gd name="connsiteY20" fmla="*/ 1163529 h 1542618"/>
                    <a:gd name="connsiteX21" fmla="*/ 738188 w 1294448"/>
                    <a:gd name="connsiteY21" fmla="*/ 1247349 h 1542618"/>
                    <a:gd name="connsiteX22" fmla="*/ 639128 w 1294448"/>
                    <a:gd name="connsiteY22" fmla="*/ 1315929 h 1542618"/>
                    <a:gd name="connsiteX23" fmla="*/ 541560 w 1294448"/>
                    <a:gd name="connsiteY23" fmla="*/ 1511064 h 1542618"/>
                    <a:gd name="connsiteX24" fmla="*/ 481012 w 1294448"/>
                    <a:gd name="connsiteY24" fmla="*/ 1504518 h 1542618"/>
                    <a:gd name="connsiteX25" fmla="*/ 457200 w 1294448"/>
                    <a:gd name="connsiteY25" fmla="*/ 1542618 h 1542618"/>
                    <a:gd name="connsiteX26" fmla="*/ 338140 w 1294448"/>
                    <a:gd name="connsiteY26" fmla="*/ 1528331 h 1542618"/>
                    <a:gd name="connsiteX27" fmla="*/ 257176 w 1294448"/>
                    <a:gd name="connsiteY27" fmla="*/ 1361643 h 1542618"/>
                    <a:gd name="connsiteX28" fmla="*/ 200028 w 1294448"/>
                    <a:gd name="connsiteY28" fmla="*/ 1333068 h 1542618"/>
                    <a:gd name="connsiteX29" fmla="*/ 209552 w 1294448"/>
                    <a:gd name="connsiteY29" fmla="*/ 1294968 h 1542618"/>
                    <a:gd name="connsiteX30" fmla="*/ 209552 w 1294448"/>
                    <a:gd name="connsiteY30" fmla="*/ 1194955 h 1542618"/>
                    <a:gd name="connsiteX31" fmla="*/ 152400 w 1294448"/>
                    <a:gd name="connsiteY31" fmla="*/ 1166380 h 1542618"/>
                    <a:gd name="connsiteX32" fmla="*/ 133352 w 1294448"/>
                    <a:gd name="connsiteY32" fmla="*/ 994930 h 1542618"/>
                    <a:gd name="connsiteX33" fmla="*/ 100012 w 1294448"/>
                    <a:gd name="connsiteY33" fmla="*/ 980643 h 1542618"/>
                    <a:gd name="connsiteX34" fmla="*/ 57152 w 1294448"/>
                    <a:gd name="connsiteY34" fmla="*/ 980643 h 1542618"/>
                    <a:gd name="connsiteX35" fmla="*/ 28576 w 1294448"/>
                    <a:gd name="connsiteY35" fmla="*/ 909205 h 1542618"/>
                    <a:gd name="connsiteX36" fmla="*/ 33340 w 1294448"/>
                    <a:gd name="connsiteY36" fmla="*/ 833005 h 1542618"/>
                    <a:gd name="connsiteX37" fmla="*/ 0 w 1294448"/>
                    <a:gd name="connsiteY37" fmla="*/ 790143 h 1542618"/>
                    <a:gd name="connsiteX38" fmla="*/ 42864 w 1294448"/>
                    <a:gd name="connsiteY38" fmla="*/ 747280 h 1542618"/>
                    <a:gd name="connsiteX39" fmla="*/ 42864 w 1294448"/>
                    <a:gd name="connsiteY39" fmla="*/ 580593 h 1542618"/>
                    <a:gd name="connsiteX40" fmla="*/ 71436 w 1294448"/>
                    <a:gd name="connsiteY40" fmla="*/ 542493 h 1542618"/>
                    <a:gd name="connsiteX41" fmla="*/ 214312 w 1294448"/>
                    <a:gd name="connsiteY41" fmla="*/ 537730 h 1542618"/>
                    <a:gd name="connsiteX42" fmla="*/ 280988 w 1294448"/>
                    <a:gd name="connsiteY42" fmla="*/ 580593 h 1542618"/>
                    <a:gd name="connsiteX43" fmla="*/ 319088 w 1294448"/>
                    <a:gd name="connsiteY43" fmla="*/ 523443 h 1542618"/>
                    <a:gd name="connsiteX44" fmla="*/ 423864 w 1294448"/>
                    <a:gd name="connsiteY44" fmla="*/ 518680 h 1542618"/>
                    <a:gd name="connsiteX45" fmla="*/ 381000 w 1294448"/>
                    <a:gd name="connsiteY45" fmla="*/ 375805 h 1542618"/>
                    <a:gd name="connsiteX46" fmla="*/ 409576 w 1294448"/>
                    <a:gd name="connsiteY46" fmla="*/ 342468 h 1542618"/>
                    <a:gd name="connsiteX47" fmla="*/ 476252 w 1294448"/>
                    <a:gd name="connsiteY47" fmla="*/ 342468 h 1542618"/>
                    <a:gd name="connsiteX48" fmla="*/ 547688 w 1294448"/>
                    <a:gd name="connsiteY48" fmla="*/ 251980 h 1542618"/>
                    <a:gd name="connsiteX49" fmla="*/ 652464 w 1294448"/>
                    <a:gd name="connsiteY49" fmla="*/ 223405 h 1542618"/>
                    <a:gd name="connsiteX50" fmla="*/ 723900 w 1294448"/>
                    <a:gd name="connsiteY50" fmla="*/ 156730 h 1542618"/>
                    <a:gd name="connsiteX51" fmla="*/ 781052 w 1294448"/>
                    <a:gd name="connsiteY51" fmla="*/ 137680 h 1542618"/>
                    <a:gd name="connsiteX52" fmla="*/ 815420 w 1294448"/>
                    <a:gd name="connsiteY52" fmla="*/ 34570 h 1542618"/>
                    <a:gd name="connsiteX53" fmla="*/ 900112 w 1294448"/>
                    <a:gd name="connsiteY53" fmla="*/ 90057 h 1542618"/>
                    <a:gd name="connsiteX54" fmla="*/ 1019176 w 1294448"/>
                    <a:gd name="connsiteY54" fmla="*/ 85295 h 1542618"/>
                    <a:gd name="connsiteX55" fmla="*/ 1062036 w 1294448"/>
                    <a:gd name="connsiteY55" fmla="*/ 23382 h 1542618"/>
                    <a:gd name="connsiteX56" fmla="*/ 1162248 w 1294448"/>
                    <a:gd name="connsiteY56" fmla="*/ 0 h 1542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294448" h="1542618">
                      <a:moveTo>
                        <a:pt x="1162248" y="0"/>
                      </a:moveTo>
                      <a:lnTo>
                        <a:pt x="1163136" y="1965"/>
                      </a:lnTo>
                      <a:lnTo>
                        <a:pt x="1166812" y="123395"/>
                      </a:lnTo>
                      <a:lnTo>
                        <a:pt x="1104900" y="194832"/>
                      </a:lnTo>
                      <a:lnTo>
                        <a:pt x="1104900" y="256745"/>
                      </a:lnTo>
                      <a:lnTo>
                        <a:pt x="1071564" y="299607"/>
                      </a:lnTo>
                      <a:lnTo>
                        <a:pt x="1100140" y="361520"/>
                      </a:lnTo>
                      <a:lnTo>
                        <a:pt x="1038228" y="447245"/>
                      </a:lnTo>
                      <a:lnTo>
                        <a:pt x="1104900" y="618695"/>
                      </a:lnTo>
                      <a:lnTo>
                        <a:pt x="1114428" y="690132"/>
                      </a:lnTo>
                      <a:lnTo>
                        <a:pt x="1209676" y="732995"/>
                      </a:lnTo>
                      <a:lnTo>
                        <a:pt x="1264000" y="736785"/>
                      </a:lnTo>
                      <a:lnTo>
                        <a:pt x="1263968" y="736806"/>
                      </a:lnTo>
                      <a:lnTo>
                        <a:pt x="1294448" y="843486"/>
                      </a:lnTo>
                      <a:lnTo>
                        <a:pt x="1203008" y="904446"/>
                      </a:lnTo>
                      <a:lnTo>
                        <a:pt x="1149940" y="1042424"/>
                      </a:lnTo>
                      <a:lnTo>
                        <a:pt x="1142048" y="1018749"/>
                      </a:lnTo>
                      <a:lnTo>
                        <a:pt x="1073468" y="1094949"/>
                      </a:lnTo>
                      <a:lnTo>
                        <a:pt x="936308" y="1148289"/>
                      </a:lnTo>
                      <a:lnTo>
                        <a:pt x="844868" y="1125429"/>
                      </a:lnTo>
                      <a:lnTo>
                        <a:pt x="730568" y="1163529"/>
                      </a:lnTo>
                      <a:lnTo>
                        <a:pt x="738188" y="1247349"/>
                      </a:lnTo>
                      <a:lnTo>
                        <a:pt x="639128" y="1315929"/>
                      </a:lnTo>
                      <a:lnTo>
                        <a:pt x="541560" y="1511064"/>
                      </a:lnTo>
                      <a:lnTo>
                        <a:pt x="481012" y="1504518"/>
                      </a:lnTo>
                      <a:lnTo>
                        <a:pt x="457200" y="1542618"/>
                      </a:lnTo>
                      <a:lnTo>
                        <a:pt x="338140" y="1528331"/>
                      </a:lnTo>
                      <a:lnTo>
                        <a:pt x="257176" y="1361643"/>
                      </a:lnTo>
                      <a:lnTo>
                        <a:pt x="200028" y="1333068"/>
                      </a:lnTo>
                      <a:lnTo>
                        <a:pt x="209552" y="1294968"/>
                      </a:lnTo>
                      <a:lnTo>
                        <a:pt x="209552" y="1194955"/>
                      </a:lnTo>
                      <a:lnTo>
                        <a:pt x="152400" y="1166380"/>
                      </a:lnTo>
                      <a:lnTo>
                        <a:pt x="133352" y="994930"/>
                      </a:lnTo>
                      <a:lnTo>
                        <a:pt x="100012" y="980643"/>
                      </a:lnTo>
                      <a:lnTo>
                        <a:pt x="57152" y="980643"/>
                      </a:lnTo>
                      <a:lnTo>
                        <a:pt x="28576" y="909205"/>
                      </a:lnTo>
                      <a:lnTo>
                        <a:pt x="33340" y="833005"/>
                      </a:lnTo>
                      <a:lnTo>
                        <a:pt x="0" y="790143"/>
                      </a:lnTo>
                      <a:lnTo>
                        <a:pt x="42864" y="747280"/>
                      </a:lnTo>
                      <a:lnTo>
                        <a:pt x="42864" y="580593"/>
                      </a:lnTo>
                      <a:lnTo>
                        <a:pt x="71436" y="542493"/>
                      </a:lnTo>
                      <a:lnTo>
                        <a:pt x="214312" y="537730"/>
                      </a:lnTo>
                      <a:lnTo>
                        <a:pt x="280988" y="580593"/>
                      </a:lnTo>
                      <a:lnTo>
                        <a:pt x="319088" y="523443"/>
                      </a:lnTo>
                      <a:lnTo>
                        <a:pt x="423864" y="518680"/>
                      </a:lnTo>
                      <a:lnTo>
                        <a:pt x="381000" y="375805"/>
                      </a:lnTo>
                      <a:lnTo>
                        <a:pt x="409576" y="342468"/>
                      </a:lnTo>
                      <a:lnTo>
                        <a:pt x="476252" y="342468"/>
                      </a:lnTo>
                      <a:lnTo>
                        <a:pt x="547688" y="251980"/>
                      </a:lnTo>
                      <a:lnTo>
                        <a:pt x="652464" y="223405"/>
                      </a:lnTo>
                      <a:lnTo>
                        <a:pt x="723900" y="156730"/>
                      </a:lnTo>
                      <a:lnTo>
                        <a:pt x="781052" y="137680"/>
                      </a:lnTo>
                      <a:lnTo>
                        <a:pt x="815420" y="34570"/>
                      </a:lnTo>
                      <a:lnTo>
                        <a:pt x="900112" y="90057"/>
                      </a:lnTo>
                      <a:lnTo>
                        <a:pt x="1019176" y="85295"/>
                      </a:lnTo>
                      <a:lnTo>
                        <a:pt x="1062036" y="23382"/>
                      </a:lnTo>
                      <a:lnTo>
                        <a:pt x="11622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CBF06AF7-20B6-4B5C-8DD3-7B83974510A9}"/>
                    </a:ext>
                  </a:extLst>
                </p:cNvPr>
                <p:cNvSpPr/>
                <p:nvPr/>
              </p:nvSpPr>
              <p:spPr>
                <a:xfrm>
                  <a:off x="47789972" y="28575"/>
                  <a:ext cx="955168" cy="1193704"/>
                </a:xfrm>
                <a:custGeom>
                  <a:avLst/>
                  <a:gdLst>
                    <a:gd name="connsiteX0" fmla="*/ 797052 w 955168"/>
                    <a:gd name="connsiteY0" fmla="*/ 0 h 1193704"/>
                    <a:gd name="connsiteX1" fmla="*/ 857600 w 955168"/>
                    <a:gd name="connsiteY1" fmla="*/ 6546 h 1193704"/>
                    <a:gd name="connsiteX2" fmla="*/ 856108 w 955168"/>
                    <a:gd name="connsiteY2" fmla="*/ 9531 h 1193704"/>
                    <a:gd name="connsiteX3" fmla="*/ 924688 w 955168"/>
                    <a:gd name="connsiteY3" fmla="*/ 93351 h 1193704"/>
                    <a:gd name="connsiteX4" fmla="*/ 955168 w 955168"/>
                    <a:gd name="connsiteY4" fmla="*/ 238131 h 1193704"/>
                    <a:gd name="connsiteX5" fmla="*/ 909448 w 955168"/>
                    <a:gd name="connsiteY5" fmla="*/ 321951 h 1193704"/>
                    <a:gd name="connsiteX6" fmla="*/ 764668 w 955168"/>
                    <a:gd name="connsiteY6" fmla="*/ 565791 h 1193704"/>
                    <a:gd name="connsiteX7" fmla="*/ 604648 w 955168"/>
                    <a:gd name="connsiteY7" fmla="*/ 725811 h 1193704"/>
                    <a:gd name="connsiteX8" fmla="*/ 635128 w 955168"/>
                    <a:gd name="connsiteY8" fmla="*/ 885831 h 1193704"/>
                    <a:gd name="connsiteX9" fmla="*/ 604648 w 955168"/>
                    <a:gd name="connsiteY9" fmla="*/ 954411 h 1193704"/>
                    <a:gd name="connsiteX10" fmla="*/ 406528 w 955168"/>
                    <a:gd name="connsiteY10" fmla="*/ 946791 h 1193704"/>
                    <a:gd name="connsiteX11" fmla="*/ 368428 w 955168"/>
                    <a:gd name="connsiteY11" fmla="*/ 1068711 h 1193704"/>
                    <a:gd name="connsiteX12" fmla="*/ 219400 w 955168"/>
                    <a:gd name="connsiteY12" fmla="*/ 1193704 h 1193704"/>
                    <a:gd name="connsiteX13" fmla="*/ 0 w 955168"/>
                    <a:gd name="connsiteY13" fmla="*/ 1068333 h 1193704"/>
                    <a:gd name="connsiteX14" fmla="*/ 57216 w 955168"/>
                    <a:gd name="connsiteY14" fmla="*/ 858545 h 1193704"/>
                    <a:gd name="connsiteX15" fmla="*/ 77916 w 955168"/>
                    <a:gd name="connsiteY15" fmla="*/ 847725 h 1193704"/>
                    <a:gd name="connsiteX16" fmla="*/ 87440 w 955168"/>
                    <a:gd name="connsiteY16" fmla="*/ 590550 h 1193704"/>
                    <a:gd name="connsiteX17" fmla="*/ 154116 w 955168"/>
                    <a:gd name="connsiteY17" fmla="*/ 571500 h 1193704"/>
                    <a:gd name="connsiteX18" fmla="*/ 168404 w 955168"/>
                    <a:gd name="connsiteY18" fmla="*/ 490538 h 1193704"/>
                    <a:gd name="connsiteX19" fmla="*/ 263652 w 955168"/>
                    <a:gd name="connsiteY19" fmla="*/ 390525 h 1193704"/>
                    <a:gd name="connsiteX20" fmla="*/ 339852 w 955168"/>
                    <a:gd name="connsiteY20" fmla="*/ 209550 h 1193704"/>
                    <a:gd name="connsiteX21" fmla="*/ 382716 w 955168"/>
                    <a:gd name="connsiteY21" fmla="*/ 185738 h 1193704"/>
                    <a:gd name="connsiteX22" fmla="*/ 449392 w 955168"/>
                    <a:gd name="connsiteY22" fmla="*/ 95250 h 1193704"/>
                    <a:gd name="connsiteX23" fmla="*/ 563692 w 955168"/>
                    <a:gd name="connsiteY23" fmla="*/ 133350 h 1193704"/>
                    <a:gd name="connsiteX24" fmla="*/ 606552 w 955168"/>
                    <a:gd name="connsiteY24" fmla="*/ 114300 h 1193704"/>
                    <a:gd name="connsiteX25" fmla="*/ 692276 w 955168"/>
                    <a:gd name="connsiteY25" fmla="*/ 119063 h 1193704"/>
                    <a:gd name="connsiteX26" fmla="*/ 730172 w 955168"/>
                    <a:gd name="connsiteY26" fmla="*/ 32932 h 1193704"/>
                    <a:gd name="connsiteX27" fmla="*/ 773240 w 955168"/>
                    <a:gd name="connsiteY27" fmla="*/ 38100 h 1193704"/>
                    <a:gd name="connsiteX28" fmla="*/ 797052 w 955168"/>
                    <a:gd name="connsiteY28" fmla="*/ 0 h 1193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5168" h="1193704">
                      <a:moveTo>
                        <a:pt x="797052" y="0"/>
                      </a:moveTo>
                      <a:lnTo>
                        <a:pt x="857600" y="6546"/>
                      </a:lnTo>
                      <a:lnTo>
                        <a:pt x="856108" y="9531"/>
                      </a:lnTo>
                      <a:lnTo>
                        <a:pt x="924688" y="93351"/>
                      </a:lnTo>
                      <a:lnTo>
                        <a:pt x="955168" y="238131"/>
                      </a:lnTo>
                      <a:lnTo>
                        <a:pt x="909448" y="321951"/>
                      </a:lnTo>
                      <a:lnTo>
                        <a:pt x="764668" y="565791"/>
                      </a:lnTo>
                      <a:lnTo>
                        <a:pt x="604648" y="725811"/>
                      </a:lnTo>
                      <a:lnTo>
                        <a:pt x="635128" y="885831"/>
                      </a:lnTo>
                      <a:lnTo>
                        <a:pt x="604648" y="954411"/>
                      </a:lnTo>
                      <a:lnTo>
                        <a:pt x="406528" y="946791"/>
                      </a:lnTo>
                      <a:lnTo>
                        <a:pt x="368428" y="1068711"/>
                      </a:lnTo>
                      <a:lnTo>
                        <a:pt x="219400" y="1193704"/>
                      </a:lnTo>
                      <a:lnTo>
                        <a:pt x="0" y="1068333"/>
                      </a:lnTo>
                      <a:lnTo>
                        <a:pt x="57216" y="858545"/>
                      </a:lnTo>
                      <a:lnTo>
                        <a:pt x="77916" y="847725"/>
                      </a:lnTo>
                      <a:lnTo>
                        <a:pt x="87440" y="590550"/>
                      </a:lnTo>
                      <a:lnTo>
                        <a:pt x="154116" y="571500"/>
                      </a:lnTo>
                      <a:lnTo>
                        <a:pt x="168404" y="490538"/>
                      </a:lnTo>
                      <a:lnTo>
                        <a:pt x="263652" y="390525"/>
                      </a:lnTo>
                      <a:lnTo>
                        <a:pt x="339852" y="209550"/>
                      </a:lnTo>
                      <a:lnTo>
                        <a:pt x="382716" y="185738"/>
                      </a:lnTo>
                      <a:lnTo>
                        <a:pt x="449392" y="95250"/>
                      </a:lnTo>
                      <a:lnTo>
                        <a:pt x="563692" y="133350"/>
                      </a:lnTo>
                      <a:lnTo>
                        <a:pt x="606552" y="114300"/>
                      </a:lnTo>
                      <a:lnTo>
                        <a:pt x="692276" y="119063"/>
                      </a:lnTo>
                      <a:lnTo>
                        <a:pt x="730172" y="32932"/>
                      </a:lnTo>
                      <a:lnTo>
                        <a:pt x="773240" y="38100"/>
                      </a:lnTo>
                      <a:lnTo>
                        <a:pt x="7970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2772D8C0-E67A-4BE8-AAB7-9835250AD33E}"/>
                    </a:ext>
                  </a:extLst>
                </p:cNvPr>
                <p:cNvSpPr/>
                <p:nvPr/>
              </p:nvSpPr>
              <p:spPr>
                <a:xfrm>
                  <a:off x="47615476" y="-166688"/>
                  <a:ext cx="618620" cy="1053809"/>
                </a:xfrm>
                <a:custGeom>
                  <a:avLst/>
                  <a:gdLst>
                    <a:gd name="connsiteX0" fmla="*/ 369892 w 618620"/>
                    <a:gd name="connsiteY0" fmla="*/ 0 h 1053809"/>
                    <a:gd name="connsiteX1" fmla="*/ 400048 w 618620"/>
                    <a:gd name="connsiteY1" fmla="*/ 0 h 1053809"/>
                    <a:gd name="connsiteX2" fmla="*/ 571500 w 618620"/>
                    <a:gd name="connsiteY2" fmla="*/ 128588 h 1053809"/>
                    <a:gd name="connsiteX3" fmla="*/ 618620 w 618620"/>
                    <a:gd name="connsiteY3" fmla="*/ 297666 h 1053809"/>
                    <a:gd name="connsiteX4" fmla="*/ 557212 w 618620"/>
                    <a:gd name="connsiteY4" fmla="*/ 381002 h 1053809"/>
                    <a:gd name="connsiteX5" fmla="*/ 514348 w 618620"/>
                    <a:gd name="connsiteY5" fmla="*/ 404814 h 1053809"/>
                    <a:gd name="connsiteX6" fmla="*/ 438148 w 618620"/>
                    <a:gd name="connsiteY6" fmla="*/ 585789 h 1053809"/>
                    <a:gd name="connsiteX7" fmla="*/ 342900 w 618620"/>
                    <a:gd name="connsiteY7" fmla="*/ 685802 h 1053809"/>
                    <a:gd name="connsiteX8" fmla="*/ 328612 w 618620"/>
                    <a:gd name="connsiteY8" fmla="*/ 766764 h 1053809"/>
                    <a:gd name="connsiteX9" fmla="*/ 261936 w 618620"/>
                    <a:gd name="connsiteY9" fmla="*/ 785814 h 1053809"/>
                    <a:gd name="connsiteX10" fmla="*/ 252412 w 618620"/>
                    <a:gd name="connsiteY10" fmla="*/ 1042989 h 1053809"/>
                    <a:gd name="connsiteX11" fmla="*/ 231712 w 618620"/>
                    <a:gd name="connsiteY11" fmla="*/ 1053809 h 1053809"/>
                    <a:gd name="connsiteX12" fmla="*/ 233364 w 618620"/>
                    <a:gd name="connsiteY12" fmla="*/ 1047754 h 1053809"/>
                    <a:gd name="connsiteX13" fmla="*/ 157164 w 618620"/>
                    <a:gd name="connsiteY13" fmla="*/ 871541 h 1053809"/>
                    <a:gd name="connsiteX14" fmla="*/ 0 w 618620"/>
                    <a:gd name="connsiteY14" fmla="*/ 742954 h 1053809"/>
                    <a:gd name="connsiteX15" fmla="*/ 0 w 618620"/>
                    <a:gd name="connsiteY15" fmla="*/ 548481 h 1053809"/>
                    <a:gd name="connsiteX16" fmla="*/ 104772 w 618620"/>
                    <a:gd name="connsiteY16" fmla="*/ 400053 h 1053809"/>
                    <a:gd name="connsiteX17" fmla="*/ 71436 w 618620"/>
                    <a:gd name="connsiteY17" fmla="*/ 361953 h 1053809"/>
                    <a:gd name="connsiteX18" fmla="*/ 138112 w 618620"/>
                    <a:gd name="connsiteY18" fmla="*/ 333378 h 1053809"/>
                    <a:gd name="connsiteX19" fmla="*/ 161924 w 618620"/>
                    <a:gd name="connsiteY19" fmla="*/ 233365 h 1053809"/>
                    <a:gd name="connsiteX20" fmla="*/ 142876 w 618620"/>
                    <a:gd name="connsiteY20" fmla="*/ 180978 h 1053809"/>
                    <a:gd name="connsiteX21" fmla="*/ 166688 w 618620"/>
                    <a:gd name="connsiteY21" fmla="*/ 114302 h 1053809"/>
                    <a:gd name="connsiteX22" fmla="*/ 369892 w 618620"/>
                    <a:gd name="connsiteY22" fmla="*/ 0 h 1053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18620" h="1053809">
                      <a:moveTo>
                        <a:pt x="369892" y="0"/>
                      </a:moveTo>
                      <a:lnTo>
                        <a:pt x="400048" y="0"/>
                      </a:lnTo>
                      <a:lnTo>
                        <a:pt x="571500" y="128588"/>
                      </a:lnTo>
                      <a:lnTo>
                        <a:pt x="618620" y="297666"/>
                      </a:lnTo>
                      <a:lnTo>
                        <a:pt x="557212" y="381002"/>
                      </a:lnTo>
                      <a:lnTo>
                        <a:pt x="514348" y="404814"/>
                      </a:lnTo>
                      <a:lnTo>
                        <a:pt x="438148" y="585789"/>
                      </a:lnTo>
                      <a:lnTo>
                        <a:pt x="342900" y="685802"/>
                      </a:lnTo>
                      <a:lnTo>
                        <a:pt x="328612" y="766764"/>
                      </a:lnTo>
                      <a:lnTo>
                        <a:pt x="261936" y="785814"/>
                      </a:lnTo>
                      <a:lnTo>
                        <a:pt x="252412" y="1042989"/>
                      </a:lnTo>
                      <a:lnTo>
                        <a:pt x="231712" y="1053809"/>
                      </a:lnTo>
                      <a:lnTo>
                        <a:pt x="233364" y="1047754"/>
                      </a:lnTo>
                      <a:lnTo>
                        <a:pt x="157164" y="871541"/>
                      </a:lnTo>
                      <a:lnTo>
                        <a:pt x="0" y="742954"/>
                      </a:lnTo>
                      <a:lnTo>
                        <a:pt x="0" y="548481"/>
                      </a:lnTo>
                      <a:lnTo>
                        <a:pt x="104772" y="400053"/>
                      </a:lnTo>
                      <a:lnTo>
                        <a:pt x="71436" y="361953"/>
                      </a:lnTo>
                      <a:lnTo>
                        <a:pt x="138112" y="333378"/>
                      </a:lnTo>
                      <a:lnTo>
                        <a:pt x="161924" y="233365"/>
                      </a:lnTo>
                      <a:lnTo>
                        <a:pt x="142876" y="180978"/>
                      </a:lnTo>
                      <a:lnTo>
                        <a:pt x="166688" y="114302"/>
                      </a:lnTo>
                      <a:lnTo>
                        <a:pt x="3698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974E61AE-1C2E-41E9-A1D3-F81E3BB41683}"/>
                    </a:ext>
                  </a:extLst>
                </p:cNvPr>
                <p:cNvSpPr/>
                <p:nvPr/>
              </p:nvSpPr>
              <p:spPr>
                <a:xfrm>
                  <a:off x="47615476" y="-704850"/>
                  <a:ext cx="904668" cy="866776"/>
                </a:xfrm>
                <a:custGeom>
                  <a:avLst/>
                  <a:gdLst>
                    <a:gd name="connsiteX0" fmla="*/ 42860 w 904668"/>
                    <a:gd name="connsiteY0" fmla="*/ 0 h 866776"/>
                    <a:gd name="connsiteX1" fmla="*/ 128588 w 904668"/>
                    <a:gd name="connsiteY1" fmla="*/ 76200 h 866776"/>
                    <a:gd name="connsiteX2" fmla="*/ 190500 w 904668"/>
                    <a:gd name="connsiteY2" fmla="*/ 85725 h 866776"/>
                    <a:gd name="connsiteX3" fmla="*/ 247648 w 904668"/>
                    <a:gd name="connsiteY3" fmla="*/ 176212 h 866776"/>
                    <a:gd name="connsiteX4" fmla="*/ 376236 w 904668"/>
                    <a:gd name="connsiteY4" fmla="*/ 228600 h 866776"/>
                    <a:gd name="connsiteX5" fmla="*/ 357188 w 904668"/>
                    <a:gd name="connsiteY5" fmla="*/ 347662 h 866776"/>
                    <a:gd name="connsiteX6" fmla="*/ 419100 w 904668"/>
                    <a:gd name="connsiteY6" fmla="*/ 404812 h 866776"/>
                    <a:gd name="connsiteX7" fmla="*/ 428624 w 904668"/>
                    <a:gd name="connsiteY7" fmla="*/ 447675 h 866776"/>
                    <a:gd name="connsiteX8" fmla="*/ 457200 w 904668"/>
                    <a:gd name="connsiteY8" fmla="*/ 481012 h 866776"/>
                    <a:gd name="connsiteX9" fmla="*/ 585788 w 904668"/>
                    <a:gd name="connsiteY9" fmla="*/ 581025 h 866776"/>
                    <a:gd name="connsiteX10" fmla="*/ 623888 w 904668"/>
                    <a:gd name="connsiteY10" fmla="*/ 542925 h 866776"/>
                    <a:gd name="connsiteX11" fmla="*/ 695324 w 904668"/>
                    <a:gd name="connsiteY11" fmla="*/ 571500 h 866776"/>
                    <a:gd name="connsiteX12" fmla="*/ 706272 w 904668"/>
                    <a:gd name="connsiteY12" fmla="*/ 569830 h 866776"/>
                    <a:gd name="connsiteX13" fmla="*/ 747712 w 904668"/>
                    <a:gd name="connsiteY13" fmla="*/ 590551 h 866776"/>
                    <a:gd name="connsiteX14" fmla="*/ 828676 w 904668"/>
                    <a:gd name="connsiteY14" fmla="*/ 757239 h 866776"/>
                    <a:gd name="connsiteX15" fmla="*/ 904668 w 904668"/>
                    <a:gd name="connsiteY15" fmla="*/ 766358 h 866776"/>
                    <a:gd name="connsiteX16" fmla="*/ 866772 w 904668"/>
                    <a:gd name="connsiteY16" fmla="*/ 852489 h 866776"/>
                    <a:gd name="connsiteX17" fmla="*/ 781048 w 904668"/>
                    <a:gd name="connsiteY17" fmla="*/ 847726 h 866776"/>
                    <a:gd name="connsiteX18" fmla="*/ 738188 w 904668"/>
                    <a:gd name="connsiteY18" fmla="*/ 866776 h 866776"/>
                    <a:gd name="connsiteX19" fmla="*/ 623888 w 904668"/>
                    <a:gd name="connsiteY19" fmla="*/ 828676 h 866776"/>
                    <a:gd name="connsiteX20" fmla="*/ 618620 w 904668"/>
                    <a:gd name="connsiteY20" fmla="*/ 835828 h 866776"/>
                    <a:gd name="connsiteX21" fmla="*/ 571500 w 904668"/>
                    <a:gd name="connsiteY21" fmla="*/ 666750 h 866776"/>
                    <a:gd name="connsiteX22" fmla="*/ 400048 w 904668"/>
                    <a:gd name="connsiteY22" fmla="*/ 538162 h 866776"/>
                    <a:gd name="connsiteX23" fmla="*/ 369892 w 904668"/>
                    <a:gd name="connsiteY23" fmla="*/ 538162 h 866776"/>
                    <a:gd name="connsiteX24" fmla="*/ 395288 w 904668"/>
                    <a:gd name="connsiteY24" fmla="*/ 523877 h 866776"/>
                    <a:gd name="connsiteX25" fmla="*/ 357188 w 904668"/>
                    <a:gd name="connsiteY25" fmla="*/ 485777 h 866776"/>
                    <a:gd name="connsiteX26" fmla="*/ 114300 w 904668"/>
                    <a:gd name="connsiteY26" fmla="*/ 471489 h 866776"/>
                    <a:gd name="connsiteX27" fmla="*/ 39288 w 904668"/>
                    <a:gd name="connsiteY27" fmla="*/ 396478 h 866776"/>
                    <a:gd name="connsiteX28" fmla="*/ 28572 w 904668"/>
                    <a:gd name="connsiteY28" fmla="*/ 300037 h 866776"/>
                    <a:gd name="connsiteX29" fmla="*/ 23812 w 904668"/>
                    <a:gd name="connsiteY29" fmla="*/ 266700 h 866776"/>
                    <a:gd name="connsiteX30" fmla="*/ 28572 w 904668"/>
                    <a:gd name="connsiteY30" fmla="*/ 233362 h 866776"/>
                    <a:gd name="connsiteX31" fmla="*/ 0 w 904668"/>
                    <a:gd name="connsiteY31" fmla="*/ 95250 h 866776"/>
                    <a:gd name="connsiteX32" fmla="*/ 42860 w 904668"/>
                    <a:gd name="connsiteY32" fmla="*/ 0 h 866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04668" h="866776">
                      <a:moveTo>
                        <a:pt x="42860" y="0"/>
                      </a:moveTo>
                      <a:lnTo>
                        <a:pt x="128588" y="76200"/>
                      </a:lnTo>
                      <a:lnTo>
                        <a:pt x="190500" y="85725"/>
                      </a:lnTo>
                      <a:lnTo>
                        <a:pt x="247648" y="176212"/>
                      </a:lnTo>
                      <a:lnTo>
                        <a:pt x="376236" y="228600"/>
                      </a:lnTo>
                      <a:lnTo>
                        <a:pt x="357188" y="347662"/>
                      </a:lnTo>
                      <a:lnTo>
                        <a:pt x="419100" y="404812"/>
                      </a:lnTo>
                      <a:lnTo>
                        <a:pt x="428624" y="447675"/>
                      </a:lnTo>
                      <a:lnTo>
                        <a:pt x="457200" y="481012"/>
                      </a:lnTo>
                      <a:lnTo>
                        <a:pt x="585788" y="581025"/>
                      </a:lnTo>
                      <a:lnTo>
                        <a:pt x="623888" y="542925"/>
                      </a:lnTo>
                      <a:lnTo>
                        <a:pt x="695324" y="571500"/>
                      </a:lnTo>
                      <a:lnTo>
                        <a:pt x="706272" y="569830"/>
                      </a:lnTo>
                      <a:lnTo>
                        <a:pt x="747712" y="590551"/>
                      </a:lnTo>
                      <a:lnTo>
                        <a:pt x="828676" y="757239"/>
                      </a:lnTo>
                      <a:lnTo>
                        <a:pt x="904668" y="766358"/>
                      </a:lnTo>
                      <a:lnTo>
                        <a:pt x="866772" y="852489"/>
                      </a:lnTo>
                      <a:lnTo>
                        <a:pt x="781048" y="847726"/>
                      </a:lnTo>
                      <a:lnTo>
                        <a:pt x="738188" y="866776"/>
                      </a:lnTo>
                      <a:lnTo>
                        <a:pt x="623888" y="828676"/>
                      </a:lnTo>
                      <a:lnTo>
                        <a:pt x="618620" y="835828"/>
                      </a:lnTo>
                      <a:lnTo>
                        <a:pt x="571500" y="666750"/>
                      </a:lnTo>
                      <a:lnTo>
                        <a:pt x="400048" y="538162"/>
                      </a:lnTo>
                      <a:lnTo>
                        <a:pt x="369892" y="538162"/>
                      </a:lnTo>
                      <a:lnTo>
                        <a:pt x="395288" y="523877"/>
                      </a:lnTo>
                      <a:lnTo>
                        <a:pt x="357188" y="485777"/>
                      </a:lnTo>
                      <a:lnTo>
                        <a:pt x="114300" y="471489"/>
                      </a:lnTo>
                      <a:lnTo>
                        <a:pt x="39288" y="396478"/>
                      </a:lnTo>
                      <a:lnTo>
                        <a:pt x="28572" y="300037"/>
                      </a:lnTo>
                      <a:lnTo>
                        <a:pt x="23812" y="266700"/>
                      </a:lnTo>
                      <a:lnTo>
                        <a:pt x="28572" y="233362"/>
                      </a:lnTo>
                      <a:lnTo>
                        <a:pt x="0" y="95250"/>
                      </a:lnTo>
                      <a:lnTo>
                        <a:pt x="428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2D225ECE-EF95-4829-8B3D-6D00898E0C88}"/>
                    </a:ext>
                  </a:extLst>
                </p:cNvPr>
                <p:cNvSpPr/>
                <p:nvPr/>
              </p:nvSpPr>
              <p:spPr>
                <a:xfrm>
                  <a:off x="47663100" y="-1062037"/>
                  <a:ext cx="658648" cy="938213"/>
                </a:xfrm>
                <a:custGeom>
                  <a:avLst/>
                  <a:gdLst>
                    <a:gd name="connsiteX0" fmla="*/ 342900 w 658648"/>
                    <a:gd name="connsiteY0" fmla="*/ 0 h 938213"/>
                    <a:gd name="connsiteX1" fmla="*/ 404812 w 658648"/>
                    <a:gd name="connsiteY1" fmla="*/ 0 h 938213"/>
                    <a:gd name="connsiteX2" fmla="*/ 433388 w 658648"/>
                    <a:gd name="connsiteY2" fmla="*/ 76200 h 938213"/>
                    <a:gd name="connsiteX3" fmla="*/ 542924 w 658648"/>
                    <a:gd name="connsiteY3" fmla="*/ 100013 h 938213"/>
                    <a:gd name="connsiteX4" fmla="*/ 554392 w 658648"/>
                    <a:gd name="connsiteY4" fmla="*/ 127254 h 938213"/>
                    <a:gd name="connsiteX5" fmla="*/ 514348 w 658648"/>
                    <a:gd name="connsiteY5" fmla="*/ 128589 h 938213"/>
                    <a:gd name="connsiteX6" fmla="*/ 485776 w 658648"/>
                    <a:gd name="connsiteY6" fmla="*/ 166689 h 938213"/>
                    <a:gd name="connsiteX7" fmla="*/ 485776 w 658648"/>
                    <a:gd name="connsiteY7" fmla="*/ 333376 h 938213"/>
                    <a:gd name="connsiteX8" fmla="*/ 442912 w 658648"/>
                    <a:gd name="connsiteY8" fmla="*/ 376239 h 938213"/>
                    <a:gd name="connsiteX9" fmla="*/ 476252 w 658648"/>
                    <a:gd name="connsiteY9" fmla="*/ 419101 h 938213"/>
                    <a:gd name="connsiteX10" fmla="*/ 471488 w 658648"/>
                    <a:gd name="connsiteY10" fmla="*/ 495301 h 938213"/>
                    <a:gd name="connsiteX11" fmla="*/ 500064 w 658648"/>
                    <a:gd name="connsiteY11" fmla="*/ 566739 h 938213"/>
                    <a:gd name="connsiteX12" fmla="*/ 542924 w 658648"/>
                    <a:gd name="connsiteY12" fmla="*/ 566739 h 938213"/>
                    <a:gd name="connsiteX13" fmla="*/ 576264 w 658648"/>
                    <a:gd name="connsiteY13" fmla="*/ 581026 h 938213"/>
                    <a:gd name="connsiteX14" fmla="*/ 595312 w 658648"/>
                    <a:gd name="connsiteY14" fmla="*/ 752476 h 938213"/>
                    <a:gd name="connsiteX15" fmla="*/ 652464 w 658648"/>
                    <a:gd name="connsiteY15" fmla="*/ 781051 h 938213"/>
                    <a:gd name="connsiteX16" fmla="*/ 652464 w 658648"/>
                    <a:gd name="connsiteY16" fmla="*/ 881064 h 938213"/>
                    <a:gd name="connsiteX17" fmla="*/ 642940 w 658648"/>
                    <a:gd name="connsiteY17" fmla="*/ 919164 h 938213"/>
                    <a:gd name="connsiteX18" fmla="*/ 658648 w 658648"/>
                    <a:gd name="connsiteY18" fmla="*/ 927018 h 938213"/>
                    <a:gd name="connsiteX19" fmla="*/ 647700 w 658648"/>
                    <a:gd name="connsiteY19" fmla="*/ 928688 h 938213"/>
                    <a:gd name="connsiteX20" fmla="*/ 576264 w 658648"/>
                    <a:gd name="connsiteY20" fmla="*/ 900113 h 938213"/>
                    <a:gd name="connsiteX21" fmla="*/ 538164 w 658648"/>
                    <a:gd name="connsiteY21" fmla="*/ 938213 h 938213"/>
                    <a:gd name="connsiteX22" fmla="*/ 409576 w 658648"/>
                    <a:gd name="connsiteY22" fmla="*/ 838200 h 938213"/>
                    <a:gd name="connsiteX23" fmla="*/ 381000 w 658648"/>
                    <a:gd name="connsiteY23" fmla="*/ 804863 h 938213"/>
                    <a:gd name="connsiteX24" fmla="*/ 371476 w 658648"/>
                    <a:gd name="connsiteY24" fmla="*/ 762000 h 938213"/>
                    <a:gd name="connsiteX25" fmla="*/ 309564 w 658648"/>
                    <a:gd name="connsiteY25" fmla="*/ 704850 h 938213"/>
                    <a:gd name="connsiteX26" fmla="*/ 328612 w 658648"/>
                    <a:gd name="connsiteY26" fmla="*/ 585788 h 938213"/>
                    <a:gd name="connsiteX27" fmla="*/ 200024 w 658648"/>
                    <a:gd name="connsiteY27" fmla="*/ 533400 h 938213"/>
                    <a:gd name="connsiteX28" fmla="*/ 142876 w 658648"/>
                    <a:gd name="connsiteY28" fmla="*/ 442913 h 938213"/>
                    <a:gd name="connsiteX29" fmla="*/ 80964 w 658648"/>
                    <a:gd name="connsiteY29" fmla="*/ 433388 h 938213"/>
                    <a:gd name="connsiteX30" fmla="*/ 4772 w 658648"/>
                    <a:gd name="connsiteY30" fmla="*/ 365664 h 938213"/>
                    <a:gd name="connsiteX31" fmla="*/ 0 w 658648"/>
                    <a:gd name="connsiteY31" fmla="*/ 352425 h 938213"/>
                    <a:gd name="connsiteX32" fmla="*/ 23812 w 658648"/>
                    <a:gd name="connsiteY32" fmla="*/ 314325 h 938213"/>
                    <a:gd name="connsiteX33" fmla="*/ 4764 w 658648"/>
                    <a:gd name="connsiteY33" fmla="*/ 185738 h 938213"/>
                    <a:gd name="connsiteX34" fmla="*/ 223836 w 658648"/>
                    <a:gd name="connsiteY34" fmla="*/ 109538 h 938213"/>
                    <a:gd name="connsiteX35" fmla="*/ 342900 w 658648"/>
                    <a:gd name="connsiteY35" fmla="*/ 0 h 938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658648" h="938213">
                      <a:moveTo>
                        <a:pt x="342900" y="0"/>
                      </a:moveTo>
                      <a:lnTo>
                        <a:pt x="404812" y="0"/>
                      </a:lnTo>
                      <a:lnTo>
                        <a:pt x="433388" y="76200"/>
                      </a:lnTo>
                      <a:lnTo>
                        <a:pt x="542924" y="100013"/>
                      </a:lnTo>
                      <a:lnTo>
                        <a:pt x="554392" y="127254"/>
                      </a:lnTo>
                      <a:lnTo>
                        <a:pt x="514348" y="128589"/>
                      </a:lnTo>
                      <a:lnTo>
                        <a:pt x="485776" y="166689"/>
                      </a:lnTo>
                      <a:lnTo>
                        <a:pt x="485776" y="333376"/>
                      </a:lnTo>
                      <a:lnTo>
                        <a:pt x="442912" y="376239"/>
                      </a:lnTo>
                      <a:lnTo>
                        <a:pt x="476252" y="419101"/>
                      </a:lnTo>
                      <a:lnTo>
                        <a:pt x="471488" y="495301"/>
                      </a:lnTo>
                      <a:lnTo>
                        <a:pt x="500064" y="566739"/>
                      </a:lnTo>
                      <a:lnTo>
                        <a:pt x="542924" y="566739"/>
                      </a:lnTo>
                      <a:lnTo>
                        <a:pt x="576264" y="581026"/>
                      </a:lnTo>
                      <a:lnTo>
                        <a:pt x="595312" y="752476"/>
                      </a:lnTo>
                      <a:lnTo>
                        <a:pt x="652464" y="781051"/>
                      </a:lnTo>
                      <a:lnTo>
                        <a:pt x="652464" y="881064"/>
                      </a:lnTo>
                      <a:lnTo>
                        <a:pt x="642940" y="919164"/>
                      </a:lnTo>
                      <a:lnTo>
                        <a:pt x="658648" y="927018"/>
                      </a:lnTo>
                      <a:lnTo>
                        <a:pt x="647700" y="928688"/>
                      </a:lnTo>
                      <a:lnTo>
                        <a:pt x="576264" y="900113"/>
                      </a:lnTo>
                      <a:lnTo>
                        <a:pt x="538164" y="938213"/>
                      </a:lnTo>
                      <a:lnTo>
                        <a:pt x="409576" y="838200"/>
                      </a:lnTo>
                      <a:lnTo>
                        <a:pt x="381000" y="804863"/>
                      </a:lnTo>
                      <a:lnTo>
                        <a:pt x="371476" y="762000"/>
                      </a:lnTo>
                      <a:lnTo>
                        <a:pt x="309564" y="704850"/>
                      </a:lnTo>
                      <a:lnTo>
                        <a:pt x="328612" y="585788"/>
                      </a:lnTo>
                      <a:lnTo>
                        <a:pt x="200024" y="533400"/>
                      </a:lnTo>
                      <a:lnTo>
                        <a:pt x="142876" y="442913"/>
                      </a:lnTo>
                      <a:lnTo>
                        <a:pt x="80964" y="433388"/>
                      </a:lnTo>
                      <a:lnTo>
                        <a:pt x="4772" y="365664"/>
                      </a:lnTo>
                      <a:lnTo>
                        <a:pt x="0" y="352425"/>
                      </a:lnTo>
                      <a:lnTo>
                        <a:pt x="23812" y="314325"/>
                      </a:lnTo>
                      <a:lnTo>
                        <a:pt x="4764" y="185738"/>
                      </a:lnTo>
                      <a:lnTo>
                        <a:pt x="223836" y="109538"/>
                      </a:lnTo>
                      <a:lnTo>
                        <a:pt x="3429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801AC325-2EEA-46FD-B4EB-B6C7A0EEBCA3}"/>
                    </a:ext>
                  </a:extLst>
                </p:cNvPr>
                <p:cNvSpPr/>
                <p:nvPr/>
              </p:nvSpPr>
              <p:spPr>
                <a:xfrm>
                  <a:off x="46586944" y="-611341"/>
                  <a:ext cx="581212" cy="568480"/>
                </a:xfrm>
                <a:custGeom>
                  <a:avLst/>
                  <a:gdLst>
                    <a:gd name="connsiteX0" fmla="*/ 299644 w 581212"/>
                    <a:gd name="connsiteY0" fmla="*/ 0 h 568480"/>
                    <a:gd name="connsiteX1" fmla="*/ 414168 w 581212"/>
                    <a:gd name="connsiteY1" fmla="*/ 30316 h 568480"/>
                    <a:gd name="connsiteX2" fmla="*/ 471320 w 581212"/>
                    <a:gd name="connsiteY2" fmla="*/ 6503 h 568480"/>
                    <a:gd name="connsiteX3" fmla="*/ 523704 w 581212"/>
                    <a:gd name="connsiteY3" fmla="*/ 49366 h 568480"/>
                    <a:gd name="connsiteX4" fmla="*/ 581212 w 581212"/>
                    <a:gd name="connsiteY4" fmla="*/ 202720 h 568480"/>
                    <a:gd name="connsiteX5" fmla="*/ 533232 w 581212"/>
                    <a:gd name="connsiteY5" fmla="*/ 320830 h 568480"/>
                    <a:gd name="connsiteX6" fmla="*/ 485608 w 581212"/>
                    <a:gd name="connsiteY6" fmla="*/ 349405 h 568480"/>
                    <a:gd name="connsiteX7" fmla="*/ 376068 w 581212"/>
                    <a:gd name="connsiteY7" fmla="*/ 444655 h 568480"/>
                    <a:gd name="connsiteX8" fmla="*/ 271296 w 581212"/>
                    <a:gd name="connsiteY8" fmla="*/ 439893 h 568480"/>
                    <a:gd name="connsiteX9" fmla="*/ 214144 w 581212"/>
                    <a:gd name="connsiteY9" fmla="*/ 525618 h 568480"/>
                    <a:gd name="connsiteX10" fmla="*/ 166520 w 581212"/>
                    <a:gd name="connsiteY10" fmla="*/ 520855 h 568480"/>
                    <a:gd name="connsiteX11" fmla="*/ 76032 w 581212"/>
                    <a:gd name="connsiteY11" fmla="*/ 520855 h 568480"/>
                    <a:gd name="connsiteX12" fmla="*/ 18880 w 581212"/>
                    <a:gd name="connsiteY12" fmla="*/ 568480 h 568480"/>
                    <a:gd name="connsiteX13" fmla="*/ 0 w 581212"/>
                    <a:gd name="connsiteY13" fmla="*/ 560173 h 568480"/>
                    <a:gd name="connsiteX14" fmla="*/ 18880 w 581212"/>
                    <a:gd name="connsiteY14" fmla="*/ 558955 h 568480"/>
                    <a:gd name="connsiteX15" fmla="*/ 33168 w 581212"/>
                    <a:gd name="connsiteY15" fmla="*/ 492280 h 568480"/>
                    <a:gd name="connsiteX16" fmla="*/ 161756 w 581212"/>
                    <a:gd name="connsiteY16" fmla="*/ 320830 h 568480"/>
                    <a:gd name="connsiteX17" fmla="*/ 242720 w 581212"/>
                    <a:gd name="connsiteY17" fmla="*/ 20793 h 568480"/>
                    <a:gd name="connsiteX18" fmla="*/ 299868 w 581212"/>
                    <a:gd name="connsiteY18" fmla="*/ 6505 h 568480"/>
                    <a:gd name="connsiteX19" fmla="*/ 299644 w 581212"/>
                    <a:gd name="connsiteY19" fmla="*/ 0 h 568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1212" h="568480">
                      <a:moveTo>
                        <a:pt x="299644" y="0"/>
                      </a:moveTo>
                      <a:lnTo>
                        <a:pt x="414168" y="30316"/>
                      </a:lnTo>
                      <a:lnTo>
                        <a:pt x="471320" y="6503"/>
                      </a:lnTo>
                      <a:lnTo>
                        <a:pt x="523704" y="49366"/>
                      </a:lnTo>
                      <a:lnTo>
                        <a:pt x="581212" y="202720"/>
                      </a:lnTo>
                      <a:lnTo>
                        <a:pt x="533232" y="320830"/>
                      </a:lnTo>
                      <a:lnTo>
                        <a:pt x="485608" y="349405"/>
                      </a:lnTo>
                      <a:lnTo>
                        <a:pt x="376068" y="444655"/>
                      </a:lnTo>
                      <a:lnTo>
                        <a:pt x="271296" y="439893"/>
                      </a:lnTo>
                      <a:lnTo>
                        <a:pt x="214144" y="525618"/>
                      </a:lnTo>
                      <a:lnTo>
                        <a:pt x="166520" y="520855"/>
                      </a:lnTo>
                      <a:lnTo>
                        <a:pt x="76032" y="520855"/>
                      </a:lnTo>
                      <a:lnTo>
                        <a:pt x="18880" y="568480"/>
                      </a:lnTo>
                      <a:lnTo>
                        <a:pt x="0" y="560173"/>
                      </a:lnTo>
                      <a:lnTo>
                        <a:pt x="18880" y="558955"/>
                      </a:lnTo>
                      <a:lnTo>
                        <a:pt x="33168" y="492280"/>
                      </a:lnTo>
                      <a:lnTo>
                        <a:pt x="161756" y="320830"/>
                      </a:lnTo>
                      <a:lnTo>
                        <a:pt x="242720" y="20793"/>
                      </a:lnTo>
                      <a:lnTo>
                        <a:pt x="299868" y="6505"/>
                      </a:lnTo>
                      <a:lnTo>
                        <a:pt x="2996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381F11AD-0B10-4396-8B1B-6E577D6979F1}"/>
                    </a:ext>
                  </a:extLst>
                </p:cNvPr>
                <p:cNvSpPr/>
                <p:nvPr/>
              </p:nvSpPr>
              <p:spPr>
                <a:xfrm>
                  <a:off x="47072552" y="-1699484"/>
                  <a:ext cx="323848" cy="518384"/>
                </a:xfrm>
                <a:custGeom>
                  <a:avLst/>
                  <a:gdLst>
                    <a:gd name="connsiteX0" fmla="*/ 170784 w 323848"/>
                    <a:gd name="connsiteY0" fmla="*/ 0 h 518384"/>
                    <a:gd name="connsiteX1" fmla="*/ 285748 w 323848"/>
                    <a:gd name="connsiteY1" fmla="*/ 4034 h 518384"/>
                    <a:gd name="connsiteX2" fmla="*/ 290512 w 323848"/>
                    <a:gd name="connsiteY2" fmla="*/ 61184 h 518384"/>
                    <a:gd name="connsiteX3" fmla="*/ 266696 w 323848"/>
                    <a:gd name="connsiteY3" fmla="*/ 89759 h 518384"/>
                    <a:gd name="connsiteX4" fmla="*/ 314324 w 323848"/>
                    <a:gd name="connsiteY4" fmla="*/ 127859 h 518384"/>
                    <a:gd name="connsiteX5" fmla="*/ 309560 w 323848"/>
                    <a:gd name="connsiteY5" fmla="*/ 189771 h 518384"/>
                    <a:gd name="connsiteX6" fmla="*/ 323848 w 323848"/>
                    <a:gd name="connsiteY6" fmla="*/ 261209 h 518384"/>
                    <a:gd name="connsiteX7" fmla="*/ 257172 w 323848"/>
                    <a:gd name="connsiteY7" fmla="*/ 304071 h 518384"/>
                    <a:gd name="connsiteX8" fmla="*/ 233360 w 323848"/>
                    <a:gd name="connsiteY8" fmla="*/ 408846 h 518384"/>
                    <a:gd name="connsiteX9" fmla="*/ 195260 w 323848"/>
                    <a:gd name="connsiteY9" fmla="*/ 408846 h 518384"/>
                    <a:gd name="connsiteX10" fmla="*/ 157160 w 323848"/>
                    <a:gd name="connsiteY10" fmla="*/ 494571 h 518384"/>
                    <a:gd name="connsiteX11" fmla="*/ 176212 w 323848"/>
                    <a:gd name="connsiteY11" fmla="*/ 518384 h 518384"/>
                    <a:gd name="connsiteX12" fmla="*/ 52384 w 323848"/>
                    <a:gd name="connsiteY12" fmla="*/ 518384 h 518384"/>
                    <a:gd name="connsiteX13" fmla="*/ 22192 w 323848"/>
                    <a:gd name="connsiteY13" fmla="*/ 466621 h 518384"/>
                    <a:gd name="connsiteX14" fmla="*/ 28572 w 323848"/>
                    <a:gd name="connsiteY14" fmla="*/ 465997 h 518384"/>
                    <a:gd name="connsiteX15" fmla="*/ 0 w 323848"/>
                    <a:gd name="connsiteY15" fmla="*/ 261210 h 518384"/>
                    <a:gd name="connsiteX16" fmla="*/ 19048 w 323848"/>
                    <a:gd name="connsiteY16" fmla="*/ 165960 h 518384"/>
                    <a:gd name="connsiteX17" fmla="*/ 170784 w 323848"/>
                    <a:gd name="connsiteY17" fmla="*/ 0 h 518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23848" h="518384">
                      <a:moveTo>
                        <a:pt x="170784" y="0"/>
                      </a:moveTo>
                      <a:lnTo>
                        <a:pt x="285748" y="4034"/>
                      </a:lnTo>
                      <a:lnTo>
                        <a:pt x="290512" y="61184"/>
                      </a:lnTo>
                      <a:lnTo>
                        <a:pt x="266696" y="89759"/>
                      </a:lnTo>
                      <a:lnTo>
                        <a:pt x="314324" y="127859"/>
                      </a:lnTo>
                      <a:lnTo>
                        <a:pt x="309560" y="189771"/>
                      </a:lnTo>
                      <a:lnTo>
                        <a:pt x="323848" y="261209"/>
                      </a:lnTo>
                      <a:lnTo>
                        <a:pt x="257172" y="304071"/>
                      </a:lnTo>
                      <a:lnTo>
                        <a:pt x="233360" y="408846"/>
                      </a:lnTo>
                      <a:lnTo>
                        <a:pt x="195260" y="408846"/>
                      </a:lnTo>
                      <a:lnTo>
                        <a:pt x="157160" y="494571"/>
                      </a:lnTo>
                      <a:lnTo>
                        <a:pt x="176212" y="518384"/>
                      </a:lnTo>
                      <a:lnTo>
                        <a:pt x="52384" y="518384"/>
                      </a:lnTo>
                      <a:lnTo>
                        <a:pt x="22192" y="466621"/>
                      </a:lnTo>
                      <a:lnTo>
                        <a:pt x="28572" y="465997"/>
                      </a:lnTo>
                      <a:lnTo>
                        <a:pt x="0" y="261210"/>
                      </a:lnTo>
                      <a:lnTo>
                        <a:pt x="19048" y="165960"/>
                      </a:lnTo>
                      <a:lnTo>
                        <a:pt x="1707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DDDA7867-EA33-44CC-A72A-349586ADE1DD}"/>
                    </a:ext>
                  </a:extLst>
                </p:cNvPr>
                <p:cNvSpPr/>
                <p:nvPr/>
              </p:nvSpPr>
              <p:spPr>
                <a:xfrm>
                  <a:off x="47772640" y="-2024062"/>
                  <a:ext cx="1148792" cy="890589"/>
                </a:xfrm>
                <a:custGeom>
                  <a:avLst/>
                  <a:gdLst>
                    <a:gd name="connsiteX0" fmla="*/ 681036 w 1148792"/>
                    <a:gd name="connsiteY0" fmla="*/ 0 h 890589"/>
                    <a:gd name="connsiteX1" fmla="*/ 797112 w 1148792"/>
                    <a:gd name="connsiteY1" fmla="*/ 24183 h 890589"/>
                    <a:gd name="connsiteX2" fmla="*/ 790572 w 1148792"/>
                    <a:gd name="connsiteY2" fmla="*/ 42866 h 890589"/>
                    <a:gd name="connsiteX3" fmla="*/ 814384 w 1148792"/>
                    <a:gd name="connsiteY3" fmla="*/ 90491 h 890589"/>
                    <a:gd name="connsiteX4" fmla="*/ 781048 w 1148792"/>
                    <a:gd name="connsiteY4" fmla="*/ 195266 h 890589"/>
                    <a:gd name="connsiteX5" fmla="*/ 862008 w 1148792"/>
                    <a:gd name="connsiteY5" fmla="*/ 314328 h 890589"/>
                    <a:gd name="connsiteX6" fmla="*/ 862008 w 1148792"/>
                    <a:gd name="connsiteY6" fmla="*/ 357191 h 890589"/>
                    <a:gd name="connsiteX7" fmla="*/ 904872 w 1148792"/>
                    <a:gd name="connsiteY7" fmla="*/ 376241 h 890589"/>
                    <a:gd name="connsiteX8" fmla="*/ 976312 w 1148792"/>
                    <a:gd name="connsiteY8" fmla="*/ 557216 h 890589"/>
                    <a:gd name="connsiteX9" fmla="*/ 1095372 w 1148792"/>
                    <a:gd name="connsiteY9" fmla="*/ 547691 h 890589"/>
                    <a:gd name="connsiteX10" fmla="*/ 1148792 w 1148792"/>
                    <a:gd name="connsiteY10" fmla="*/ 582691 h 890589"/>
                    <a:gd name="connsiteX11" fmla="*/ 1114424 w 1148792"/>
                    <a:gd name="connsiteY11" fmla="*/ 685801 h 890589"/>
                    <a:gd name="connsiteX12" fmla="*/ 1057272 w 1148792"/>
                    <a:gd name="connsiteY12" fmla="*/ 704851 h 890589"/>
                    <a:gd name="connsiteX13" fmla="*/ 985836 w 1148792"/>
                    <a:gd name="connsiteY13" fmla="*/ 771526 h 890589"/>
                    <a:gd name="connsiteX14" fmla="*/ 881060 w 1148792"/>
                    <a:gd name="connsiteY14" fmla="*/ 800101 h 890589"/>
                    <a:gd name="connsiteX15" fmla="*/ 809624 w 1148792"/>
                    <a:gd name="connsiteY15" fmla="*/ 890589 h 890589"/>
                    <a:gd name="connsiteX16" fmla="*/ 745756 w 1148792"/>
                    <a:gd name="connsiteY16" fmla="*/ 890589 h 890589"/>
                    <a:gd name="connsiteX17" fmla="*/ 700084 w 1148792"/>
                    <a:gd name="connsiteY17" fmla="*/ 785813 h 890589"/>
                    <a:gd name="connsiteX18" fmla="*/ 604836 w 1148792"/>
                    <a:gd name="connsiteY18" fmla="*/ 776288 h 890589"/>
                    <a:gd name="connsiteX19" fmla="*/ 590548 w 1148792"/>
                    <a:gd name="connsiteY19" fmla="*/ 723900 h 890589"/>
                    <a:gd name="connsiteX20" fmla="*/ 447672 w 1148792"/>
                    <a:gd name="connsiteY20" fmla="*/ 695325 h 890589"/>
                    <a:gd name="connsiteX21" fmla="*/ 433384 w 1148792"/>
                    <a:gd name="connsiteY21" fmla="*/ 652463 h 890589"/>
                    <a:gd name="connsiteX22" fmla="*/ 319084 w 1148792"/>
                    <a:gd name="connsiteY22" fmla="*/ 633413 h 890589"/>
                    <a:gd name="connsiteX23" fmla="*/ 271460 w 1148792"/>
                    <a:gd name="connsiteY23" fmla="*/ 685800 h 890589"/>
                    <a:gd name="connsiteX24" fmla="*/ 190496 w 1148792"/>
                    <a:gd name="connsiteY24" fmla="*/ 671513 h 890589"/>
                    <a:gd name="connsiteX25" fmla="*/ 95248 w 1148792"/>
                    <a:gd name="connsiteY25" fmla="*/ 671513 h 890589"/>
                    <a:gd name="connsiteX26" fmla="*/ 80960 w 1148792"/>
                    <a:gd name="connsiteY26" fmla="*/ 542925 h 890589"/>
                    <a:gd name="connsiteX27" fmla="*/ 0 w 1148792"/>
                    <a:gd name="connsiteY27" fmla="*/ 542925 h 890589"/>
                    <a:gd name="connsiteX28" fmla="*/ 47624 w 1148792"/>
                    <a:gd name="connsiteY28" fmla="*/ 428625 h 890589"/>
                    <a:gd name="connsiteX29" fmla="*/ 95248 w 1148792"/>
                    <a:gd name="connsiteY29" fmla="*/ 452438 h 890589"/>
                    <a:gd name="connsiteX30" fmla="*/ 128584 w 1148792"/>
                    <a:gd name="connsiteY30" fmla="*/ 442913 h 890589"/>
                    <a:gd name="connsiteX31" fmla="*/ 219072 w 1148792"/>
                    <a:gd name="connsiteY31" fmla="*/ 414338 h 890589"/>
                    <a:gd name="connsiteX32" fmla="*/ 357184 w 1148792"/>
                    <a:gd name="connsiteY32" fmla="*/ 285750 h 890589"/>
                    <a:gd name="connsiteX33" fmla="*/ 442912 w 1148792"/>
                    <a:gd name="connsiteY33" fmla="*/ 285750 h 890589"/>
                    <a:gd name="connsiteX34" fmla="*/ 638172 w 1148792"/>
                    <a:gd name="connsiteY34" fmla="*/ 180975 h 890589"/>
                    <a:gd name="connsiteX35" fmla="*/ 681036 w 1148792"/>
                    <a:gd name="connsiteY35" fmla="*/ 0 h 8905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48792" h="890589">
                      <a:moveTo>
                        <a:pt x="681036" y="0"/>
                      </a:moveTo>
                      <a:lnTo>
                        <a:pt x="797112" y="24183"/>
                      </a:lnTo>
                      <a:lnTo>
                        <a:pt x="790572" y="42866"/>
                      </a:lnTo>
                      <a:lnTo>
                        <a:pt x="814384" y="90491"/>
                      </a:lnTo>
                      <a:lnTo>
                        <a:pt x="781048" y="195266"/>
                      </a:lnTo>
                      <a:lnTo>
                        <a:pt x="862008" y="314328"/>
                      </a:lnTo>
                      <a:lnTo>
                        <a:pt x="862008" y="357191"/>
                      </a:lnTo>
                      <a:lnTo>
                        <a:pt x="904872" y="376241"/>
                      </a:lnTo>
                      <a:lnTo>
                        <a:pt x="976312" y="557216"/>
                      </a:lnTo>
                      <a:lnTo>
                        <a:pt x="1095372" y="547691"/>
                      </a:lnTo>
                      <a:lnTo>
                        <a:pt x="1148792" y="582691"/>
                      </a:lnTo>
                      <a:lnTo>
                        <a:pt x="1114424" y="685801"/>
                      </a:lnTo>
                      <a:lnTo>
                        <a:pt x="1057272" y="704851"/>
                      </a:lnTo>
                      <a:lnTo>
                        <a:pt x="985836" y="771526"/>
                      </a:lnTo>
                      <a:lnTo>
                        <a:pt x="881060" y="800101"/>
                      </a:lnTo>
                      <a:lnTo>
                        <a:pt x="809624" y="890589"/>
                      </a:lnTo>
                      <a:lnTo>
                        <a:pt x="745756" y="890589"/>
                      </a:lnTo>
                      <a:lnTo>
                        <a:pt x="700084" y="785813"/>
                      </a:lnTo>
                      <a:lnTo>
                        <a:pt x="604836" y="776288"/>
                      </a:lnTo>
                      <a:lnTo>
                        <a:pt x="590548" y="723900"/>
                      </a:lnTo>
                      <a:lnTo>
                        <a:pt x="447672" y="695325"/>
                      </a:lnTo>
                      <a:lnTo>
                        <a:pt x="433384" y="652463"/>
                      </a:lnTo>
                      <a:lnTo>
                        <a:pt x="319084" y="633413"/>
                      </a:lnTo>
                      <a:lnTo>
                        <a:pt x="271460" y="685800"/>
                      </a:lnTo>
                      <a:lnTo>
                        <a:pt x="190496" y="671513"/>
                      </a:lnTo>
                      <a:lnTo>
                        <a:pt x="95248" y="671513"/>
                      </a:lnTo>
                      <a:lnTo>
                        <a:pt x="80960" y="542925"/>
                      </a:lnTo>
                      <a:lnTo>
                        <a:pt x="0" y="542925"/>
                      </a:lnTo>
                      <a:lnTo>
                        <a:pt x="47624" y="428625"/>
                      </a:lnTo>
                      <a:lnTo>
                        <a:pt x="95248" y="452438"/>
                      </a:lnTo>
                      <a:lnTo>
                        <a:pt x="128584" y="442913"/>
                      </a:lnTo>
                      <a:lnTo>
                        <a:pt x="219072" y="414338"/>
                      </a:lnTo>
                      <a:lnTo>
                        <a:pt x="357184" y="285750"/>
                      </a:lnTo>
                      <a:lnTo>
                        <a:pt x="442912" y="285750"/>
                      </a:lnTo>
                      <a:lnTo>
                        <a:pt x="638172" y="180975"/>
                      </a:lnTo>
                      <a:lnTo>
                        <a:pt x="6810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4A12D3EC-1382-42E8-8513-68E57D0DAACC}"/>
                    </a:ext>
                  </a:extLst>
                </p:cNvPr>
                <p:cNvSpPr/>
                <p:nvPr/>
              </p:nvSpPr>
              <p:spPr>
                <a:xfrm>
                  <a:off x="48286988" y="-2767010"/>
                  <a:ext cx="404812" cy="424814"/>
                </a:xfrm>
                <a:custGeom>
                  <a:avLst/>
                  <a:gdLst>
                    <a:gd name="connsiteX0" fmla="*/ 276224 w 404812"/>
                    <a:gd name="connsiteY0" fmla="*/ 0 h 424814"/>
                    <a:gd name="connsiteX1" fmla="*/ 333376 w 404812"/>
                    <a:gd name="connsiteY1" fmla="*/ 42863 h 424814"/>
                    <a:gd name="connsiteX2" fmla="*/ 404812 w 404812"/>
                    <a:gd name="connsiteY2" fmla="*/ 57150 h 424814"/>
                    <a:gd name="connsiteX3" fmla="*/ 366712 w 404812"/>
                    <a:gd name="connsiteY3" fmla="*/ 109538 h 424814"/>
                    <a:gd name="connsiteX4" fmla="*/ 395812 w 404812"/>
                    <a:gd name="connsiteY4" fmla="*/ 200480 h 424814"/>
                    <a:gd name="connsiteX5" fmla="*/ 352424 w 404812"/>
                    <a:gd name="connsiteY5" fmla="*/ 219075 h 424814"/>
                    <a:gd name="connsiteX6" fmla="*/ 314324 w 404812"/>
                    <a:gd name="connsiteY6" fmla="*/ 300038 h 424814"/>
                    <a:gd name="connsiteX7" fmla="*/ 333376 w 404812"/>
                    <a:gd name="connsiteY7" fmla="*/ 419100 h 424814"/>
                    <a:gd name="connsiteX8" fmla="*/ 327664 w 404812"/>
                    <a:gd name="connsiteY8" fmla="*/ 424814 h 424814"/>
                    <a:gd name="connsiteX9" fmla="*/ 304800 w 404812"/>
                    <a:gd name="connsiteY9" fmla="*/ 409572 h 424814"/>
                    <a:gd name="connsiteX10" fmla="*/ 228600 w 404812"/>
                    <a:gd name="connsiteY10" fmla="*/ 352422 h 424814"/>
                    <a:gd name="connsiteX11" fmla="*/ 161924 w 404812"/>
                    <a:gd name="connsiteY11" fmla="*/ 233360 h 424814"/>
                    <a:gd name="connsiteX12" fmla="*/ 0 w 404812"/>
                    <a:gd name="connsiteY12" fmla="*/ 214310 h 424814"/>
                    <a:gd name="connsiteX13" fmla="*/ 142212 w 404812"/>
                    <a:gd name="connsiteY13" fmla="*/ 48394 h 424814"/>
                    <a:gd name="connsiteX14" fmla="*/ 276224 w 404812"/>
                    <a:gd name="connsiteY14" fmla="*/ 0 h 424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04812" h="424814">
                      <a:moveTo>
                        <a:pt x="276224" y="0"/>
                      </a:moveTo>
                      <a:lnTo>
                        <a:pt x="333376" y="42863"/>
                      </a:lnTo>
                      <a:lnTo>
                        <a:pt x="404812" y="57150"/>
                      </a:lnTo>
                      <a:lnTo>
                        <a:pt x="366712" y="109538"/>
                      </a:lnTo>
                      <a:lnTo>
                        <a:pt x="395812" y="200480"/>
                      </a:lnTo>
                      <a:lnTo>
                        <a:pt x="352424" y="219075"/>
                      </a:lnTo>
                      <a:lnTo>
                        <a:pt x="314324" y="300038"/>
                      </a:lnTo>
                      <a:lnTo>
                        <a:pt x="333376" y="419100"/>
                      </a:lnTo>
                      <a:lnTo>
                        <a:pt x="327664" y="424814"/>
                      </a:lnTo>
                      <a:lnTo>
                        <a:pt x="304800" y="409572"/>
                      </a:lnTo>
                      <a:lnTo>
                        <a:pt x="228600" y="352422"/>
                      </a:lnTo>
                      <a:lnTo>
                        <a:pt x="161924" y="233360"/>
                      </a:lnTo>
                      <a:lnTo>
                        <a:pt x="0" y="214310"/>
                      </a:lnTo>
                      <a:lnTo>
                        <a:pt x="142212" y="48394"/>
                      </a:lnTo>
                      <a:lnTo>
                        <a:pt x="2762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2BA107B5-DC06-438E-840C-4478FA288C35}"/>
                    </a:ext>
                  </a:extLst>
                </p:cNvPr>
                <p:cNvSpPr/>
                <p:nvPr/>
              </p:nvSpPr>
              <p:spPr>
                <a:xfrm>
                  <a:off x="47992568" y="-2886074"/>
                  <a:ext cx="436632" cy="466724"/>
                </a:xfrm>
                <a:custGeom>
                  <a:avLst/>
                  <a:gdLst>
                    <a:gd name="connsiteX0" fmla="*/ 275368 w 436632"/>
                    <a:gd name="connsiteY0" fmla="*/ 0 h 466724"/>
                    <a:gd name="connsiteX1" fmla="*/ 308708 w 436632"/>
                    <a:gd name="connsiteY1" fmla="*/ 19050 h 466724"/>
                    <a:gd name="connsiteX2" fmla="*/ 350416 w 436632"/>
                    <a:gd name="connsiteY2" fmla="*/ 16206 h 466724"/>
                    <a:gd name="connsiteX3" fmla="*/ 346808 w 436632"/>
                    <a:gd name="connsiteY3" fmla="*/ 33339 h 466724"/>
                    <a:gd name="connsiteX4" fmla="*/ 332520 w 436632"/>
                    <a:gd name="connsiteY4" fmla="*/ 114302 h 466724"/>
                    <a:gd name="connsiteX5" fmla="*/ 399196 w 436632"/>
                    <a:gd name="connsiteY5" fmla="*/ 180977 h 466724"/>
                    <a:gd name="connsiteX6" fmla="*/ 436632 w 436632"/>
                    <a:gd name="connsiteY6" fmla="*/ 167458 h 466724"/>
                    <a:gd name="connsiteX7" fmla="*/ 294420 w 436632"/>
                    <a:gd name="connsiteY7" fmla="*/ 333374 h 466724"/>
                    <a:gd name="connsiteX8" fmla="*/ 300344 w 436632"/>
                    <a:gd name="connsiteY8" fmla="*/ 334071 h 466724"/>
                    <a:gd name="connsiteX9" fmla="*/ 251556 w 436632"/>
                    <a:gd name="connsiteY9" fmla="*/ 338136 h 466724"/>
                    <a:gd name="connsiteX10" fmla="*/ 251556 w 436632"/>
                    <a:gd name="connsiteY10" fmla="*/ 380999 h 466724"/>
                    <a:gd name="connsiteX11" fmla="*/ 337280 w 436632"/>
                    <a:gd name="connsiteY11" fmla="*/ 414336 h 466724"/>
                    <a:gd name="connsiteX12" fmla="*/ 242032 w 436632"/>
                    <a:gd name="connsiteY12" fmla="*/ 466724 h 466724"/>
                    <a:gd name="connsiteX13" fmla="*/ 22956 w 436632"/>
                    <a:gd name="connsiteY13" fmla="*/ 447674 h 466724"/>
                    <a:gd name="connsiteX14" fmla="*/ 0 w 436632"/>
                    <a:gd name="connsiteY14" fmla="*/ 396740 h 466724"/>
                    <a:gd name="connsiteX15" fmla="*/ 3908 w 436632"/>
                    <a:gd name="connsiteY15" fmla="*/ 338137 h 466724"/>
                    <a:gd name="connsiteX16" fmla="*/ 84872 w 436632"/>
                    <a:gd name="connsiteY16" fmla="*/ 276225 h 466724"/>
                    <a:gd name="connsiteX17" fmla="*/ 89632 w 436632"/>
                    <a:gd name="connsiteY17" fmla="*/ 238125 h 466724"/>
                    <a:gd name="connsiteX18" fmla="*/ 46768 w 436632"/>
                    <a:gd name="connsiteY18" fmla="*/ 233362 h 466724"/>
                    <a:gd name="connsiteX19" fmla="*/ 84872 w 436632"/>
                    <a:gd name="connsiteY19" fmla="*/ 176212 h 466724"/>
                    <a:gd name="connsiteX20" fmla="*/ 80108 w 436632"/>
                    <a:gd name="connsiteY20" fmla="*/ 128587 h 466724"/>
                    <a:gd name="connsiteX21" fmla="*/ 80108 w 436632"/>
                    <a:gd name="connsiteY21" fmla="*/ 88107 h 466724"/>
                    <a:gd name="connsiteX22" fmla="*/ 137256 w 436632"/>
                    <a:gd name="connsiteY22" fmla="*/ 123825 h 466724"/>
                    <a:gd name="connsiteX23" fmla="*/ 170596 w 436632"/>
                    <a:gd name="connsiteY23" fmla="*/ 61912 h 466724"/>
                    <a:gd name="connsiteX24" fmla="*/ 275368 w 436632"/>
                    <a:gd name="connsiteY24" fmla="*/ 0 h 46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36632" h="466724">
                      <a:moveTo>
                        <a:pt x="275368" y="0"/>
                      </a:moveTo>
                      <a:lnTo>
                        <a:pt x="308708" y="19050"/>
                      </a:lnTo>
                      <a:lnTo>
                        <a:pt x="350416" y="16206"/>
                      </a:lnTo>
                      <a:lnTo>
                        <a:pt x="346808" y="33339"/>
                      </a:lnTo>
                      <a:lnTo>
                        <a:pt x="332520" y="114302"/>
                      </a:lnTo>
                      <a:lnTo>
                        <a:pt x="399196" y="180977"/>
                      </a:lnTo>
                      <a:lnTo>
                        <a:pt x="436632" y="167458"/>
                      </a:lnTo>
                      <a:lnTo>
                        <a:pt x="294420" y="333374"/>
                      </a:lnTo>
                      <a:lnTo>
                        <a:pt x="300344" y="334071"/>
                      </a:lnTo>
                      <a:lnTo>
                        <a:pt x="251556" y="338136"/>
                      </a:lnTo>
                      <a:lnTo>
                        <a:pt x="251556" y="380999"/>
                      </a:lnTo>
                      <a:lnTo>
                        <a:pt x="337280" y="414336"/>
                      </a:lnTo>
                      <a:lnTo>
                        <a:pt x="242032" y="466724"/>
                      </a:lnTo>
                      <a:lnTo>
                        <a:pt x="22956" y="447674"/>
                      </a:lnTo>
                      <a:lnTo>
                        <a:pt x="0" y="396740"/>
                      </a:lnTo>
                      <a:lnTo>
                        <a:pt x="3908" y="338137"/>
                      </a:lnTo>
                      <a:lnTo>
                        <a:pt x="84872" y="276225"/>
                      </a:lnTo>
                      <a:lnTo>
                        <a:pt x="89632" y="238125"/>
                      </a:lnTo>
                      <a:lnTo>
                        <a:pt x="46768" y="233362"/>
                      </a:lnTo>
                      <a:lnTo>
                        <a:pt x="84872" y="176212"/>
                      </a:lnTo>
                      <a:lnTo>
                        <a:pt x="80108" y="128587"/>
                      </a:lnTo>
                      <a:lnTo>
                        <a:pt x="80108" y="88107"/>
                      </a:lnTo>
                      <a:lnTo>
                        <a:pt x="137256" y="123825"/>
                      </a:lnTo>
                      <a:lnTo>
                        <a:pt x="170596" y="61912"/>
                      </a:lnTo>
                      <a:lnTo>
                        <a:pt x="2753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85F75370-4340-4A83-B0E3-D4D5B7B6DE70}"/>
                    </a:ext>
                  </a:extLst>
                </p:cNvPr>
                <p:cNvSpPr/>
                <p:nvPr/>
              </p:nvSpPr>
              <p:spPr>
                <a:xfrm>
                  <a:off x="47110648" y="-2419348"/>
                  <a:ext cx="585792" cy="728883"/>
                </a:xfrm>
                <a:custGeom>
                  <a:avLst/>
                  <a:gdLst>
                    <a:gd name="connsiteX0" fmla="*/ 385764 w 585792"/>
                    <a:gd name="connsiteY0" fmla="*/ 0 h 728883"/>
                    <a:gd name="connsiteX1" fmla="*/ 445872 w 585792"/>
                    <a:gd name="connsiteY1" fmla="*/ 4293 h 728883"/>
                    <a:gd name="connsiteX2" fmla="*/ 471488 w 585792"/>
                    <a:gd name="connsiteY2" fmla="*/ 23811 h 728883"/>
                    <a:gd name="connsiteX3" fmla="*/ 447676 w 585792"/>
                    <a:gd name="connsiteY3" fmla="*/ 71436 h 728883"/>
                    <a:gd name="connsiteX4" fmla="*/ 471488 w 585792"/>
                    <a:gd name="connsiteY4" fmla="*/ 100011 h 728883"/>
                    <a:gd name="connsiteX5" fmla="*/ 471488 w 585792"/>
                    <a:gd name="connsiteY5" fmla="*/ 171449 h 728883"/>
                    <a:gd name="connsiteX6" fmla="*/ 585792 w 585792"/>
                    <a:gd name="connsiteY6" fmla="*/ 304799 h 728883"/>
                    <a:gd name="connsiteX7" fmla="*/ 571504 w 585792"/>
                    <a:gd name="connsiteY7" fmla="*/ 385761 h 728883"/>
                    <a:gd name="connsiteX8" fmla="*/ 400052 w 585792"/>
                    <a:gd name="connsiteY8" fmla="*/ 419099 h 728883"/>
                    <a:gd name="connsiteX9" fmla="*/ 376240 w 585792"/>
                    <a:gd name="connsiteY9" fmla="*/ 523874 h 728883"/>
                    <a:gd name="connsiteX10" fmla="*/ 309564 w 585792"/>
                    <a:gd name="connsiteY10" fmla="*/ 519111 h 728883"/>
                    <a:gd name="connsiteX11" fmla="*/ 309564 w 585792"/>
                    <a:gd name="connsiteY11" fmla="*/ 576261 h 728883"/>
                    <a:gd name="connsiteX12" fmla="*/ 276228 w 585792"/>
                    <a:gd name="connsiteY12" fmla="*/ 595311 h 728883"/>
                    <a:gd name="connsiteX13" fmla="*/ 300040 w 585792"/>
                    <a:gd name="connsiteY13" fmla="*/ 690561 h 728883"/>
                    <a:gd name="connsiteX14" fmla="*/ 257176 w 585792"/>
                    <a:gd name="connsiteY14" fmla="*/ 723899 h 728883"/>
                    <a:gd name="connsiteX15" fmla="*/ 248068 w 585792"/>
                    <a:gd name="connsiteY15" fmla="*/ 728883 h 728883"/>
                    <a:gd name="connsiteX16" fmla="*/ 247652 w 585792"/>
                    <a:gd name="connsiteY16" fmla="*/ 723899 h 728883"/>
                    <a:gd name="connsiteX17" fmla="*/ 132688 w 585792"/>
                    <a:gd name="connsiteY17" fmla="*/ 719865 h 728883"/>
                    <a:gd name="connsiteX18" fmla="*/ 133352 w 585792"/>
                    <a:gd name="connsiteY18" fmla="*/ 719137 h 728883"/>
                    <a:gd name="connsiteX19" fmla="*/ 104776 w 585792"/>
                    <a:gd name="connsiteY19" fmla="*/ 671512 h 728883"/>
                    <a:gd name="connsiteX20" fmla="*/ 104776 w 585792"/>
                    <a:gd name="connsiteY20" fmla="*/ 623887 h 728883"/>
                    <a:gd name="connsiteX21" fmla="*/ 52392 w 585792"/>
                    <a:gd name="connsiteY21" fmla="*/ 561975 h 728883"/>
                    <a:gd name="connsiteX22" fmla="*/ 57152 w 585792"/>
                    <a:gd name="connsiteY22" fmla="*/ 490537 h 728883"/>
                    <a:gd name="connsiteX23" fmla="*/ 0 w 585792"/>
                    <a:gd name="connsiteY23" fmla="*/ 409575 h 728883"/>
                    <a:gd name="connsiteX24" fmla="*/ 42864 w 585792"/>
                    <a:gd name="connsiteY24" fmla="*/ 385762 h 728883"/>
                    <a:gd name="connsiteX25" fmla="*/ 42864 w 585792"/>
                    <a:gd name="connsiteY25" fmla="*/ 295275 h 728883"/>
                    <a:gd name="connsiteX26" fmla="*/ 200028 w 585792"/>
                    <a:gd name="connsiteY26" fmla="*/ 171450 h 728883"/>
                    <a:gd name="connsiteX27" fmla="*/ 233364 w 585792"/>
                    <a:gd name="connsiteY27" fmla="*/ 90487 h 728883"/>
                    <a:gd name="connsiteX28" fmla="*/ 385764 w 585792"/>
                    <a:gd name="connsiteY28" fmla="*/ 0 h 728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85792" h="728883">
                      <a:moveTo>
                        <a:pt x="385764" y="0"/>
                      </a:moveTo>
                      <a:lnTo>
                        <a:pt x="445872" y="4293"/>
                      </a:lnTo>
                      <a:lnTo>
                        <a:pt x="471488" y="23811"/>
                      </a:lnTo>
                      <a:lnTo>
                        <a:pt x="447676" y="71436"/>
                      </a:lnTo>
                      <a:lnTo>
                        <a:pt x="471488" y="100011"/>
                      </a:lnTo>
                      <a:lnTo>
                        <a:pt x="471488" y="171449"/>
                      </a:lnTo>
                      <a:lnTo>
                        <a:pt x="585792" y="304799"/>
                      </a:lnTo>
                      <a:lnTo>
                        <a:pt x="571504" y="385761"/>
                      </a:lnTo>
                      <a:lnTo>
                        <a:pt x="400052" y="419099"/>
                      </a:lnTo>
                      <a:lnTo>
                        <a:pt x="376240" y="523874"/>
                      </a:lnTo>
                      <a:lnTo>
                        <a:pt x="309564" y="519111"/>
                      </a:lnTo>
                      <a:lnTo>
                        <a:pt x="309564" y="576261"/>
                      </a:lnTo>
                      <a:lnTo>
                        <a:pt x="276228" y="595311"/>
                      </a:lnTo>
                      <a:lnTo>
                        <a:pt x="300040" y="690561"/>
                      </a:lnTo>
                      <a:lnTo>
                        <a:pt x="257176" y="723899"/>
                      </a:lnTo>
                      <a:lnTo>
                        <a:pt x="248068" y="728883"/>
                      </a:lnTo>
                      <a:lnTo>
                        <a:pt x="247652" y="723899"/>
                      </a:lnTo>
                      <a:lnTo>
                        <a:pt x="132688" y="719865"/>
                      </a:lnTo>
                      <a:lnTo>
                        <a:pt x="133352" y="719137"/>
                      </a:lnTo>
                      <a:lnTo>
                        <a:pt x="104776" y="671512"/>
                      </a:lnTo>
                      <a:lnTo>
                        <a:pt x="104776" y="623887"/>
                      </a:lnTo>
                      <a:lnTo>
                        <a:pt x="52392" y="561975"/>
                      </a:lnTo>
                      <a:lnTo>
                        <a:pt x="57152" y="490537"/>
                      </a:lnTo>
                      <a:lnTo>
                        <a:pt x="0" y="409575"/>
                      </a:lnTo>
                      <a:lnTo>
                        <a:pt x="42864" y="385762"/>
                      </a:lnTo>
                      <a:lnTo>
                        <a:pt x="42864" y="295275"/>
                      </a:lnTo>
                      <a:lnTo>
                        <a:pt x="200028" y="171450"/>
                      </a:lnTo>
                      <a:lnTo>
                        <a:pt x="233364" y="90487"/>
                      </a:lnTo>
                      <a:lnTo>
                        <a:pt x="3857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97227F60-B481-4C8D-87B3-5F81509A0E30}"/>
                    </a:ext>
                  </a:extLst>
                </p:cNvPr>
                <p:cNvSpPr/>
                <p:nvPr/>
              </p:nvSpPr>
              <p:spPr>
                <a:xfrm>
                  <a:off x="46695824" y="-1232863"/>
                  <a:ext cx="686288" cy="651838"/>
                </a:xfrm>
                <a:custGeom>
                  <a:avLst/>
                  <a:gdLst>
                    <a:gd name="connsiteX0" fmla="*/ 398920 w 686288"/>
                    <a:gd name="connsiteY0" fmla="*/ 0 h 651838"/>
                    <a:gd name="connsiteX1" fmla="*/ 429112 w 686288"/>
                    <a:gd name="connsiteY1" fmla="*/ 51763 h 651838"/>
                    <a:gd name="connsiteX2" fmla="*/ 552940 w 686288"/>
                    <a:gd name="connsiteY2" fmla="*/ 51763 h 651838"/>
                    <a:gd name="connsiteX3" fmla="*/ 686288 w 686288"/>
                    <a:gd name="connsiteY3" fmla="*/ 213688 h 651838"/>
                    <a:gd name="connsiteX4" fmla="*/ 443400 w 686288"/>
                    <a:gd name="connsiteY4" fmla="*/ 370850 h 651838"/>
                    <a:gd name="connsiteX5" fmla="*/ 457688 w 686288"/>
                    <a:gd name="connsiteY5" fmla="*/ 475625 h 651838"/>
                    <a:gd name="connsiteX6" fmla="*/ 391016 w 686288"/>
                    <a:gd name="connsiteY6" fmla="*/ 499438 h 651838"/>
                    <a:gd name="connsiteX7" fmla="*/ 373780 w 686288"/>
                    <a:gd name="connsiteY7" fmla="*/ 637305 h 651838"/>
                    <a:gd name="connsiteX8" fmla="*/ 362440 w 686288"/>
                    <a:gd name="connsiteY8" fmla="*/ 628025 h 651838"/>
                    <a:gd name="connsiteX9" fmla="*/ 305288 w 686288"/>
                    <a:gd name="connsiteY9" fmla="*/ 651838 h 651838"/>
                    <a:gd name="connsiteX10" fmla="*/ 190764 w 686288"/>
                    <a:gd name="connsiteY10" fmla="*/ 621522 h 651838"/>
                    <a:gd name="connsiteX11" fmla="*/ 186224 w 686288"/>
                    <a:gd name="connsiteY11" fmla="*/ 489915 h 651838"/>
                    <a:gd name="connsiteX12" fmla="*/ 100500 w 686288"/>
                    <a:gd name="connsiteY12" fmla="*/ 432765 h 651838"/>
                    <a:gd name="connsiteX13" fmla="*/ 110024 w 686288"/>
                    <a:gd name="connsiteY13" fmla="*/ 318465 h 651838"/>
                    <a:gd name="connsiteX14" fmla="*/ 81452 w 686288"/>
                    <a:gd name="connsiteY14" fmla="*/ 289890 h 651838"/>
                    <a:gd name="connsiteX15" fmla="*/ 52876 w 686288"/>
                    <a:gd name="connsiteY15" fmla="*/ 304177 h 651838"/>
                    <a:gd name="connsiteX16" fmla="*/ 19540 w 686288"/>
                    <a:gd name="connsiteY16" fmla="*/ 294652 h 651838"/>
                    <a:gd name="connsiteX17" fmla="*/ 48112 w 686288"/>
                    <a:gd name="connsiteY17" fmla="*/ 199402 h 651838"/>
                    <a:gd name="connsiteX18" fmla="*/ 0 w 686288"/>
                    <a:gd name="connsiteY18" fmla="*/ 39026 h 651838"/>
                    <a:gd name="connsiteX19" fmla="*/ 398920 w 686288"/>
                    <a:gd name="connsiteY19" fmla="*/ 0 h 651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86288" h="651838">
                      <a:moveTo>
                        <a:pt x="398920" y="0"/>
                      </a:moveTo>
                      <a:lnTo>
                        <a:pt x="429112" y="51763"/>
                      </a:lnTo>
                      <a:lnTo>
                        <a:pt x="552940" y="51763"/>
                      </a:lnTo>
                      <a:lnTo>
                        <a:pt x="686288" y="213688"/>
                      </a:lnTo>
                      <a:lnTo>
                        <a:pt x="443400" y="370850"/>
                      </a:lnTo>
                      <a:lnTo>
                        <a:pt x="457688" y="475625"/>
                      </a:lnTo>
                      <a:lnTo>
                        <a:pt x="391016" y="499438"/>
                      </a:lnTo>
                      <a:lnTo>
                        <a:pt x="373780" y="637305"/>
                      </a:lnTo>
                      <a:lnTo>
                        <a:pt x="362440" y="628025"/>
                      </a:lnTo>
                      <a:lnTo>
                        <a:pt x="305288" y="651838"/>
                      </a:lnTo>
                      <a:lnTo>
                        <a:pt x="190764" y="621522"/>
                      </a:lnTo>
                      <a:lnTo>
                        <a:pt x="186224" y="489915"/>
                      </a:lnTo>
                      <a:lnTo>
                        <a:pt x="100500" y="432765"/>
                      </a:lnTo>
                      <a:lnTo>
                        <a:pt x="110024" y="318465"/>
                      </a:lnTo>
                      <a:lnTo>
                        <a:pt x="81452" y="289890"/>
                      </a:lnTo>
                      <a:lnTo>
                        <a:pt x="52876" y="304177"/>
                      </a:lnTo>
                      <a:lnTo>
                        <a:pt x="19540" y="294652"/>
                      </a:lnTo>
                      <a:lnTo>
                        <a:pt x="48112" y="199402"/>
                      </a:lnTo>
                      <a:lnTo>
                        <a:pt x="0" y="39026"/>
                      </a:lnTo>
                      <a:lnTo>
                        <a:pt x="3989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FC3D0FF7-9E8B-4A87-95D3-F54979BC64CC}"/>
                    </a:ext>
                  </a:extLst>
                </p:cNvPr>
                <p:cNvSpPr/>
                <p:nvPr/>
              </p:nvSpPr>
              <p:spPr>
                <a:xfrm>
                  <a:off x="47124144" y="-866774"/>
                  <a:ext cx="562768" cy="833439"/>
                </a:xfrm>
                <a:custGeom>
                  <a:avLst/>
                  <a:gdLst>
                    <a:gd name="connsiteX0" fmla="*/ 477044 w 562768"/>
                    <a:gd name="connsiteY0" fmla="*/ 0 h 833439"/>
                    <a:gd name="connsiteX1" fmla="*/ 549904 w 562768"/>
                    <a:gd name="connsiteY1" fmla="*/ 32227 h 833439"/>
                    <a:gd name="connsiteX2" fmla="*/ 562768 w 562768"/>
                    <a:gd name="connsiteY2" fmla="*/ 119062 h 833439"/>
                    <a:gd name="connsiteX3" fmla="*/ 538956 w 562768"/>
                    <a:gd name="connsiteY3" fmla="*/ 157162 h 833439"/>
                    <a:gd name="connsiteX4" fmla="*/ 543728 w 562768"/>
                    <a:gd name="connsiteY4" fmla="*/ 170401 h 833439"/>
                    <a:gd name="connsiteX5" fmla="*/ 534192 w 562768"/>
                    <a:gd name="connsiteY5" fmla="*/ 161925 h 833439"/>
                    <a:gd name="connsiteX6" fmla="*/ 491332 w 562768"/>
                    <a:gd name="connsiteY6" fmla="*/ 257175 h 833439"/>
                    <a:gd name="connsiteX7" fmla="*/ 519904 w 562768"/>
                    <a:gd name="connsiteY7" fmla="*/ 395287 h 833439"/>
                    <a:gd name="connsiteX8" fmla="*/ 515144 w 562768"/>
                    <a:gd name="connsiteY8" fmla="*/ 428625 h 833439"/>
                    <a:gd name="connsiteX9" fmla="*/ 519904 w 562768"/>
                    <a:gd name="connsiteY9" fmla="*/ 461962 h 833439"/>
                    <a:gd name="connsiteX10" fmla="*/ 530620 w 562768"/>
                    <a:gd name="connsiteY10" fmla="*/ 558403 h 833439"/>
                    <a:gd name="connsiteX11" fmla="*/ 529432 w 562768"/>
                    <a:gd name="connsiteY11" fmla="*/ 557214 h 833439"/>
                    <a:gd name="connsiteX12" fmla="*/ 486568 w 562768"/>
                    <a:gd name="connsiteY12" fmla="*/ 657227 h 833439"/>
                    <a:gd name="connsiteX13" fmla="*/ 386556 w 562768"/>
                    <a:gd name="connsiteY13" fmla="*/ 714377 h 833439"/>
                    <a:gd name="connsiteX14" fmla="*/ 381792 w 562768"/>
                    <a:gd name="connsiteY14" fmla="*/ 762002 h 833439"/>
                    <a:gd name="connsiteX15" fmla="*/ 348456 w 562768"/>
                    <a:gd name="connsiteY15" fmla="*/ 781052 h 833439"/>
                    <a:gd name="connsiteX16" fmla="*/ 300832 w 562768"/>
                    <a:gd name="connsiteY16" fmla="*/ 752477 h 833439"/>
                    <a:gd name="connsiteX17" fmla="*/ 257968 w 562768"/>
                    <a:gd name="connsiteY17" fmla="*/ 833439 h 833439"/>
                    <a:gd name="connsiteX18" fmla="*/ 224632 w 562768"/>
                    <a:gd name="connsiteY18" fmla="*/ 823914 h 833439"/>
                    <a:gd name="connsiteX19" fmla="*/ 224632 w 562768"/>
                    <a:gd name="connsiteY19" fmla="*/ 723902 h 833439"/>
                    <a:gd name="connsiteX20" fmla="*/ 201448 w 562768"/>
                    <a:gd name="connsiteY20" fmla="*/ 691441 h 833439"/>
                    <a:gd name="connsiteX21" fmla="*/ 205580 w 562768"/>
                    <a:gd name="connsiteY21" fmla="*/ 571502 h 833439"/>
                    <a:gd name="connsiteX22" fmla="*/ 172244 w 562768"/>
                    <a:gd name="connsiteY22" fmla="*/ 557214 h 833439"/>
                    <a:gd name="connsiteX23" fmla="*/ 124620 w 562768"/>
                    <a:gd name="connsiteY23" fmla="*/ 423864 h 833439"/>
                    <a:gd name="connsiteX24" fmla="*/ 57944 w 562768"/>
                    <a:gd name="connsiteY24" fmla="*/ 423864 h 833439"/>
                    <a:gd name="connsiteX25" fmla="*/ 44012 w 562768"/>
                    <a:gd name="connsiteY25" fmla="*/ 458154 h 833439"/>
                    <a:gd name="connsiteX26" fmla="*/ 0 w 562768"/>
                    <a:gd name="connsiteY26" fmla="*/ 340793 h 833439"/>
                    <a:gd name="connsiteX27" fmla="*/ 100808 w 562768"/>
                    <a:gd name="connsiteY27" fmla="*/ 352425 h 833439"/>
                    <a:gd name="connsiteX28" fmla="*/ 167480 w 562768"/>
                    <a:gd name="connsiteY28" fmla="*/ 252412 h 833439"/>
                    <a:gd name="connsiteX29" fmla="*/ 243680 w 562768"/>
                    <a:gd name="connsiteY29" fmla="*/ 242887 h 833439"/>
                    <a:gd name="connsiteX30" fmla="*/ 248444 w 562768"/>
                    <a:gd name="connsiteY30" fmla="*/ 200025 h 833439"/>
                    <a:gd name="connsiteX31" fmla="*/ 300832 w 562768"/>
                    <a:gd name="connsiteY31" fmla="*/ 161925 h 833439"/>
                    <a:gd name="connsiteX32" fmla="*/ 300832 w 562768"/>
                    <a:gd name="connsiteY32" fmla="*/ 123825 h 833439"/>
                    <a:gd name="connsiteX33" fmla="*/ 348456 w 562768"/>
                    <a:gd name="connsiteY33" fmla="*/ 95250 h 833439"/>
                    <a:gd name="connsiteX34" fmla="*/ 386556 w 562768"/>
                    <a:gd name="connsiteY34" fmla="*/ 33337 h 833439"/>
                    <a:gd name="connsiteX35" fmla="*/ 477044 w 562768"/>
                    <a:gd name="connsiteY35" fmla="*/ 0 h 8334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62768" h="833439">
                      <a:moveTo>
                        <a:pt x="477044" y="0"/>
                      </a:moveTo>
                      <a:lnTo>
                        <a:pt x="549904" y="32227"/>
                      </a:lnTo>
                      <a:lnTo>
                        <a:pt x="562768" y="119062"/>
                      </a:lnTo>
                      <a:lnTo>
                        <a:pt x="538956" y="157162"/>
                      </a:lnTo>
                      <a:lnTo>
                        <a:pt x="543728" y="170401"/>
                      </a:lnTo>
                      <a:lnTo>
                        <a:pt x="534192" y="161925"/>
                      </a:lnTo>
                      <a:lnTo>
                        <a:pt x="491332" y="257175"/>
                      </a:lnTo>
                      <a:lnTo>
                        <a:pt x="519904" y="395287"/>
                      </a:lnTo>
                      <a:lnTo>
                        <a:pt x="515144" y="428625"/>
                      </a:lnTo>
                      <a:lnTo>
                        <a:pt x="519904" y="461962"/>
                      </a:lnTo>
                      <a:lnTo>
                        <a:pt x="530620" y="558403"/>
                      </a:lnTo>
                      <a:lnTo>
                        <a:pt x="529432" y="557214"/>
                      </a:lnTo>
                      <a:lnTo>
                        <a:pt x="486568" y="657227"/>
                      </a:lnTo>
                      <a:lnTo>
                        <a:pt x="386556" y="714377"/>
                      </a:lnTo>
                      <a:lnTo>
                        <a:pt x="381792" y="762002"/>
                      </a:lnTo>
                      <a:lnTo>
                        <a:pt x="348456" y="781052"/>
                      </a:lnTo>
                      <a:lnTo>
                        <a:pt x="300832" y="752477"/>
                      </a:lnTo>
                      <a:lnTo>
                        <a:pt x="257968" y="833439"/>
                      </a:lnTo>
                      <a:lnTo>
                        <a:pt x="224632" y="823914"/>
                      </a:lnTo>
                      <a:lnTo>
                        <a:pt x="224632" y="723902"/>
                      </a:lnTo>
                      <a:lnTo>
                        <a:pt x="201448" y="691441"/>
                      </a:lnTo>
                      <a:lnTo>
                        <a:pt x="205580" y="571502"/>
                      </a:lnTo>
                      <a:lnTo>
                        <a:pt x="172244" y="557214"/>
                      </a:lnTo>
                      <a:lnTo>
                        <a:pt x="124620" y="423864"/>
                      </a:lnTo>
                      <a:lnTo>
                        <a:pt x="57944" y="423864"/>
                      </a:lnTo>
                      <a:lnTo>
                        <a:pt x="44012" y="458154"/>
                      </a:lnTo>
                      <a:lnTo>
                        <a:pt x="0" y="340793"/>
                      </a:lnTo>
                      <a:lnTo>
                        <a:pt x="100808" y="352425"/>
                      </a:lnTo>
                      <a:lnTo>
                        <a:pt x="167480" y="252412"/>
                      </a:lnTo>
                      <a:lnTo>
                        <a:pt x="243680" y="242887"/>
                      </a:lnTo>
                      <a:lnTo>
                        <a:pt x="248444" y="200025"/>
                      </a:lnTo>
                      <a:lnTo>
                        <a:pt x="300832" y="161925"/>
                      </a:lnTo>
                      <a:lnTo>
                        <a:pt x="300832" y="123825"/>
                      </a:lnTo>
                      <a:lnTo>
                        <a:pt x="348456" y="95250"/>
                      </a:lnTo>
                      <a:lnTo>
                        <a:pt x="386556" y="33337"/>
                      </a:lnTo>
                      <a:lnTo>
                        <a:pt x="4770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4C6446C9-2D5C-4F43-9386-1232F2A384A6}"/>
                    </a:ext>
                  </a:extLst>
                </p:cNvPr>
                <p:cNvSpPr/>
                <p:nvPr/>
              </p:nvSpPr>
              <p:spPr>
                <a:xfrm>
                  <a:off x="47069604" y="-1009650"/>
                  <a:ext cx="442620" cy="495300"/>
                </a:xfrm>
                <a:custGeom>
                  <a:avLst/>
                  <a:gdLst>
                    <a:gd name="connsiteX0" fmla="*/ 312508 w 442620"/>
                    <a:gd name="connsiteY0" fmla="*/ 0 h 495300"/>
                    <a:gd name="connsiteX1" fmla="*/ 442620 w 442620"/>
                    <a:gd name="connsiteY1" fmla="*/ 175651 h 495300"/>
                    <a:gd name="connsiteX2" fmla="*/ 441096 w 442620"/>
                    <a:gd name="connsiteY2" fmla="*/ 176212 h 495300"/>
                    <a:gd name="connsiteX3" fmla="*/ 402996 w 442620"/>
                    <a:gd name="connsiteY3" fmla="*/ 238125 h 495300"/>
                    <a:gd name="connsiteX4" fmla="*/ 355372 w 442620"/>
                    <a:gd name="connsiteY4" fmla="*/ 266700 h 495300"/>
                    <a:gd name="connsiteX5" fmla="*/ 355372 w 442620"/>
                    <a:gd name="connsiteY5" fmla="*/ 304800 h 495300"/>
                    <a:gd name="connsiteX6" fmla="*/ 302984 w 442620"/>
                    <a:gd name="connsiteY6" fmla="*/ 342900 h 495300"/>
                    <a:gd name="connsiteX7" fmla="*/ 298220 w 442620"/>
                    <a:gd name="connsiteY7" fmla="*/ 385762 h 495300"/>
                    <a:gd name="connsiteX8" fmla="*/ 222020 w 442620"/>
                    <a:gd name="connsiteY8" fmla="*/ 395287 h 495300"/>
                    <a:gd name="connsiteX9" fmla="*/ 155348 w 442620"/>
                    <a:gd name="connsiteY9" fmla="*/ 495300 h 495300"/>
                    <a:gd name="connsiteX10" fmla="*/ 54540 w 442620"/>
                    <a:gd name="connsiteY10" fmla="*/ 483668 h 495300"/>
                    <a:gd name="connsiteX11" fmla="*/ 41044 w 442620"/>
                    <a:gd name="connsiteY11" fmla="*/ 447675 h 495300"/>
                    <a:gd name="connsiteX12" fmla="*/ 0 w 442620"/>
                    <a:gd name="connsiteY12" fmla="*/ 414092 h 495300"/>
                    <a:gd name="connsiteX13" fmla="*/ 17236 w 442620"/>
                    <a:gd name="connsiteY13" fmla="*/ 276225 h 495300"/>
                    <a:gd name="connsiteX14" fmla="*/ 83908 w 442620"/>
                    <a:gd name="connsiteY14" fmla="*/ 252412 h 495300"/>
                    <a:gd name="connsiteX15" fmla="*/ 69620 w 442620"/>
                    <a:gd name="connsiteY15" fmla="*/ 147637 h 495300"/>
                    <a:gd name="connsiteX16" fmla="*/ 290088 w 442620"/>
                    <a:gd name="connsiteY16" fmla="*/ 4982 h 495300"/>
                    <a:gd name="connsiteX17" fmla="*/ 312508 w 442620"/>
                    <a:gd name="connsiteY17" fmla="*/ 0 h 495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2620" h="495300">
                      <a:moveTo>
                        <a:pt x="312508" y="0"/>
                      </a:moveTo>
                      <a:lnTo>
                        <a:pt x="442620" y="175651"/>
                      </a:lnTo>
                      <a:lnTo>
                        <a:pt x="441096" y="176212"/>
                      </a:lnTo>
                      <a:lnTo>
                        <a:pt x="402996" y="238125"/>
                      </a:lnTo>
                      <a:lnTo>
                        <a:pt x="355372" y="266700"/>
                      </a:lnTo>
                      <a:lnTo>
                        <a:pt x="355372" y="304800"/>
                      </a:lnTo>
                      <a:lnTo>
                        <a:pt x="302984" y="342900"/>
                      </a:lnTo>
                      <a:lnTo>
                        <a:pt x="298220" y="385762"/>
                      </a:lnTo>
                      <a:lnTo>
                        <a:pt x="222020" y="395287"/>
                      </a:lnTo>
                      <a:lnTo>
                        <a:pt x="155348" y="495300"/>
                      </a:lnTo>
                      <a:lnTo>
                        <a:pt x="54540" y="483668"/>
                      </a:lnTo>
                      <a:lnTo>
                        <a:pt x="41044" y="447675"/>
                      </a:lnTo>
                      <a:lnTo>
                        <a:pt x="0" y="414092"/>
                      </a:lnTo>
                      <a:lnTo>
                        <a:pt x="17236" y="276225"/>
                      </a:lnTo>
                      <a:lnTo>
                        <a:pt x="83908" y="252412"/>
                      </a:lnTo>
                      <a:lnTo>
                        <a:pt x="69620" y="147637"/>
                      </a:lnTo>
                      <a:lnTo>
                        <a:pt x="290088" y="4982"/>
                      </a:lnTo>
                      <a:lnTo>
                        <a:pt x="3125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BEC6ECA1-0CAA-470F-81C9-66186A704A8C}"/>
                    </a:ext>
                  </a:extLst>
                </p:cNvPr>
                <p:cNvSpPr/>
                <p:nvPr/>
              </p:nvSpPr>
              <p:spPr>
                <a:xfrm>
                  <a:off x="47229712" y="-1900237"/>
                  <a:ext cx="1300164" cy="1066239"/>
                </a:xfrm>
                <a:custGeom>
                  <a:avLst/>
                  <a:gdLst>
                    <a:gd name="connsiteX0" fmla="*/ 190500 w 1300164"/>
                    <a:gd name="connsiteY0" fmla="*/ 0 h 1066239"/>
                    <a:gd name="connsiteX1" fmla="*/ 257176 w 1300164"/>
                    <a:gd name="connsiteY1" fmla="*/ 4763 h 1066239"/>
                    <a:gd name="connsiteX2" fmla="*/ 257316 w 1300164"/>
                    <a:gd name="connsiteY2" fmla="*/ 4144 h 1066239"/>
                    <a:gd name="connsiteX3" fmla="*/ 280988 w 1300164"/>
                    <a:gd name="connsiteY3" fmla="*/ 9524 h 1066239"/>
                    <a:gd name="connsiteX4" fmla="*/ 476252 w 1300164"/>
                    <a:gd name="connsiteY4" fmla="*/ 123824 h 1066239"/>
                    <a:gd name="connsiteX5" fmla="*/ 566736 w 1300164"/>
                    <a:gd name="connsiteY5" fmla="*/ 252412 h 1066239"/>
                    <a:gd name="connsiteX6" fmla="*/ 593724 w 1300164"/>
                    <a:gd name="connsiteY6" fmla="*/ 306386 h 1066239"/>
                    <a:gd name="connsiteX7" fmla="*/ 590552 w 1300164"/>
                    <a:gd name="connsiteY7" fmla="*/ 304800 h 1066239"/>
                    <a:gd name="connsiteX8" fmla="*/ 542928 w 1300164"/>
                    <a:gd name="connsiteY8" fmla="*/ 419100 h 1066239"/>
                    <a:gd name="connsiteX9" fmla="*/ 623888 w 1300164"/>
                    <a:gd name="connsiteY9" fmla="*/ 419100 h 1066239"/>
                    <a:gd name="connsiteX10" fmla="*/ 638176 w 1300164"/>
                    <a:gd name="connsiteY10" fmla="*/ 547688 h 1066239"/>
                    <a:gd name="connsiteX11" fmla="*/ 733424 w 1300164"/>
                    <a:gd name="connsiteY11" fmla="*/ 547688 h 1066239"/>
                    <a:gd name="connsiteX12" fmla="*/ 814388 w 1300164"/>
                    <a:gd name="connsiteY12" fmla="*/ 561975 h 1066239"/>
                    <a:gd name="connsiteX13" fmla="*/ 862012 w 1300164"/>
                    <a:gd name="connsiteY13" fmla="*/ 509588 h 1066239"/>
                    <a:gd name="connsiteX14" fmla="*/ 976312 w 1300164"/>
                    <a:gd name="connsiteY14" fmla="*/ 528638 h 1066239"/>
                    <a:gd name="connsiteX15" fmla="*/ 990600 w 1300164"/>
                    <a:gd name="connsiteY15" fmla="*/ 571500 h 1066239"/>
                    <a:gd name="connsiteX16" fmla="*/ 1133476 w 1300164"/>
                    <a:gd name="connsiteY16" fmla="*/ 600075 h 1066239"/>
                    <a:gd name="connsiteX17" fmla="*/ 1147764 w 1300164"/>
                    <a:gd name="connsiteY17" fmla="*/ 652463 h 1066239"/>
                    <a:gd name="connsiteX18" fmla="*/ 1243012 w 1300164"/>
                    <a:gd name="connsiteY18" fmla="*/ 661988 h 1066239"/>
                    <a:gd name="connsiteX19" fmla="*/ 1288684 w 1300164"/>
                    <a:gd name="connsiteY19" fmla="*/ 766764 h 1066239"/>
                    <a:gd name="connsiteX20" fmla="*/ 1285876 w 1300164"/>
                    <a:gd name="connsiteY20" fmla="*/ 766764 h 1066239"/>
                    <a:gd name="connsiteX21" fmla="*/ 1257300 w 1300164"/>
                    <a:gd name="connsiteY21" fmla="*/ 800101 h 1066239"/>
                    <a:gd name="connsiteX22" fmla="*/ 1300164 w 1300164"/>
                    <a:gd name="connsiteY22" fmla="*/ 942976 h 1066239"/>
                    <a:gd name="connsiteX23" fmla="*/ 1195388 w 1300164"/>
                    <a:gd name="connsiteY23" fmla="*/ 947739 h 1066239"/>
                    <a:gd name="connsiteX24" fmla="*/ 1157288 w 1300164"/>
                    <a:gd name="connsiteY24" fmla="*/ 1004889 h 1066239"/>
                    <a:gd name="connsiteX25" fmla="*/ 1090612 w 1300164"/>
                    <a:gd name="connsiteY25" fmla="*/ 962026 h 1066239"/>
                    <a:gd name="connsiteX26" fmla="*/ 987780 w 1300164"/>
                    <a:gd name="connsiteY26" fmla="*/ 965454 h 1066239"/>
                    <a:gd name="connsiteX27" fmla="*/ 976312 w 1300164"/>
                    <a:gd name="connsiteY27" fmla="*/ 938213 h 1066239"/>
                    <a:gd name="connsiteX28" fmla="*/ 866776 w 1300164"/>
                    <a:gd name="connsiteY28" fmla="*/ 914400 h 1066239"/>
                    <a:gd name="connsiteX29" fmla="*/ 838200 w 1300164"/>
                    <a:gd name="connsiteY29" fmla="*/ 838200 h 1066239"/>
                    <a:gd name="connsiteX30" fmla="*/ 776288 w 1300164"/>
                    <a:gd name="connsiteY30" fmla="*/ 838200 h 1066239"/>
                    <a:gd name="connsiteX31" fmla="*/ 657224 w 1300164"/>
                    <a:gd name="connsiteY31" fmla="*/ 947738 h 1066239"/>
                    <a:gd name="connsiteX32" fmla="*/ 438152 w 1300164"/>
                    <a:gd name="connsiteY32" fmla="*/ 1023938 h 1066239"/>
                    <a:gd name="connsiteX33" fmla="*/ 444336 w 1300164"/>
                    <a:gd name="connsiteY33" fmla="*/ 1065690 h 1066239"/>
                    <a:gd name="connsiteX34" fmla="*/ 371476 w 1300164"/>
                    <a:gd name="connsiteY34" fmla="*/ 1033463 h 1066239"/>
                    <a:gd name="connsiteX35" fmla="*/ 282512 w 1300164"/>
                    <a:gd name="connsiteY35" fmla="*/ 1066239 h 1066239"/>
                    <a:gd name="connsiteX36" fmla="*/ 152400 w 1300164"/>
                    <a:gd name="connsiteY36" fmla="*/ 890588 h 1066239"/>
                    <a:gd name="connsiteX37" fmla="*/ 129980 w 1300164"/>
                    <a:gd name="connsiteY37" fmla="*/ 895570 h 1066239"/>
                    <a:gd name="connsiteX38" fmla="*/ 152400 w 1300164"/>
                    <a:gd name="connsiteY38" fmla="*/ 881063 h 1066239"/>
                    <a:gd name="connsiteX39" fmla="*/ 19052 w 1300164"/>
                    <a:gd name="connsiteY39" fmla="*/ 719138 h 1066239"/>
                    <a:gd name="connsiteX40" fmla="*/ 0 w 1300164"/>
                    <a:gd name="connsiteY40" fmla="*/ 695325 h 1066239"/>
                    <a:gd name="connsiteX41" fmla="*/ 38100 w 1300164"/>
                    <a:gd name="connsiteY41" fmla="*/ 609600 h 1066239"/>
                    <a:gd name="connsiteX42" fmla="*/ 76200 w 1300164"/>
                    <a:gd name="connsiteY42" fmla="*/ 609600 h 1066239"/>
                    <a:gd name="connsiteX43" fmla="*/ 100012 w 1300164"/>
                    <a:gd name="connsiteY43" fmla="*/ 504825 h 1066239"/>
                    <a:gd name="connsiteX44" fmla="*/ 166688 w 1300164"/>
                    <a:gd name="connsiteY44" fmla="*/ 461963 h 1066239"/>
                    <a:gd name="connsiteX45" fmla="*/ 152400 w 1300164"/>
                    <a:gd name="connsiteY45" fmla="*/ 390525 h 1066239"/>
                    <a:gd name="connsiteX46" fmla="*/ 157164 w 1300164"/>
                    <a:gd name="connsiteY46" fmla="*/ 328613 h 1066239"/>
                    <a:gd name="connsiteX47" fmla="*/ 109536 w 1300164"/>
                    <a:gd name="connsiteY47" fmla="*/ 290513 h 1066239"/>
                    <a:gd name="connsiteX48" fmla="*/ 133352 w 1300164"/>
                    <a:gd name="connsiteY48" fmla="*/ 261938 h 1066239"/>
                    <a:gd name="connsiteX49" fmla="*/ 129004 w 1300164"/>
                    <a:gd name="connsiteY49" fmla="*/ 209772 h 1066239"/>
                    <a:gd name="connsiteX50" fmla="*/ 138112 w 1300164"/>
                    <a:gd name="connsiteY50" fmla="*/ 204788 h 1066239"/>
                    <a:gd name="connsiteX51" fmla="*/ 180976 w 1300164"/>
                    <a:gd name="connsiteY51" fmla="*/ 171450 h 1066239"/>
                    <a:gd name="connsiteX52" fmla="*/ 157164 w 1300164"/>
                    <a:gd name="connsiteY52" fmla="*/ 76200 h 1066239"/>
                    <a:gd name="connsiteX53" fmla="*/ 190500 w 1300164"/>
                    <a:gd name="connsiteY53" fmla="*/ 57150 h 1066239"/>
                    <a:gd name="connsiteX54" fmla="*/ 190500 w 1300164"/>
                    <a:gd name="connsiteY54" fmla="*/ 0 h 1066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1300164" h="1066239">
                      <a:moveTo>
                        <a:pt x="190500" y="0"/>
                      </a:moveTo>
                      <a:lnTo>
                        <a:pt x="257176" y="4763"/>
                      </a:lnTo>
                      <a:lnTo>
                        <a:pt x="257316" y="4144"/>
                      </a:lnTo>
                      <a:lnTo>
                        <a:pt x="280988" y="9524"/>
                      </a:lnTo>
                      <a:lnTo>
                        <a:pt x="476252" y="123824"/>
                      </a:lnTo>
                      <a:lnTo>
                        <a:pt x="566736" y="252412"/>
                      </a:lnTo>
                      <a:lnTo>
                        <a:pt x="593724" y="306386"/>
                      </a:lnTo>
                      <a:lnTo>
                        <a:pt x="590552" y="304800"/>
                      </a:lnTo>
                      <a:lnTo>
                        <a:pt x="542928" y="419100"/>
                      </a:lnTo>
                      <a:lnTo>
                        <a:pt x="623888" y="419100"/>
                      </a:lnTo>
                      <a:lnTo>
                        <a:pt x="638176" y="547688"/>
                      </a:lnTo>
                      <a:lnTo>
                        <a:pt x="733424" y="547688"/>
                      </a:lnTo>
                      <a:lnTo>
                        <a:pt x="814388" y="561975"/>
                      </a:lnTo>
                      <a:lnTo>
                        <a:pt x="862012" y="509588"/>
                      </a:lnTo>
                      <a:lnTo>
                        <a:pt x="976312" y="528638"/>
                      </a:lnTo>
                      <a:lnTo>
                        <a:pt x="990600" y="571500"/>
                      </a:lnTo>
                      <a:lnTo>
                        <a:pt x="1133476" y="600075"/>
                      </a:lnTo>
                      <a:lnTo>
                        <a:pt x="1147764" y="652463"/>
                      </a:lnTo>
                      <a:lnTo>
                        <a:pt x="1243012" y="661988"/>
                      </a:lnTo>
                      <a:lnTo>
                        <a:pt x="1288684" y="766764"/>
                      </a:lnTo>
                      <a:lnTo>
                        <a:pt x="1285876" y="766764"/>
                      </a:lnTo>
                      <a:lnTo>
                        <a:pt x="1257300" y="800101"/>
                      </a:lnTo>
                      <a:lnTo>
                        <a:pt x="1300164" y="942976"/>
                      </a:lnTo>
                      <a:lnTo>
                        <a:pt x="1195388" y="947739"/>
                      </a:lnTo>
                      <a:lnTo>
                        <a:pt x="1157288" y="1004889"/>
                      </a:lnTo>
                      <a:lnTo>
                        <a:pt x="1090612" y="962026"/>
                      </a:lnTo>
                      <a:lnTo>
                        <a:pt x="987780" y="965454"/>
                      </a:lnTo>
                      <a:lnTo>
                        <a:pt x="976312" y="938213"/>
                      </a:lnTo>
                      <a:lnTo>
                        <a:pt x="866776" y="914400"/>
                      </a:lnTo>
                      <a:lnTo>
                        <a:pt x="838200" y="838200"/>
                      </a:lnTo>
                      <a:lnTo>
                        <a:pt x="776288" y="838200"/>
                      </a:lnTo>
                      <a:lnTo>
                        <a:pt x="657224" y="947738"/>
                      </a:lnTo>
                      <a:lnTo>
                        <a:pt x="438152" y="1023938"/>
                      </a:lnTo>
                      <a:lnTo>
                        <a:pt x="444336" y="1065690"/>
                      </a:lnTo>
                      <a:lnTo>
                        <a:pt x="371476" y="1033463"/>
                      </a:lnTo>
                      <a:lnTo>
                        <a:pt x="282512" y="1066239"/>
                      </a:lnTo>
                      <a:lnTo>
                        <a:pt x="152400" y="890588"/>
                      </a:lnTo>
                      <a:lnTo>
                        <a:pt x="129980" y="895570"/>
                      </a:lnTo>
                      <a:lnTo>
                        <a:pt x="152400" y="881063"/>
                      </a:lnTo>
                      <a:lnTo>
                        <a:pt x="19052" y="719138"/>
                      </a:lnTo>
                      <a:lnTo>
                        <a:pt x="0" y="695325"/>
                      </a:lnTo>
                      <a:lnTo>
                        <a:pt x="38100" y="609600"/>
                      </a:lnTo>
                      <a:lnTo>
                        <a:pt x="76200" y="609600"/>
                      </a:lnTo>
                      <a:lnTo>
                        <a:pt x="100012" y="504825"/>
                      </a:lnTo>
                      <a:lnTo>
                        <a:pt x="166688" y="461963"/>
                      </a:lnTo>
                      <a:lnTo>
                        <a:pt x="152400" y="390525"/>
                      </a:lnTo>
                      <a:lnTo>
                        <a:pt x="157164" y="328613"/>
                      </a:lnTo>
                      <a:lnTo>
                        <a:pt x="109536" y="290513"/>
                      </a:lnTo>
                      <a:lnTo>
                        <a:pt x="133352" y="261938"/>
                      </a:lnTo>
                      <a:lnTo>
                        <a:pt x="129004" y="209772"/>
                      </a:lnTo>
                      <a:lnTo>
                        <a:pt x="138112" y="204788"/>
                      </a:lnTo>
                      <a:lnTo>
                        <a:pt x="180976" y="171450"/>
                      </a:lnTo>
                      <a:lnTo>
                        <a:pt x="157164" y="76200"/>
                      </a:lnTo>
                      <a:lnTo>
                        <a:pt x="190500" y="57150"/>
                      </a:lnTo>
                      <a:lnTo>
                        <a:pt x="1905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7341E8B5-491E-4A60-B289-0AD336AD81B6}"/>
                    </a:ext>
                  </a:extLst>
                </p:cNvPr>
                <p:cNvSpPr/>
                <p:nvPr/>
              </p:nvSpPr>
              <p:spPr>
                <a:xfrm>
                  <a:off x="47487028" y="-2243138"/>
                  <a:ext cx="1109524" cy="671514"/>
                </a:xfrm>
                <a:custGeom>
                  <a:avLst/>
                  <a:gdLst>
                    <a:gd name="connsiteX0" fmla="*/ 1019036 w 1109524"/>
                    <a:gd name="connsiteY0" fmla="*/ 0 h 671514"/>
                    <a:gd name="connsiteX1" fmla="*/ 1081576 w 1109524"/>
                    <a:gd name="connsiteY1" fmla="*/ 58226 h 671514"/>
                    <a:gd name="connsiteX2" fmla="*/ 1080948 w 1109524"/>
                    <a:gd name="connsiteY2" fmla="*/ 66679 h 671514"/>
                    <a:gd name="connsiteX3" fmla="*/ 1109524 w 1109524"/>
                    <a:gd name="connsiteY3" fmla="*/ 166692 h 671514"/>
                    <a:gd name="connsiteX4" fmla="*/ 1082724 w 1109524"/>
                    <a:gd name="connsiteY4" fmla="*/ 243259 h 671514"/>
                    <a:gd name="connsiteX5" fmla="*/ 966648 w 1109524"/>
                    <a:gd name="connsiteY5" fmla="*/ 219076 h 671514"/>
                    <a:gd name="connsiteX6" fmla="*/ 923784 w 1109524"/>
                    <a:gd name="connsiteY6" fmla="*/ 400051 h 671514"/>
                    <a:gd name="connsiteX7" fmla="*/ 728524 w 1109524"/>
                    <a:gd name="connsiteY7" fmla="*/ 504826 h 671514"/>
                    <a:gd name="connsiteX8" fmla="*/ 642796 w 1109524"/>
                    <a:gd name="connsiteY8" fmla="*/ 504826 h 671514"/>
                    <a:gd name="connsiteX9" fmla="*/ 504684 w 1109524"/>
                    <a:gd name="connsiteY9" fmla="*/ 633414 h 671514"/>
                    <a:gd name="connsiteX10" fmla="*/ 414196 w 1109524"/>
                    <a:gd name="connsiteY10" fmla="*/ 661989 h 671514"/>
                    <a:gd name="connsiteX11" fmla="*/ 380860 w 1109524"/>
                    <a:gd name="connsiteY11" fmla="*/ 671514 h 671514"/>
                    <a:gd name="connsiteX12" fmla="*/ 336408 w 1109524"/>
                    <a:gd name="connsiteY12" fmla="*/ 649287 h 671514"/>
                    <a:gd name="connsiteX13" fmla="*/ 309420 w 1109524"/>
                    <a:gd name="connsiteY13" fmla="*/ 595313 h 671514"/>
                    <a:gd name="connsiteX14" fmla="*/ 218936 w 1109524"/>
                    <a:gd name="connsiteY14" fmla="*/ 466725 h 671514"/>
                    <a:gd name="connsiteX15" fmla="*/ 23672 w 1109524"/>
                    <a:gd name="connsiteY15" fmla="*/ 352425 h 671514"/>
                    <a:gd name="connsiteX16" fmla="*/ 0 w 1109524"/>
                    <a:gd name="connsiteY16" fmla="*/ 347045 h 671514"/>
                    <a:gd name="connsiteX17" fmla="*/ 23672 w 1109524"/>
                    <a:gd name="connsiteY17" fmla="*/ 242889 h 671514"/>
                    <a:gd name="connsiteX18" fmla="*/ 195124 w 1109524"/>
                    <a:gd name="connsiteY18" fmla="*/ 209551 h 671514"/>
                    <a:gd name="connsiteX19" fmla="*/ 207416 w 1109524"/>
                    <a:gd name="connsiteY19" fmla="*/ 139904 h 671514"/>
                    <a:gd name="connsiteX20" fmla="*/ 280848 w 1109524"/>
                    <a:gd name="connsiteY20" fmla="*/ 138113 h 671514"/>
                    <a:gd name="connsiteX21" fmla="*/ 357048 w 1109524"/>
                    <a:gd name="connsiteY21" fmla="*/ 104775 h 671514"/>
                    <a:gd name="connsiteX22" fmla="*/ 376096 w 1109524"/>
                    <a:gd name="connsiteY22" fmla="*/ 57150 h 671514"/>
                    <a:gd name="connsiteX23" fmla="*/ 471348 w 1109524"/>
                    <a:gd name="connsiteY23" fmla="*/ 42863 h 671514"/>
                    <a:gd name="connsiteX24" fmla="*/ 661848 w 1109524"/>
                    <a:gd name="connsiteY24" fmla="*/ 90488 h 671514"/>
                    <a:gd name="connsiteX25" fmla="*/ 718996 w 1109524"/>
                    <a:gd name="connsiteY25" fmla="*/ 142875 h 671514"/>
                    <a:gd name="connsiteX26" fmla="*/ 804724 w 1109524"/>
                    <a:gd name="connsiteY26" fmla="*/ 142875 h 671514"/>
                    <a:gd name="connsiteX27" fmla="*/ 966648 w 1109524"/>
                    <a:gd name="connsiteY27" fmla="*/ 4763 h 671514"/>
                    <a:gd name="connsiteX28" fmla="*/ 1019036 w 1109524"/>
                    <a:gd name="connsiteY28" fmla="*/ 0 h 671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109524" h="671514">
                      <a:moveTo>
                        <a:pt x="1019036" y="0"/>
                      </a:moveTo>
                      <a:lnTo>
                        <a:pt x="1081576" y="58226"/>
                      </a:lnTo>
                      <a:lnTo>
                        <a:pt x="1080948" y="66679"/>
                      </a:lnTo>
                      <a:lnTo>
                        <a:pt x="1109524" y="166692"/>
                      </a:lnTo>
                      <a:lnTo>
                        <a:pt x="1082724" y="243259"/>
                      </a:lnTo>
                      <a:lnTo>
                        <a:pt x="966648" y="219076"/>
                      </a:lnTo>
                      <a:lnTo>
                        <a:pt x="923784" y="400051"/>
                      </a:lnTo>
                      <a:lnTo>
                        <a:pt x="728524" y="504826"/>
                      </a:lnTo>
                      <a:lnTo>
                        <a:pt x="642796" y="504826"/>
                      </a:lnTo>
                      <a:lnTo>
                        <a:pt x="504684" y="633414"/>
                      </a:lnTo>
                      <a:lnTo>
                        <a:pt x="414196" y="661989"/>
                      </a:lnTo>
                      <a:lnTo>
                        <a:pt x="380860" y="671514"/>
                      </a:lnTo>
                      <a:lnTo>
                        <a:pt x="336408" y="649287"/>
                      </a:lnTo>
                      <a:lnTo>
                        <a:pt x="309420" y="595313"/>
                      </a:lnTo>
                      <a:lnTo>
                        <a:pt x="218936" y="466725"/>
                      </a:lnTo>
                      <a:lnTo>
                        <a:pt x="23672" y="352425"/>
                      </a:lnTo>
                      <a:lnTo>
                        <a:pt x="0" y="347045"/>
                      </a:lnTo>
                      <a:lnTo>
                        <a:pt x="23672" y="242889"/>
                      </a:lnTo>
                      <a:lnTo>
                        <a:pt x="195124" y="209551"/>
                      </a:lnTo>
                      <a:lnTo>
                        <a:pt x="207416" y="139904"/>
                      </a:lnTo>
                      <a:lnTo>
                        <a:pt x="280848" y="138113"/>
                      </a:lnTo>
                      <a:lnTo>
                        <a:pt x="357048" y="104775"/>
                      </a:lnTo>
                      <a:lnTo>
                        <a:pt x="376096" y="57150"/>
                      </a:lnTo>
                      <a:lnTo>
                        <a:pt x="471348" y="42863"/>
                      </a:lnTo>
                      <a:lnTo>
                        <a:pt x="661848" y="90488"/>
                      </a:lnTo>
                      <a:lnTo>
                        <a:pt x="718996" y="142875"/>
                      </a:lnTo>
                      <a:lnTo>
                        <a:pt x="804724" y="142875"/>
                      </a:lnTo>
                      <a:lnTo>
                        <a:pt x="966648" y="4763"/>
                      </a:lnTo>
                      <a:lnTo>
                        <a:pt x="10190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28F61295-5C5C-42D1-BA80-DB0C2303A7E6}"/>
                    </a:ext>
                  </a:extLst>
                </p:cNvPr>
                <p:cNvSpPr/>
                <p:nvPr/>
              </p:nvSpPr>
              <p:spPr>
                <a:xfrm>
                  <a:off x="47556520" y="-2619372"/>
                  <a:ext cx="473292" cy="516139"/>
                </a:xfrm>
                <a:custGeom>
                  <a:avLst/>
                  <a:gdLst>
                    <a:gd name="connsiteX0" fmla="*/ 97056 w 473292"/>
                    <a:gd name="connsiteY0" fmla="*/ 0 h 516139"/>
                    <a:gd name="connsiteX1" fmla="*/ 192304 w 473292"/>
                    <a:gd name="connsiteY1" fmla="*/ 100012 h 516139"/>
                    <a:gd name="connsiteX2" fmla="*/ 287556 w 473292"/>
                    <a:gd name="connsiteY2" fmla="*/ 52387 h 516139"/>
                    <a:gd name="connsiteX3" fmla="*/ 435192 w 473292"/>
                    <a:gd name="connsiteY3" fmla="*/ 142875 h 516139"/>
                    <a:gd name="connsiteX4" fmla="*/ 436048 w 473292"/>
                    <a:gd name="connsiteY4" fmla="*/ 130040 h 516139"/>
                    <a:gd name="connsiteX5" fmla="*/ 459004 w 473292"/>
                    <a:gd name="connsiteY5" fmla="*/ 180974 h 516139"/>
                    <a:gd name="connsiteX6" fmla="*/ 472520 w 473292"/>
                    <a:gd name="connsiteY6" fmla="*/ 182149 h 516139"/>
                    <a:gd name="connsiteX7" fmla="*/ 473292 w 473292"/>
                    <a:gd name="connsiteY7" fmla="*/ 195260 h 516139"/>
                    <a:gd name="connsiteX8" fmla="*/ 430432 w 473292"/>
                    <a:gd name="connsiteY8" fmla="*/ 252410 h 516139"/>
                    <a:gd name="connsiteX9" fmla="*/ 382804 w 473292"/>
                    <a:gd name="connsiteY9" fmla="*/ 257173 h 516139"/>
                    <a:gd name="connsiteX10" fmla="*/ 301844 w 473292"/>
                    <a:gd name="connsiteY10" fmla="*/ 376235 h 516139"/>
                    <a:gd name="connsiteX11" fmla="*/ 316428 w 473292"/>
                    <a:gd name="connsiteY11" fmla="*/ 431912 h 516139"/>
                    <a:gd name="connsiteX12" fmla="*/ 306604 w 473292"/>
                    <a:gd name="connsiteY12" fmla="*/ 433385 h 516139"/>
                    <a:gd name="connsiteX13" fmla="*/ 287556 w 473292"/>
                    <a:gd name="connsiteY13" fmla="*/ 481010 h 516139"/>
                    <a:gd name="connsiteX14" fmla="*/ 211356 w 473292"/>
                    <a:gd name="connsiteY14" fmla="*/ 514348 h 516139"/>
                    <a:gd name="connsiteX15" fmla="*/ 137924 w 473292"/>
                    <a:gd name="connsiteY15" fmla="*/ 516139 h 516139"/>
                    <a:gd name="connsiteX16" fmla="*/ 139920 w 473292"/>
                    <a:gd name="connsiteY16" fmla="*/ 504824 h 516139"/>
                    <a:gd name="connsiteX17" fmla="*/ 25616 w 473292"/>
                    <a:gd name="connsiteY17" fmla="*/ 371474 h 516139"/>
                    <a:gd name="connsiteX18" fmla="*/ 25616 w 473292"/>
                    <a:gd name="connsiteY18" fmla="*/ 300036 h 516139"/>
                    <a:gd name="connsiteX19" fmla="*/ 1804 w 473292"/>
                    <a:gd name="connsiteY19" fmla="*/ 271461 h 516139"/>
                    <a:gd name="connsiteX20" fmla="*/ 25616 w 473292"/>
                    <a:gd name="connsiteY20" fmla="*/ 223836 h 516139"/>
                    <a:gd name="connsiteX21" fmla="*/ 0 w 473292"/>
                    <a:gd name="connsiteY21" fmla="*/ 204318 h 516139"/>
                    <a:gd name="connsiteX22" fmla="*/ 6568 w 473292"/>
                    <a:gd name="connsiteY22" fmla="*/ 204787 h 516139"/>
                    <a:gd name="connsiteX23" fmla="*/ 10840 w 473292"/>
                    <a:gd name="connsiteY23" fmla="*/ 119353 h 516139"/>
                    <a:gd name="connsiteX24" fmla="*/ 30380 w 473292"/>
                    <a:gd name="connsiteY24" fmla="*/ 138112 h 516139"/>
                    <a:gd name="connsiteX25" fmla="*/ 97056 w 473292"/>
                    <a:gd name="connsiteY25" fmla="*/ 0 h 516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3292" h="516139">
                      <a:moveTo>
                        <a:pt x="97056" y="0"/>
                      </a:moveTo>
                      <a:lnTo>
                        <a:pt x="192304" y="100012"/>
                      </a:lnTo>
                      <a:lnTo>
                        <a:pt x="287556" y="52387"/>
                      </a:lnTo>
                      <a:lnTo>
                        <a:pt x="435192" y="142875"/>
                      </a:lnTo>
                      <a:lnTo>
                        <a:pt x="436048" y="130040"/>
                      </a:lnTo>
                      <a:lnTo>
                        <a:pt x="459004" y="180974"/>
                      </a:lnTo>
                      <a:lnTo>
                        <a:pt x="472520" y="182149"/>
                      </a:lnTo>
                      <a:lnTo>
                        <a:pt x="473292" y="195260"/>
                      </a:lnTo>
                      <a:lnTo>
                        <a:pt x="430432" y="252410"/>
                      </a:lnTo>
                      <a:lnTo>
                        <a:pt x="382804" y="257173"/>
                      </a:lnTo>
                      <a:lnTo>
                        <a:pt x="301844" y="376235"/>
                      </a:lnTo>
                      <a:lnTo>
                        <a:pt x="316428" y="431912"/>
                      </a:lnTo>
                      <a:lnTo>
                        <a:pt x="306604" y="433385"/>
                      </a:lnTo>
                      <a:lnTo>
                        <a:pt x="287556" y="481010"/>
                      </a:lnTo>
                      <a:lnTo>
                        <a:pt x="211356" y="514348"/>
                      </a:lnTo>
                      <a:lnTo>
                        <a:pt x="137924" y="516139"/>
                      </a:lnTo>
                      <a:lnTo>
                        <a:pt x="139920" y="504824"/>
                      </a:lnTo>
                      <a:lnTo>
                        <a:pt x="25616" y="371474"/>
                      </a:lnTo>
                      <a:lnTo>
                        <a:pt x="25616" y="300036"/>
                      </a:lnTo>
                      <a:lnTo>
                        <a:pt x="1804" y="271461"/>
                      </a:lnTo>
                      <a:lnTo>
                        <a:pt x="25616" y="223836"/>
                      </a:lnTo>
                      <a:lnTo>
                        <a:pt x="0" y="204318"/>
                      </a:lnTo>
                      <a:lnTo>
                        <a:pt x="6568" y="204787"/>
                      </a:lnTo>
                      <a:lnTo>
                        <a:pt x="10840" y="119353"/>
                      </a:lnTo>
                      <a:lnTo>
                        <a:pt x="30380" y="138112"/>
                      </a:lnTo>
                      <a:lnTo>
                        <a:pt x="970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2872D4C8-3203-4BEC-BC9E-0FADC428DA25}"/>
                    </a:ext>
                  </a:extLst>
                </p:cNvPr>
                <p:cNvSpPr/>
                <p:nvPr/>
              </p:nvSpPr>
              <p:spPr>
                <a:xfrm>
                  <a:off x="48244124" y="-2552001"/>
                  <a:ext cx="370528" cy="318388"/>
                </a:xfrm>
                <a:custGeom>
                  <a:avLst/>
                  <a:gdLst>
                    <a:gd name="connsiteX0" fmla="*/ 48788 w 370528"/>
                    <a:gd name="connsiteY0" fmla="*/ 0 h 318388"/>
                    <a:gd name="connsiteX1" fmla="*/ 204788 w 370528"/>
                    <a:gd name="connsiteY1" fmla="*/ 18353 h 318388"/>
                    <a:gd name="connsiteX2" fmla="*/ 271464 w 370528"/>
                    <a:gd name="connsiteY2" fmla="*/ 137415 h 318388"/>
                    <a:gd name="connsiteX3" fmla="*/ 347664 w 370528"/>
                    <a:gd name="connsiteY3" fmla="*/ 194565 h 318388"/>
                    <a:gd name="connsiteX4" fmla="*/ 370528 w 370528"/>
                    <a:gd name="connsiteY4" fmla="*/ 209807 h 318388"/>
                    <a:gd name="connsiteX5" fmla="*/ 333376 w 370528"/>
                    <a:gd name="connsiteY5" fmla="*/ 246956 h 318388"/>
                    <a:gd name="connsiteX6" fmla="*/ 331792 w 370528"/>
                    <a:gd name="connsiteY6" fmla="*/ 268350 h 318388"/>
                    <a:gd name="connsiteX7" fmla="*/ 242888 w 370528"/>
                    <a:gd name="connsiteY7" fmla="*/ 261238 h 318388"/>
                    <a:gd name="connsiteX8" fmla="*/ 76200 w 370528"/>
                    <a:gd name="connsiteY8" fmla="*/ 318388 h 318388"/>
                    <a:gd name="connsiteX9" fmla="*/ 76200 w 370528"/>
                    <a:gd name="connsiteY9" fmla="*/ 266001 h 318388"/>
                    <a:gd name="connsiteX10" fmla="*/ 104776 w 370528"/>
                    <a:gd name="connsiteY10" fmla="*/ 204088 h 318388"/>
                    <a:gd name="connsiteX11" fmla="*/ 95252 w 370528"/>
                    <a:gd name="connsiteY11" fmla="*/ 123126 h 318388"/>
                    <a:gd name="connsiteX12" fmla="*/ 42604 w 370528"/>
                    <a:gd name="connsiteY12" fmla="*/ 103982 h 318388"/>
                    <a:gd name="connsiteX13" fmla="*/ 85724 w 370528"/>
                    <a:gd name="connsiteY13" fmla="*/ 80265 h 318388"/>
                    <a:gd name="connsiteX14" fmla="*/ 0 w 370528"/>
                    <a:gd name="connsiteY14" fmla="*/ 46928 h 318388"/>
                    <a:gd name="connsiteX15" fmla="*/ 0 w 370528"/>
                    <a:gd name="connsiteY15" fmla="*/ 4065 h 318388"/>
                    <a:gd name="connsiteX16" fmla="*/ 48788 w 370528"/>
                    <a:gd name="connsiteY16" fmla="*/ 0 h 318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0528" h="318388">
                      <a:moveTo>
                        <a:pt x="48788" y="0"/>
                      </a:moveTo>
                      <a:lnTo>
                        <a:pt x="204788" y="18353"/>
                      </a:lnTo>
                      <a:lnTo>
                        <a:pt x="271464" y="137415"/>
                      </a:lnTo>
                      <a:lnTo>
                        <a:pt x="347664" y="194565"/>
                      </a:lnTo>
                      <a:lnTo>
                        <a:pt x="370528" y="209807"/>
                      </a:lnTo>
                      <a:lnTo>
                        <a:pt x="333376" y="246956"/>
                      </a:lnTo>
                      <a:lnTo>
                        <a:pt x="331792" y="268350"/>
                      </a:lnTo>
                      <a:lnTo>
                        <a:pt x="242888" y="261238"/>
                      </a:lnTo>
                      <a:lnTo>
                        <a:pt x="76200" y="318388"/>
                      </a:lnTo>
                      <a:lnTo>
                        <a:pt x="76200" y="266001"/>
                      </a:lnTo>
                      <a:lnTo>
                        <a:pt x="104776" y="204088"/>
                      </a:lnTo>
                      <a:lnTo>
                        <a:pt x="95252" y="123126"/>
                      </a:lnTo>
                      <a:lnTo>
                        <a:pt x="42604" y="103982"/>
                      </a:lnTo>
                      <a:lnTo>
                        <a:pt x="85724" y="80265"/>
                      </a:lnTo>
                      <a:lnTo>
                        <a:pt x="0" y="46928"/>
                      </a:lnTo>
                      <a:lnTo>
                        <a:pt x="0" y="4065"/>
                      </a:lnTo>
                      <a:lnTo>
                        <a:pt x="487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023A27A9-F7D2-40E0-A4AD-80305E56EDB7}"/>
                    </a:ext>
                  </a:extLst>
                </p:cNvPr>
                <p:cNvSpPr/>
                <p:nvPr/>
              </p:nvSpPr>
              <p:spPr>
                <a:xfrm>
                  <a:off x="47858364" y="-2448019"/>
                  <a:ext cx="717552" cy="347757"/>
                </a:xfrm>
                <a:custGeom>
                  <a:avLst/>
                  <a:gdLst>
                    <a:gd name="connsiteX0" fmla="*/ 428364 w 717552"/>
                    <a:gd name="connsiteY0" fmla="*/ 0 h 347757"/>
                    <a:gd name="connsiteX1" fmla="*/ 481012 w 717552"/>
                    <a:gd name="connsiteY1" fmla="*/ 19144 h 347757"/>
                    <a:gd name="connsiteX2" fmla="*/ 490536 w 717552"/>
                    <a:gd name="connsiteY2" fmla="*/ 100106 h 347757"/>
                    <a:gd name="connsiteX3" fmla="*/ 461960 w 717552"/>
                    <a:gd name="connsiteY3" fmla="*/ 162019 h 347757"/>
                    <a:gd name="connsiteX4" fmla="*/ 461960 w 717552"/>
                    <a:gd name="connsiteY4" fmla="*/ 214406 h 347757"/>
                    <a:gd name="connsiteX5" fmla="*/ 628648 w 717552"/>
                    <a:gd name="connsiteY5" fmla="*/ 157256 h 347757"/>
                    <a:gd name="connsiteX6" fmla="*/ 717552 w 717552"/>
                    <a:gd name="connsiteY6" fmla="*/ 164368 h 347757"/>
                    <a:gd name="connsiteX7" fmla="*/ 710240 w 717552"/>
                    <a:gd name="connsiteY7" fmla="*/ 263108 h 347757"/>
                    <a:gd name="connsiteX8" fmla="*/ 647700 w 717552"/>
                    <a:gd name="connsiteY8" fmla="*/ 204882 h 347757"/>
                    <a:gd name="connsiteX9" fmla="*/ 595312 w 717552"/>
                    <a:gd name="connsiteY9" fmla="*/ 209645 h 347757"/>
                    <a:gd name="connsiteX10" fmla="*/ 433388 w 717552"/>
                    <a:gd name="connsiteY10" fmla="*/ 347757 h 347757"/>
                    <a:gd name="connsiteX11" fmla="*/ 347660 w 717552"/>
                    <a:gd name="connsiteY11" fmla="*/ 347757 h 347757"/>
                    <a:gd name="connsiteX12" fmla="*/ 290512 w 717552"/>
                    <a:gd name="connsiteY12" fmla="*/ 295370 h 347757"/>
                    <a:gd name="connsiteX13" fmla="*/ 100012 w 717552"/>
                    <a:gd name="connsiteY13" fmla="*/ 247745 h 347757"/>
                    <a:gd name="connsiteX14" fmla="*/ 14584 w 717552"/>
                    <a:gd name="connsiteY14" fmla="*/ 260559 h 347757"/>
                    <a:gd name="connsiteX15" fmla="*/ 0 w 717552"/>
                    <a:gd name="connsiteY15" fmla="*/ 204882 h 347757"/>
                    <a:gd name="connsiteX16" fmla="*/ 80960 w 717552"/>
                    <a:gd name="connsiteY16" fmla="*/ 85820 h 347757"/>
                    <a:gd name="connsiteX17" fmla="*/ 128588 w 717552"/>
                    <a:gd name="connsiteY17" fmla="*/ 81057 h 347757"/>
                    <a:gd name="connsiteX18" fmla="*/ 171448 w 717552"/>
                    <a:gd name="connsiteY18" fmla="*/ 23907 h 347757"/>
                    <a:gd name="connsiteX19" fmla="*/ 170676 w 717552"/>
                    <a:gd name="connsiteY19" fmla="*/ 10796 h 347757"/>
                    <a:gd name="connsiteX20" fmla="*/ 376236 w 717552"/>
                    <a:gd name="connsiteY20" fmla="*/ 28671 h 347757"/>
                    <a:gd name="connsiteX21" fmla="*/ 428364 w 717552"/>
                    <a:gd name="connsiteY21" fmla="*/ 0 h 347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17552" h="347757">
                      <a:moveTo>
                        <a:pt x="428364" y="0"/>
                      </a:moveTo>
                      <a:lnTo>
                        <a:pt x="481012" y="19144"/>
                      </a:lnTo>
                      <a:lnTo>
                        <a:pt x="490536" y="100106"/>
                      </a:lnTo>
                      <a:lnTo>
                        <a:pt x="461960" y="162019"/>
                      </a:lnTo>
                      <a:lnTo>
                        <a:pt x="461960" y="214406"/>
                      </a:lnTo>
                      <a:lnTo>
                        <a:pt x="628648" y="157256"/>
                      </a:lnTo>
                      <a:lnTo>
                        <a:pt x="717552" y="164368"/>
                      </a:lnTo>
                      <a:lnTo>
                        <a:pt x="710240" y="263108"/>
                      </a:lnTo>
                      <a:lnTo>
                        <a:pt x="647700" y="204882"/>
                      </a:lnTo>
                      <a:lnTo>
                        <a:pt x="595312" y="209645"/>
                      </a:lnTo>
                      <a:lnTo>
                        <a:pt x="433388" y="347757"/>
                      </a:lnTo>
                      <a:lnTo>
                        <a:pt x="347660" y="347757"/>
                      </a:lnTo>
                      <a:lnTo>
                        <a:pt x="290512" y="295370"/>
                      </a:lnTo>
                      <a:lnTo>
                        <a:pt x="100012" y="247745"/>
                      </a:lnTo>
                      <a:lnTo>
                        <a:pt x="14584" y="260559"/>
                      </a:lnTo>
                      <a:lnTo>
                        <a:pt x="0" y="204882"/>
                      </a:lnTo>
                      <a:lnTo>
                        <a:pt x="80960" y="85820"/>
                      </a:lnTo>
                      <a:lnTo>
                        <a:pt x="128588" y="81057"/>
                      </a:lnTo>
                      <a:lnTo>
                        <a:pt x="171448" y="23907"/>
                      </a:lnTo>
                      <a:lnTo>
                        <a:pt x="170676" y="10796"/>
                      </a:lnTo>
                      <a:lnTo>
                        <a:pt x="376236" y="28671"/>
                      </a:lnTo>
                      <a:lnTo>
                        <a:pt x="4283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C20E2419-5AB9-4925-A848-D11F45537BAB}"/>
                    </a:ext>
                  </a:extLst>
                </p:cNvPr>
                <p:cNvSpPr/>
                <p:nvPr/>
              </p:nvSpPr>
              <p:spPr>
                <a:xfrm>
                  <a:off x="44739720" y="-468314"/>
                  <a:ext cx="770728" cy="763589"/>
                </a:xfrm>
                <a:custGeom>
                  <a:avLst/>
                  <a:gdLst>
                    <a:gd name="connsiteX0" fmla="*/ 586580 w 770728"/>
                    <a:gd name="connsiteY0" fmla="*/ 0 h 763589"/>
                    <a:gd name="connsiteX1" fmla="*/ 627856 w 770728"/>
                    <a:gd name="connsiteY1" fmla="*/ 82551 h 763589"/>
                    <a:gd name="connsiteX2" fmla="*/ 770728 w 770728"/>
                    <a:gd name="connsiteY2" fmla="*/ 144464 h 763589"/>
                    <a:gd name="connsiteX3" fmla="*/ 694528 w 770728"/>
                    <a:gd name="connsiteY3" fmla="*/ 296864 h 763589"/>
                    <a:gd name="connsiteX4" fmla="*/ 703688 w 770728"/>
                    <a:gd name="connsiteY4" fmla="*/ 425057 h 763589"/>
                    <a:gd name="connsiteX5" fmla="*/ 646904 w 770728"/>
                    <a:gd name="connsiteY5" fmla="*/ 420689 h 763589"/>
                    <a:gd name="connsiteX6" fmla="*/ 646904 w 770728"/>
                    <a:gd name="connsiteY6" fmla="*/ 487364 h 763589"/>
                    <a:gd name="connsiteX7" fmla="*/ 670720 w 770728"/>
                    <a:gd name="connsiteY7" fmla="*/ 592139 h 763589"/>
                    <a:gd name="connsiteX8" fmla="*/ 575468 w 770728"/>
                    <a:gd name="connsiteY8" fmla="*/ 644527 h 763589"/>
                    <a:gd name="connsiteX9" fmla="*/ 589756 w 770728"/>
                    <a:gd name="connsiteY9" fmla="*/ 754064 h 763589"/>
                    <a:gd name="connsiteX10" fmla="*/ 384968 w 770728"/>
                    <a:gd name="connsiteY10" fmla="*/ 763589 h 763589"/>
                    <a:gd name="connsiteX11" fmla="*/ 232568 w 770728"/>
                    <a:gd name="connsiteY11" fmla="*/ 711202 h 763589"/>
                    <a:gd name="connsiteX12" fmla="*/ 3968 w 770728"/>
                    <a:gd name="connsiteY12" fmla="*/ 692152 h 763589"/>
                    <a:gd name="connsiteX13" fmla="*/ 0 w 770728"/>
                    <a:gd name="connsiteY13" fmla="*/ 679981 h 763589"/>
                    <a:gd name="connsiteX14" fmla="*/ 137320 w 770728"/>
                    <a:gd name="connsiteY14" fmla="*/ 496890 h 763589"/>
                    <a:gd name="connsiteX15" fmla="*/ 113504 w 770728"/>
                    <a:gd name="connsiteY15" fmla="*/ 430215 h 763589"/>
                    <a:gd name="connsiteX16" fmla="*/ 227804 w 770728"/>
                    <a:gd name="connsiteY16" fmla="*/ 254002 h 763589"/>
                    <a:gd name="connsiteX17" fmla="*/ 275432 w 770728"/>
                    <a:gd name="connsiteY17" fmla="*/ 277815 h 763589"/>
                    <a:gd name="connsiteX18" fmla="*/ 356392 w 770728"/>
                    <a:gd name="connsiteY18" fmla="*/ 225427 h 763589"/>
                    <a:gd name="connsiteX19" fmla="*/ 370680 w 770728"/>
                    <a:gd name="connsiteY19" fmla="*/ 187327 h 763589"/>
                    <a:gd name="connsiteX20" fmla="*/ 323056 w 770728"/>
                    <a:gd name="connsiteY20" fmla="*/ 144465 h 763589"/>
                    <a:gd name="connsiteX21" fmla="*/ 324584 w 770728"/>
                    <a:gd name="connsiteY21" fmla="*/ 139468 h 763589"/>
                    <a:gd name="connsiteX22" fmla="*/ 421480 w 770728"/>
                    <a:gd name="connsiteY22" fmla="*/ 36515 h 763589"/>
                    <a:gd name="connsiteX23" fmla="*/ 586580 w 770728"/>
                    <a:gd name="connsiteY23" fmla="*/ 11115 h 763589"/>
                    <a:gd name="connsiteX24" fmla="*/ 586580 w 770728"/>
                    <a:gd name="connsiteY24" fmla="*/ 0 h 7635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70728" h="763589">
                      <a:moveTo>
                        <a:pt x="586580" y="0"/>
                      </a:moveTo>
                      <a:lnTo>
                        <a:pt x="627856" y="82551"/>
                      </a:lnTo>
                      <a:lnTo>
                        <a:pt x="770728" y="144464"/>
                      </a:lnTo>
                      <a:lnTo>
                        <a:pt x="694528" y="296864"/>
                      </a:lnTo>
                      <a:lnTo>
                        <a:pt x="703688" y="425057"/>
                      </a:lnTo>
                      <a:lnTo>
                        <a:pt x="646904" y="420689"/>
                      </a:lnTo>
                      <a:lnTo>
                        <a:pt x="646904" y="487364"/>
                      </a:lnTo>
                      <a:lnTo>
                        <a:pt x="670720" y="592139"/>
                      </a:lnTo>
                      <a:lnTo>
                        <a:pt x="575468" y="644527"/>
                      </a:lnTo>
                      <a:lnTo>
                        <a:pt x="589756" y="754064"/>
                      </a:lnTo>
                      <a:lnTo>
                        <a:pt x="384968" y="763589"/>
                      </a:lnTo>
                      <a:lnTo>
                        <a:pt x="232568" y="711202"/>
                      </a:lnTo>
                      <a:lnTo>
                        <a:pt x="3968" y="692152"/>
                      </a:lnTo>
                      <a:lnTo>
                        <a:pt x="0" y="679981"/>
                      </a:lnTo>
                      <a:lnTo>
                        <a:pt x="137320" y="496890"/>
                      </a:lnTo>
                      <a:lnTo>
                        <a:pt x="113504" y="430215"/>
                      </a:lnTo>
                      <a:lnTo>
                        <a:pt x="227804" y="254002"/>
                      </a:lnTo>
                      <a:lnTo>
                        <a:pt x="275432" y="277815"/>
                      </a:lnTo>
                      <a:lnTo>
                        <a:pt x="356392" y="225427"/>
                      </a:lnTo>
                      <a:lnTo>
                        <a:pt x="370680" y="187327"/>
                      </a:lnTo>
                      <a:lnTo>
                        <a:pt x="323056" y="144465"/>
                      </a:lnTo>
                      <a:lnTo>
                        <a:pt x="324584" y="139468"/>
                      </a:lnTo>
                      <a:lnTo>
                        <a:pt x="421480" y="36515"/>
                      </a:lnTo>
                      <a:lnTo>
                        <a:pt x="586580" y="11115"/>
                      </a:lnTo>
                      <a:lnTo>
                        <a:pt x="5865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715330B0-5687-4E7F-BBE4-C51908AD1247}"/>
                    </a:ext>
                  </a:extLst>
                </p:cNvPr>
                <p:cNvSpPr/>
                <p:nvPr/>
              </p:nvSpPr>
              <p:spPr>
                <a:xfrm>
                  <a:off x="44778692" y="-47625"/>
                  <a:ext cx="884156" cy="719138"/>
                </a:xfrm>
                <a:custGeom>
                  <a:avLst/>
                  <a:gdLst>
                    <a:gd name="connsiteX0" fmla="*/ 607932 w 884156"/>
                    <a:gd name="connsiteY0" fmla="*/ 0 h 719138"/>
                    <a:gd name="connsiteX1" fmla="*/ 664716 w 884156"/>
                    <a:gd name="connsiteY1" fmla="*/ 4368 h 719138"/>
                    <a:gd name="connsiteX2" fmla="*/ 665084 w 884156"/>
                    <a:gd name="connsiteY2" fmla="*/ 9525 h 719138"/>
                    <a:gd name="connsiteX3" fmla="*/ 884156 w 884156"/>
                    <a:gd name="connsiteY3" fmla="*/ 47625 h 719138"/>
                    <a:gd name="connsiteX4" fmla="*/ 836532 w 884156"/>
                    <a:gd name="connsiteY4" fmla="*/ 252413 h 719138"/>
                    <a:gd name="connsiteX5" fmla="*/ 844592 w 884156"/>
                    <a:gd name="connsiteY5" fmla="*/ 258765 h 719138"/>
                    <a:gd name="connsiteX6" fmla="*/ 841296 w 884156"/>
                    <a:gd name="connsiteY6" fmla="*/ 261938 h 719138"/>
                    <a:gd name="connsiteX7" fmla="*/ 769860 w 884156"/>
                    <a:gd name="connsiteY7" fmla="*/ 261938 h 719138"/>
                    <a:gd name="connsiteX8" fmla="*/ 765096 w 884156"/>
                    <a:gd name="connsiteY8" fmla="*/ 319088 h 719138"/>
                    <a:gd name="connsiteX9" fmla="*/ 827008 w 884156"/>
                    <a:gd name="connsiteY9" fmla="*/ 400050 h 719138"/>
                    <a:gd name="connsiteX10" fmla="*/ 822244 w 884156"/>
                    <a:gd name="connsiteY10" fmla="*/ 471488 h 719138"/>
                    <a:gd name="connsiteX11" fmla="*/ 779384 w 884156"/>
                    <a:gd name="connsiteY11" fmla="*/ 628650 h 719138"/>
                    <a:gd name="connsiteX12" fmla="*/ 693660 w 884156"/>
                    <a:gd name="connsiteY12" fmla="*/ 657225 h 719138"/>
                    <a:gd name="connsiteX13" fmla="*/ 684132 w 884156"/>
                    <a:gd name="connsiteY13" fmla="*/ 719138 h 719138"/>
                    <a:gd name="connsiteX14" fmla="*/ 593644 w 884156"/>
                    <a:gd name="connsiteY14" fmla="*/ 714375 h 719138"/>
                    <a:gd name="connsiteX15" fmla="*/ 17384 w 884156"/>
                    <a:gd name="connsiteY15" fmla="*/ 304800 h 719138"/>
                    <a:gd name="connsiteX16" fmla="*/ 0 w 884156"/>
                    <a:gd name="connsiteY16" fmla="*/ 274380 h 719138"/>
                    <a:gd name="connsiteX17" fmla="*/ 193596 w 884156"/>
                    <a:gd name="connsiteY17" fmla="*/ 290513 h 719138"/>
                    <a:gd name="connsiteX18" fmla="*/ 345996 w 884156"/>
                    <a:gd name="connsiteY18" fmla="*/ 342900 h 719138"/>
                    <a:gd name="connsiteX19" fmla="*/ 550784 w 884156"/>
                    <a:gd name="connsiteY19" fmla="*/ 333375 h 719138"/>
                    <a:gd name="connsiteX20" fmla="*/ 536496 w 884156"/>
                    <a:gd name="connsiteY20" fmla="*/ 223838 h 719138"/>
                    <a:gd name="connsiteX21" fmla="*/ 631748 w 884156"/>
                    <a:gd name="connsiteY21" fmla="*/ 171450 h 719138"/>
                    <a:gd name="connsiteX22" fmla="*/ 607932 w 884156"/>
                    <a:gd name="connsiteY22" fmla="*/ 66675 h 719138"/>
                    <a:gd name="connsiteX23" fmla="*/ 607932 w 884156"/>
                    <a:gd name="connsiteY23" fmla="*/ 0 h 719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884156" h="719138">
                      <a:moveTo>
                        <a:pt x="607932" y="0"/>
                      </a:moveTo>
                      <a:lnTo>
                        <a:pt x="664716" y="4368"/>
                      </a:lnTo>
                      <a:lnTo>
                        <a:pt x="665084" y="9525"/>
                      </a:lnTo>
                      <a:lnTo>
                        <a:pt x="884156" y="47625"/>
                      </a:lnTo>
                      <a:lnTo>
                        <a:pt x="836532" y="252413"/>
                      </a:lnTo>
                      <a:lnTo>
                        <a:pt x="844592" y="258765"/>
                      </a:lnTo>
                      <a:lnTo>
                        <a:pt x="841296" y="261938"/>
                      </a:lnTo>
                      <a:lnTo>
                        <a:pt x="769860" y="261938"/>
                      </a:lnTo>
                      <a:lnTo>
                        <a:pt x="765096" y="319088"/>
                      </a:lnTo>
                      <a:lnTo>
                        <a:pt x="827008" y="400050"/>
                      </a:lnTo>
                      <a:lnTo>
                        <a:pt x="822244" y="471488"/>
                      </a:lnTo>
                      <a:lnTo>
                        <a:pt x="779384" y="628650"/>
                      </a:lnTo>
                      <a:lnTo>
                        <a:pt x="693660" y="657225"/>
                      </a:lnTo>
                      <a:lnTo>
                        <a:pt x="684132" y="719138"/>
                      </a:lnTo>
                      <a:lnTo>
                        <a:pt x="593644" y="714375"/>
                      </a:lnTo>
                      <a:lnTo>
                        <a:pt x="17384" y="304800"/>
                      </a:lnTo>
                      <a:lnTo>
                        <a:pt x="0" y="274380"/>
                      </a:lnTo>
                      <a:lnTo>
                        <a:pt x="193596" y="290513"/>
                      </a:lnTo>
                      <a:lnTo>
                        <a:pt x="345996" y="342900"/>
                      </a:lnTo>
                      <a:lnTo>
                        <a:pt x="550784" y="333375"/>
                      </a:lnTo>
                      <a:lnTo>
                        <a:pt x="536496" y="223838"/>
                      </a:lnTo>
                      <a:lnTo>
                        <a:pt x="631748" y="171450"/>
                      </a:lnTo>
                      <a:lnTo>
                        <a:pt x="607932" y="66675"/>
                      </a:lnTo>
                      <a:lnTo>
                        <a:pt x="6079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4DA9A096-DF87-407C-A25C-3ED576CFD905}"/>
                    </a:ext>
                  </a:extLst>
                </p:cNvPr>
                <p:cNvSpPr/>
                <p:nvPr/>
              </p:nvSpPr>
              <p:spPr>
                <a:xfrm>
                  <a:off x="45229860" y="211141"/>
                  <a:ext cx="709888" cy="1012370"/>
                </a:xfrm>
                <a:custGeom>
                  <a:avLst/>
                  <a:gdLst>
                    <a:gd name="connsiteX0" fmla="*/ 393424 w 709888"/>
                    <a:gd name="connsiteY0" fmla="*/ 0 h 1012370"/>
                    <a:gd name="connsiteX1" fmla="*/ 542528 w 709888"/>
                    <a:gd name="connsiteY1" fmla="*/ 117473 h 1012370"/>
                    <a:gd name="connsiteX2" fmla="*/ 566340 w 709888"/>
                    <a:gd name="connsiteY2" fmla="*/ 193673 h 1012370"/>
                    <a:gd name="connsiteX3" fmla="*/ 709888 w 709888"/>
                    <a:gd name="connsiteY3" fmla="*/ 180215 h 1012370"/>
                    <a:gd name="connsiteX4" fmla="*/ 633016 w 709888"/>
                    <a:gd name="connsiteY4" fmla="*/ 374648 h 1012370"/>
                    <a:gd name="connsiteX5" fmla="*/ 694928 w 709888"/>
                    <a:gd name="connsiteY5" fmla="*/ 517523 h 1012370"/>
                    <a:gd name="connsiteX6" fmla="*/ 707172 w 709888"/>
                    <a:gd name="connsiteY6" fmla="*/ 577525 h 1012370"/>
                    <a:gd name="connsiteX7" fmla="*/ 589200 w 709888"/>
                    <a:gd name="connsiteY7" fmla="*/ 710886 h 1012370"/>
                    <a:gd name="connsiteX8" fmla="*/ 566340 w 709888"/>
                    <a:gd name="connsiteY8" fmla="*/ 840426 h 1012370"/>
                    <a:gd name="connsiteX9" fmla="*/ 467280 w 709888"/>
                    <a:gd name="connsiteY9" fmla="*/ 893766 h 1012370"/>
                    <a:gd name="connsiteX10" fmla="*/ 391080 w 709888"/>
                    <a:gd name="connsiteY10" fmla="*/ 1000446 h 1012370"/>
                    <a:gd name="connsiteX11" fmla="*/ 389888 w 709888"/>
                    <a:gd name="connsiteY11" fmla="*/ 1012370 h 1012370"/>
                    <a:gd name="connsiteX12" fmla="*/ 328216 w 709888"/>
                    <a:gd name="connsiteY12" fmla="*/ 960435 h 1012370"/>
                    <a:gd name="connsiteX13" fmla="*/ 171052 w 709888"/>
                    <a:gd name="connsiteY13" fmla="*/ 955673 h 1012370"/>
                    <a:gd name="connsiteX14" fmla="*/ 171052 w 709888"/>
                    <a:gd name="connsiteY14" fmla="*/ 879473 h 1012370"/>
                    <a:gd name="connsiteX15" fmla="*/ 0 w 709888"/>
                    <a:gd name="connsiteY15" fmla="*/ 774209 h 1012370"/>
                    <a:gd name="connsiteX16" fmla="*/ 32940 w 709888"/>
                    <a:gd name="connsiteY16" fmla="*/ 646109 h 1012370"/>
                    <a:gd name="connsiteX17" fmla="*/ 85328 w 709888"/>
                    <a:gd name="connsiteY17" fmla="*/ 593722 h 1012370"/>
                    <a:gd name="connsiteX18" fmla="*/ 94852 w 709888"/>
                    <a:gd name="connsiteY18" fmla="*/ 531809 h 1012370"/>
                    <a:gd name="connsiteX19" fmla="*/ 134860 w 709888"/>
                    <a:gd name="connsiteY19" fmla="*/ 450196 h 1012370"/>
                    <a:gd name="connsiteX20" fmla="*/ 142476 w 709888"/>
                    <a:gd name="connsiteY20" fmla="*/ 455610 h 1012370"/>
                    <a:gd name="connsiteX21" fmla="*/ 232964 w 709888"/>
                    <a:gd name="connsiteY21" fmla="*/ 460373 h 1012370"/>
                    <a:gd name="connsiteX22" fmla="*/ 242492 w 709888"/>
                    <a:gd name="connsiteY22" fmla="*/ 398460 h 1012370"/>
                    <a:gd name="connsiteX23" fmla="*/ 328216 w 709888"/>
                    <a:gd name="connsiteY23" fmla="*/ 369885 h 1012370"/>
                    <a:gd name="connsiteX24" fmla="*/ 371076 w 709888"/>
                    <a:gd name="connsiteY24" fmla="*/ 212723 h 1012370"/>
                    <a:gd name="connsiteX25" fmla="*/ 375840 w 709888"/>
                    <a:gd name="connsiteY25" fmla="*/ 141285 h 1012370"/>
                    <a:gd name="connsiteX26" fmla="*/ 313928 w 709888"/>
                    <a:gd name="connsiteY26" fmla="*/ 60323 h 1012370"/>
                    <a:gd name="connsiteX27" fmla="*/ 318692 w 709888"/>
                    <a:gd name="connsiteY27" fmla="*/ 3173 h 1012370"/>
                    <a:gd name="connsiteX28" fmla="*/ 390128 w 709888"/>
                    <a:gd name="connsiteY28" fmla="*/ 3173 h 1012370"/>
                    <a:gd name="connsiteX29" fmla="*/ 393424 w 709888"/>
                    <a:gd name="connsiteY29" fmla="*/ 0 h 1012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09888" h="1012370">
                      <a:moveTo>
                        <a:pt x="393424" y="0"/>
                      </a:moveTo>
                      <a:lnTo>
                        <a:pt x="542528" y="117473"/>
                      </a:lnTo>
                      <a:lnTo>
                        <a:pt x="566340" y="193673"/>
                      </a:lnTo>
                      <a:lnTo>
                        <a:pt x="709888" y="180215"/>
                      </a:lnTo>
                      <a:lnTo>
                        <a:pt x="633016" y="374648"/>
                      </a:lnTo>
                      <a:lnTo>
                        <a:pt x="694928" y="517523"/>
                      </a:lnTo>
                      <a:lnTo>
                        <a:pt x="707172" y="577525"/>
                      </a:lnTo>
                      <a:lnTo>
                        <a:pt x="589200" y="710886"/>
                      </a:lnTo>
                      <a:lnTo>
                        <a:pt x="566340" y="840426"/>
                      </a:lnTo>
                      <a:lnTo>
                        <a:pt x="467280" y="893766"/>
                      </a:lnTo>
                      <a:lnTo>
                        <a:pt x="391080" y="1000446"/>
                      </a:lnTo>
                      <a:lnTo>
                        <a:pt x="389888" y="1012370"/>
                      </a:lnTo>
                      <a:lnTo>
                        <a:pt x="328216" y="960435"/>
                      </a:lnTo>
                      <a:lnTo>
                        <a:pt x="171052" y="955673"/>
                      </a:lnTo>
                      <a:lnTo>
                        <a:pt x="171052" y="879473"/>
                      </a:lnTo>
                      <a:lnTo>
                        <a:pt x="0" y="774209"/>
                      </a:lnTo>
                      <a:lnTo>
                        <a:pt x="32940" y="646109"/>
                      </a:lnTo>
                      <a:lnTo>
                        <a:pt x="85328" y="593722"/>
                      </a:lnTo>
                      <a:lnTo>
                        <a:pt x="94852" y="531809"/>
                      </a:lnTo>
                      <a:lnTo>
                        <a:pt x="134860" y="450196"/>
                      </a:lnTo>
                      <a:lnTo>
                        <a:pt x="142476" y="455610"/>
                      </a:lnTo>
                      <a:lnTo>
                        <a:pt x="232964" y="460373"/>
                      </a:lnTo>
                      <a:lnTo>
                        <a:pt x="242492" y="398460"/>
                      </a:lnTo>
                      <a:lnTo>
                        <a:pt x="328216" y="369885"/>
                      </a:lnTo>
                      <a:lnTo>
                        <a:pt x="371076" y="212723"/>
                      </a:lnTo>
                      <a:lnTo>
                        <a:pt x="375840" y="141285"/>
                      </a:lnTo>
                      <a:lnTo>
                        <a:pt x="313928" y="60323"/>
                      </a:lnTo>
                      <a:lnTo>
                        <a:pt x="318692" y="3173"/>
                      </a:lnTo>
                      <a:lnTo>
                        <a:pt x="390128" y="3173"/>
                      </a:lnTo>
                      <a:lnTo>
                        <a:pt x="3934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A111FF12-CE22-4FBB-BEDE-24375195D77E}"/>
                    </a:ext>
                  </a:extLst>
                </p:cNvPr>
                <p:cNvSpPr/>
                <p:nvPr/>
              </p:nvSpPr>
              <p:spPr>
                <a:xfrm>
                  <a:off x="44498288" y="747714"/>
                  <a:ext cx="764400" cy="695399"/>
                </a:xfrm>
                <a:custGeom>
                  <a:avLst/>
                  <a:gdLst>
                    <a:gd name="connsiteX0" fmla="*/ 383512 w 764400"/>
                    <a:gd name="connsiteY0" fmla="*/ 0 h 695399"/>
                    <a:gd name="connsiteX1" fmla="*/ 483524 w 764400"/>
                    <a:gd name="connsiteY1" fmla="*/ 19050 h 695399"/>
                    <a:gd name="connsiteX2" fmla="*/ 540676 w 764400"/>
                    <a:gd name="connsiteY2" fmla="*/ 42862 h 695399"/>
                    <a:gd name="connsiteX3" fmla="*/ 640688 w 764400"/>
                    <a:gd name="connsiteY3" fmla="*/ 28575 h 695399"/>
                    <a:gd name="connsiteX4" fmla="*/ 764400 w 764400"/>
                    <a:gd name="connsiteY4" fmla="*/ 109965 h 695399"/>
                    <a:gd name="connsiteX5" fmla="*/ 731572 w 764400"/>
                    <a:gd name="connsiteY5" fmla="*/ 237637 h 695399"/>
                    <a:gd name="connsiteX6" fmla="*/ 716888 w 764400"/>
                    <a:gd name="connsiteY6" fmla="*/ 228601 h 695399"/>
                    <a:gd name="connsiteX7" fmla="*/ 583536 w 764400"/>
                    <a:gd name="connsiteY7" fmla="*/ 257176 h 695399"/>
                    <a:gd name="connsiteX8" fmla="*/ 559724 w 764400"/>
                    <a:gd name="connsiteY8" fmla="*/ 328613 h 695399"/>
                    <a:gd name="connsiteX9" fmla="*/ 359700 w 764400"/>
                    <a:gd name="connsiteY9" fmla="*/ 376238 h 695399"/>
                    <a:gd name="connsiteX10" fmla="*/ 308452 w 764400"/>
                    <a:gd name="connsiteY10" fmla="*/ 650782 h 695399"/>
                    <a:gd name="connsiteX11" fmla="*/ 186996 w 764400"/>
                    <a:gd name="connsiteY11" fmla="*/ 695399 h 695399"/>
                    <a:gd name="connsiteX12" fmla="*/ 186996 w 764400"/>
                    <a:gd name="connsiteY12" fmla="*/ 647957 h 695399"/>
                    <a:gd name="connsiteX13" fmla="*/ 0 w 764400"/>
                    <a:gd name="connsiteY13" fmla="*/ 532882 h 695399"/>
                    <a:gd name="connsiteX14" fmla="*/ 97760 w 764400"/>
                    <a:gd name="connsiteY14" fmla="*/ 395292 h 695399"/>
                    <a:gd name="connsiteX15" fmla="*/ 2512 w 764400"/>
                    <a:gd name="connsiteY15" fmla="*/ 268292 h 695399"/>
                    <a:gd name="connsiteX16" fmla="*/ 85064 w 764400"/>
                    <a:gd name="connsiteY16" fmla="*/ 160342 h 695399"/>
                    <a:gd name="connsiteX17" fmla="*/ 85260 w 764400"/>
                    <a:gd name="connsiteY17" fmla="*/ 158205 h 695399"/>
                    <a:gd name="connsiteX18" fmla="*/ 154912 w 764400"/>
                    <a:gd name="connsiteY18" fmla="*/ 152400 h 695399"/>
                    <a:gd name="connsiteX19" fmla="*/ 164436 w 764400"/>
                    <a:gd name="connsiteY19" fmla="*/ 109537 h 695399"/>
                    <a:gd name="connsiteX20" fmla="*/ 221588 w 764400"/>
                    <a:gd name="connsiteY20" fmla="*/ 133350 h 695399"/>
                    <a:gd name="connsiteX21" fmla="*/ 369224 w 764400"/>
                    <a:gd name="connsiteY21" fmla="*/ 57150 h 695399"/>
                    <a:gd name="connsiteX22" fmla="*/ 383512 w 764400"/>
                    <a:gd name="connsiteY22" fmla="*/ 0 h 695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64400" h="695399">
                      <a:moveTo>
                        <a:pt x="383512" y="0"/>
                      </a:moveTo>
                      <a:lnTo>
                        <a:pt x="483524" y="19050"/>
                      </a:lnTo>
                      <a:lnTo>
                        <a:pt x="540676" y="42862"/>
                      </a:lnTo>
                      <a:lnTo>
                        <a:pt x="640688" y="28575"/>
                      </a:lnTo>
                      <a:lnTo>
                        <a:pt x="764400" y="109965"/>
                      </a:lnTo>
                      <a:lnTo>
                        <a:pt x="731572" y="237637"/>
                      </a:lnTo>
                      <a:lnTo>
                        <a:pt x="716888" y="228601"/>
                      </a:lnTo>
                      <a:lnTo>
                        <a:pt x="583536" y="257176"/>
                      </a:lnTo>
                      <a:lnTo>
                        <a:pt x="559724" y="328613"/>
                      </a:lnTo>
                      <a:lnTo>
                        <a:pt x="359700" y="376238"/>
                      </a:lnTo>
                      <a:lnTo>
                        <a:pt x="308452" y="650782"/>
                      </a:lnTo>
                      <a:lnTo>
                        <a:pt x="186996" y="695399"/>
                      </a:lnTo>
                      <a:lnTo>
                        <a:pt x="186996" y="647957"/>
                      </a:lnTo>
                      <a:lnTo>
                        <a:pt x="0" y="532882"/>
                      </a:lnTo>
                      <a:lnTo>
                        <a:pt x="97760" y="395292"/>
                      </a:lnTo>
                      <a:lnTo>
                        <a:pt x="2512" y="268292"/>
                      </a:lnTo>
                      <a:lnTo>
                        <a:pt x="85064" y="160342"/>
                      </a:lnTo>
                      <a:lnTo>
                        <a:pt x="85260" y="158205"/>
                      </a:lnTo>
                      <a:lnTo>
                        <a:pt x="154912" y="152400"/>
                      </a:lnTo>
                      <a:lnTo>
                        <a:pt x="164436" y="109537"/>
                      </a:lnTo>
                      <a:lnTo>
                        <a:pt x="221588" y="133350"/>
                      </a:lnTo>
                      <a:lnTo>
                        <a:pt x="369224" y="57150"/>
                      </a:lnTo>
                      <a:lnTo>
                        <a:pt x="3835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7388404B-205A-4D90-B797-2A4F0B37210F}"/>
                    </a:ext>
                  </a:extLst>
                </p:cNvPr>
                <p:cNvSpPr/>
                <p:nvPr/>
              </p:nvSpPr>
              <p:spPr>
                <a:xfrm>
                  <a:off x="44662724" y="424549"/>
                  <a:ext cx="701996" cy="456514"/>
                </a:xfrm>
                <a:custGeom>
                  <a:avLst/>
                  <a:gdLst>
                    <a:gd name="connsiteX0" fmla="*/ 368840 w 701996"/>
                    <a:gd name="connsiteY0" fmla="*/ 0 h 456514"/>
                    <a:gd name="connsiteX1" fmla="*/ 701996 w 701996"/>
                    <a:gd name="connsiteY1" fmla="*/ 236788 h 456514"/>
                    <a:gd name="connsiteX2" fmla="*/ 661988 w 701996"/>
                    <a:gd name="connsiteY2" fmla="*/ 318401 h 456514"/>
                    <a:gd name="connsiteX3" fmla="*/ 652464 w 701996"/>
                    <a:gd name="connsiteY3" fmla="*/ 380314 h 456514"/>
                    <a:gd name="connsiteX4" fmla="*/ 600076 w 701996"/>
                    <a:gd name="connsiteY4" fmla="*/ 432701 h 456514"/>
                    <a:gd name="connsiteX5" fmla="*/ 599964 w 701996"/>
                    <a:gd name="connsiteY5" fmla="*/ 433129 h 456514"/>
                    <a:gd name="connsiteX6" fmla="*/ 476252 w 701996"/>
                    <a:gd name="connsiteY6" fmla="*/ 351739 h 456514"/>
                    <a:gd name="connsiteX7" fmla="*/ 376240 w 701996"/>
                    <a:gd name="connsiteY7" fmla="*/ 366026 h 456514"/>
                    <a:gd name="connsiteX8" fmla="*/ 319088 w 701996"/>
                    <a:gd name="connsiteY8" fmla="*/ 342214 h 456514"/>
                    <a:gd name="connsiteX9" fmla="*/ 219076 w 701996"/>
                    <a:gd name="connsiteY9" fmla="*/ 323164 h 456514"/>
                    <a:gd name="connsiteX10" fmla="*/ 204788 w 701996"/>
                    <a:gd name="connsiteY10" fmla="*/ 380314 h 456514"/>
                    <a:gd name="connsiteX11" fmla="*/ 57152 w 701996"/>
                    <a:gd name="connsiteY11" fmla="*/ 456514 h 456514"/>
                    <a:gd name="connsiteX12" fmla="*/ 2796 w 701996"/>
                    <a:gd name="connsiteY12" fmla="*/ 433866 h 456514"/>
                    <a:gd name="connsiteX13" fmla="*/ 0 w 701996"/>
                    <a:gd name="connsiteY13" fmla="*/ 427939 h 456514"/>
                    <a:gd name="connsiteX14" fmla="*/ 14288 w 701996"/>
                    <a:gd name="connsiteY14" fmla="*/ 337451 h 456514"/>
                    <a:gd name="connsiteX15" fmla="*/ 104776 w 701996"/>
                    <a:gd name="connsiteY15" fmla="*/ 308876 h 456514"/>
                    <a:gd name="connsiteX16" fmla="*/ 128588 w 701996"/>
                    <a:gd name="connsiteY16" fmla="*/ 208864 h 456514"/>
                    <a:gd name="connsiteX17" fmla="*/ 266700 w 701996"/>
                    <a:gd name="connsiteY17" fmla="*/ 23126 h 456514"/>
                    <a:gd name="connsiteX18" fmla="*/ 368840 w 701996"/>
                    <a:gd name="connsiteY18" fmla="*/ 0 h 456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01996" h="456514">
                      <a:moveTo>
                        <a:pt x="368840" y="0"/>
                      </a:moveTo>
                      <a:lnTo>
                        <a:pt x="701996" y="236788"/>
                      </a:lnTo>
                      <a:lnTo>
                        <a:pt x="661988" y="318401"/>
                      </a:lnTo>
                      <a:lnTo>
                        <a:pt x="652464" y="380314"/>
                      </a:lnTo>
                      <a:lnTo>
                        <a:pt x="600076" y="432701"/>
                      </a:lnTo>
                      <a:lnTo>
                        <a:pt x="599964" y="433129"/>
                      </a:lnTo>
                      <a:lnTo>
                        <a:pt x="476252" y="351739"/>
                      </a:lnTo>
                      <a:lnTo>
                        <a:pt x="376240" y="366026"/>
                      </a:lnTo>
                      <a:lnTo>
                        <a:pt x="319088" y="342214"/>
                      </a:lnTo>
                      <a:lnTo>
                        <a:pt x="219076" y="323164"/>
                      </a:lnTo>
                      <a:lnTo>
                        <a:pt x="204788" y="380314"/>
                      </a:lnTo>
                      <a:lnTo>
                        <a:pt x="57152" y="456514"/>
                      </a:lnTo>
                      <a:lnTo>
                        <a:pt x="2796" y="433866"/>
                      </a:lnTo>
                      <a:lnTo>
                        <a:pt x="0" y="427939"/>
                      </a:lnTo>
                      <a:lnTo>
                        <a:pt x="14288" y="337451"/>
                      </a:lnTo>
                      <a:lnTo>
                        <a:pt x="104776" y="308876"/>
                      </a:lnTo>
                      <a:lnTo>
                        <a:pt x="128588" y="208864"/>
                      </a:lnTo>
                      <a:lnTo>
                        <a:pt x="266700" y="23126"/>
                      </a:lnTo>
                      <a:lnTo>
                        <a:pt x="3688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54562F62-CB33-4AD3-9369-D863FF2A252E}"/>
                    </a:ext>
                  </a:extLst>
                </p:cNvPr>
                <p:cNvSpPr/>
                <p:nvPr/>
              </p:nvSpPr>
              <p:spPr>
                <a:xfrm>
                  <a:off x="44467464" y="211668"/>
                  <a:ext cx="564100" cy="694250"/>
                </a:xfrm>
                <a:custGeom>
                  <a:avLst/>
                  <a:gdLst>
                    <a:gd name="connsiteX0" fmla="*/ 272256 w 564100"/>
                    <a:gd name="connsiteY0" fmla="*/ 0 h 694250"/>
                    <a:gd name="connsiteX1" fmla="*/ 276224 w 564100"/>
                    <a:gd name="connsiteY1" fmla="*/ 12171 h 694250"/>
                    <a:gd name="connsiteX2" fmla="*/ 311228 w 564100"/>
                    <a:gd name="connsiteY2" fmla="*/ 15088 h 694250"/>
                    <a:gd name="connsiteX3" fmla="*/ 328612 w 564100"/>
                    <a:gd name="connsiteY3" fmla="*/ 45508 h 694250"/>
                    <a:gd name="connsiteX4" fmla="*/ 564100 w 564100"/>
                    <a:gd name="connsiteY4" fmla="*/ 212881 h 694250"/>
                    <a:gd name="connsiteX5" fmla="*/ 461960 w 564100"/>
                    <a:gd name="connsiteY5" fmla="*/ 236007 h 694250"/>
                    <a:gd name="connsiteX6" fmla="*/ 323848 w 564100"/>
                    <a:gd name="connsiteY6" fmla="*/ 421745 h 694250"/>
                    <a:gd name="connsiteX7" fmla="*/ 300036 w 564100"/>
                    <a:gd name="connsiteY7" fmla="*/ 521757 h 694250"/>
                    <a:gd name="connsiteX8" fmla="*/ 209548 w 564100"/>
                    <a:gd name="connsiteY8" fmla="*/ 550332 h 694250"/>
                    <a:gd name="connsiteX9" fmla="*/ 195260 w 564100"/>
                    <a:gd name="connsiteY9" fmla="*/ 640820 h 694250"/>
                    <a:gd name="connsiteX10" fmla="*/ 198056 w 564100"/>
                    <a:gd name="connsiteY10" fmla="*/ 646747 h 694250"/>
                    <a:gd name="connsiteX11" fmla="*/ 195260 w 564100"/>
                    <a:gd name="connsiteY11" fmla="*/ 645582 h 694250"/>
                    <a:gd name="connsiteX12" fmla="*/ 185736 w 564100"/>
                    <a:gd name="connsiteY12" fmla="*/ 688445 h 694250"/>
                    <a:gd name="connsiteX13" fmla="*/ 116084 w 564100"/>
                    <a:gd name="connsiteY13" fmla="*/ 694250 h 694250"/>
                    <a:gd name="connsiteX14" fmla="*/ 128584 w 564100"/>
                    <a:gd name="connsiteY14" fmla="*/ 556687 h 694250"/>
                    <a:gd name="connsiteX15" fmla="*/ 98144 w 564100"/>
                    <a:gd name="connsiteY15" fmla="*/ 507225 h 694250"/>
                    <a:gd name="connsiteX16" fmla="*/ 176212 w 564100"/>
                    <a:gd name="connsiteY16" fmla="*/ 397934 h 694250"/>
                    <a:gd name="connsiteX17" fmla="*/ 0 w 564100"/>
                    <a:gd name="connsiteY17" fmla="*/ 340784 h 694250"/>
                    <a:gd name="connsiteX18" fmla="*/ 52384 w 564100"/>
                    <a:gd name="connsiteY18" fmla="*/ 197909 h 694250"/>
                    <a:gd name="connsiteX19" fmla="*/ 95248 w 564100"/>
                    <a:gd name="connsiteY19" fmla="*/ 197909 h 694250"/>
                    <a:gd name="connsiteX20" fmla="*/ 271460 w 564100"/>
                    <a:gd name="connsiteY20" fmla="*/ 2647 h 694250"/>
                    <a:gd name="connsiteX21" fmla="*/ 270452 w 564100"/>
                    <a:gd name="connsiteY21" fmla="*/ 2404 h 694250"/>
                    <a:gd name="connsiteX22" fmla="*/ 272256 w 564100"/>
                    <a:gd name="connsiteY22" fmla="*/ 0 h 694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64100" h="694250">
                      <a:moveTo>
                        <a:pt x="272256" y="0"/>
                      </a:moveTo>
                      <a:lnTo>
                        <a:pt x="276224" y="12171"/>
                      </a:lnTo>
                      <a:lnTo>
                        <a:pt x="311228" y="15088"/>
                      </a:lnTo>
                      <a:lnTo>
                        <a:pt x="328612" y="45508"/>
                      </a:lnTo>
                      <a:lnTo>
                        <a:pt x="564100" y="212881"/>
                      </a:lnTo>
                      <a:lnTo>
                        <a:pt x="461960" y="236007"/>
                      </a:lnTo>
                      <a:lnTo>
                        <a:pt x="323848" y="421745"/>
                      </a:lnTo>
                      <a:lnTo>
                        <a:pt x="300036" y="521757"/>
                      </a:lnTo>
                      <a:lnTo>
                        <a:pt x="209548" y="550332"/>
                      </a:lnTo>
                      <a:lnTo>
                        <a:pt x="195260" y="640820"/>
                      </a:lnTo>
                      <a:lnTo>
                        <a:pt x="198056" y="646747"/>
                      </a:lnTo>
                      <a:lnTo>
                        <a:pt x="195260" y="645582"/>
                      </a:lnTo>
                      <a:lnTo>
                        <a:pt x="185736" y="688445"/>
                      </a:lnTo>
                      <a:lnTo>
                        <a:pt x="116084" y="694250"/>
                      </a:lnTo>
                      <a:lnTo>
                        <a:pt x="128584" y="556687"/>
                      </a:lnTo>
                      <a:lnTo>
                        <a:pt x="98144" y="507225"/>
                      </a:lnTo>
                      <a:lnTo>
                        <a:pt x="176212" y="397934"/>
                      </a:lnTo>
                      <a:lnTo>
                        <a:pt x="0" y="340784"/>
                      </a:lnTo>
                      <a:lnTo>
                        <a:pt x="52384" y="197909"/>
                      </a:lnTo>
                      <a:lnTo>
                        <a:pt x="95248" y="197909"/>
                      </a:lnTo>
                      <a:lnTo>
                        <a:pt x="271460" y="2647"/>
                      </a:lnTo>
                      <a:lnTo>
                        <a:pt x="270452" y="2404"/>
                      </a:lnTo>
                      <a:lnTo>
                        <a:pt x="2722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720A9CD6-DD93-492F-BD4E-B02CBEF13691}"/>
                    </a:ext>
                  </a:extLst>
                </p:cNvPr>
                <p:cNvSpPr/>
                <p:nvPr/>
              </p:nvSpPr>
              <p:spPr>
                <a:xfrm>
                  <a:off x="53797200" y="-1013509"/>
                  <a:ext cx="1220" cy="3859"/>
                </a:xfrm>
                <a:custGeom>
                  <a:avLst/>
                  <a:gdLst>
                    <a:gd name="connsiteX0" fmla="*/ 1220 w 1220"/>
                    <a:gd name="connsiteY0" fmla="*/ 0 h 3859"/>
                    <a:gd name="connsiteX1" fmla="*/ 0 w 1220"/>
                    <a:gd name="connsiteY1" fmla="*/ 3859 h 3859"/>
                    <a:gd name="connsiteX2" fmla="*/ 0 w 1220"/>
                    <a:gd name="connsiteY2" fmla="*/ 51 h 3859"/>
                    <a:gd name="connsiteX3" fmla="*/ 1220 w 1220"/>
                    <a:gd name="connsiteY3" fmla="*/ 0 h 3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0" h="3859">
                      <a:moveTo>
                        <a:pt x="1220" y="0"/>
                      </a:moveTo>
                      <a:lnTo>
                        <a:pt x="0" y="3859"/>
                      </a:lnTo>
                      <a:lnTo>
                        <a:pt x="0" y="51"/>
                      </a:lnTo>
                      <a:lnTo>
                        <a:pt x="12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F18A8D0C-0C4F-4CD2-8E18-BD01F3379C9A}"/>
                    </a:ext>
                  </a:extLst>
                </p:cNvPr>
                <p:cNvSpPr/>
                <p:nvPr/>
              </p:nvSpPr>
              <p:spPr>
                <a:xfrm>
                  <a:off x="44029208" y="3377228"/>
                  <a:ext cx="651116" cy="900968"/>
                </a:xfrm>
                <a:custGeom>
                  <a:avLst/>
                  <a:gdLst>
                    <a:gd name="connsiteX0" fmla="*/ 363236 w 651116"/>
                    <a:gd name="connsiteY0" fmla="*/ 0 h 900968"/>
                    <a:gd name="connsiteX1" fmla="*/ 479212 w 651116"/>
                    <a:gd name="connsiteY1" fmla="*/ 127972 h 900968"/>
                    <a:gd name="connsiteX2" fmla="*/ 486832 w 651116"/>
                    <a:gd name="connsiteY2" fmla="*/ 257512 h 900968"/>
                    <a:gd name="connsiteX3" fmla="*/ 578272 w 651116"/>
                    <a:gd name="connsiteY3" fmla="*/ 280372 h 900968"/>
                    <a:gd name="connsiteX4" fmla="*/ 631612 w 651116"/>
                    <a:gd name="connsiteY4" fmla="*/ 448012 h 900968"/>
                    <a:gd name="connsiteX5" fmla="*/ 651116 w 651116"/>
                    <a:gd name="connsiteY5" fmla="*/ 574782 h 900968"/>
                    <a:gd name="connsiteX6" fmla="*/ 601132 w 651116"/>
                    <a:gd name="connsiteY6" fmla="*/ 760433 h 900968"/>
                    <a:gd name="connsiteX7" fmla="*/ 403012 w 651116"/>
                    <a:gd name="connsiteY7" fmla="*/ 897593 h 900968"/>
                    <a:gd name="connsiteX8" fmla="*/ 402692 w 651116"/>
                    <a:gd name="connsiteY8" fmla="*/ 900968 h 900968"/>
                    <a:gd name="connsiteX9" fmla="*/ 334432 w 651116"/>
                    <a:gd name="connsiteY9" fmla="*/ 882352 h 900968"/>
                    <a:gd name="connsiteX10" fmla="*/ 334432 w 651116"/>
                    <a:gd name="connsiteY10" fmla="*/ 821392 h 900968"/>
                    <a:gd name="connsiteX11" fmla="*/ 281092 w 651116"/>
                    <a:gd name="connsiteY11" fmla="*/ 790912 h 900968"/>
                    <a:gd name="connsiteX12" fmla="*/ 311572 w 651116"/>
                    <a:gd name="connsiteY12" fmla="*/ 722332 h 900968"/>
                    <a:gd name="connsiteX13" fmla="*/ 281092 w 651116"/>
                    <a:gd name="connsiteY13" fmla="*/ 646132 h 900968"/>
                    <a:gd name="connsiteX14" fmla="*/ 166792 w 651116"/>
                    <a:gd name="connsiteY14" fmla="*/ 600412 h 900968"/>
                    <a:gd name="connsiteX15" fmla="*/ 128692 w 651116"/>
                    <a:gd name="connsiteY15" fmla="*/ 470872 h 900968"/>
                    <a:gd name="connsiteX16" fmla="*/ 6772 w 651116"/>
                    <a:gd name="connsiteY16" fmla="*/ 417532 h 900968"/>
                    <a:gd name="connsiteX17" fmla="*/ 0 w 651116"/>
                    <a:gd name="connsiteY17" fmla="*/ 394955 h 900968"/>
                    <a:gd name="connsiteX18" fmla="*/ 60112 w 651116"/>
                    <a:gd name="connsiteY18" fmla="*/ 234653 h 900968"/>
                    <a:gd name="connsiteX19" fmla="*/ 204892 w 651116"/>
                    <a:gd name="connsiteY19" fmla="*/ 287993 h 900968"/>
                    <a:gd name="connsiteX20" fmla="*/ 372532 w 651116"/>
                    <a:gd name="connsiteY20" fmla="*/ 242273 h 900968"/>
                    <a:gd name="connsiteX21" fmla="*/ 342052 w 651116"/>
                    <a:gd name="connsiteY21" fmla="*/ 6053 h 900968"/>
                    <a:gd name="connsiteX22" fmla="*/ 363236 w 651116"/>
                    <a:gd name="connsiteY22" fmla="*/ 0 h 900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51116" h="900968">
                      <a:moveTo>
                        <a:pt x="363236" y="0"/>
                      </a:moveTo>
                      <a:lnTo>
                        <a:pt x="479212" y="127972"/>
                      </a:lnTo>
                      <a:lnTo>
                        <a:pt x="486832" y="257512"/>
                      </a:lnTo>
                      <a:lnTo>
                        <a:pt x="578272" y="280372"/>
                      </a:lnTo>
                      <a:lnTo>
                        <a:pt x="631612" y="448012"/>
                      </a:lnTo>
                      <a:lnTo>
                        <a:pt x="651116" y="574782"/>
                      </a:lnTo>
                      <a:lnTo>
                        <a:pt x="601132" y="760433"/>
                      </a:lnTo>
                      <a:lnTo>
                        <a:pt x="403012" y="897593"/>
                      </a:lnTo>
                      <a:lnTo>
                        <a:pt x="402692" y="900968"/>
                      </a:lnTo>
                      <a:lnTo>
                        <a:pt x="334432" y="882352"/>
                      </a:lnTo>
                      <a:lnTo>
                        <a:pt x="334432" y="821392"/>
                      </a:lnTo>
                      <a:lnTo>
                        <a:pt x="281092" y="790912"/>
                      </a:lnTo>
                      <a:lnTo>
                        <a:pt x="311572" y="722332"/>
                      </a:lnTo>
                      <a:lnTo>
                        <a:pt x="281092" y="646132"/>
                      </a:lnTo>
                      <a:lnTo>
                        <a:pt x="166792" y="600412"/>
                      </a:lnTo>
                      <a:lnTo>
                        <a:pt x="128692" y="470872"/>
                      </a:lnTo>
                      <a:lnTo>
                        <a:pt x="6772" y="417532"/>
                      </a:lnTo>
                      <a:lnTo>
                        <a:pt x="0" y="394955"/>
                      </a:lnTo>
                      <a:lnTo>
                        <a:pt x="60112" y="234653"/>
                      </a:lnTo>
                      <a:lnTo>
                        <a:pt x="204892" y="287993"/>
                      </a:lnTo>
                      <a:lnTo>
                        <a:pt x="372532" y="242273"/>
                      </a:lnTo>
                      <a:lnTo>
                        <a:pt x="342052" y="6053"/>
                      </a:lnTo>
                      <a:lnTo>
                        <a:pt x="3632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D68699C6-3C70-4182-9D28-F8CC4E61B453}"/>
                    </a:ext>
                  </a:extLst>
                </p:cNvPr>
                <p:cNvSpPr/>
                <p:nvPr/>
              </p:nvSpPr>
              <p:spPr>
                <a:xfrm>
                  <a:off x="45262800" y="-11049000"/>
                  <a:ext cx="266700" cy="800100"/>
                </a:xfrm>
                <a:custGeom>
                  <a:avLst/>
                  <a:gdLst>
                    <a:gd name="connsiteX0" fmla="*/ 190500 w 266700"/>
                    <a:gd name="connsiteY0" fmla="*/ 0 h 800100"/>
                    <a:gd name="connsiteX1" fmla="*/ 266700 w 266700"/>
                    <a:gd name="connsiteY1" fmla="*/ 171450 h 800100"/>
                    <a:gd name="connsiteX2" fmla="*/ 266700 w 266700"/>
                    <a:gd name="connsiteY2" fmla="*/ 552450 h 800100"/>
                    <a:gd name="connsiteX3" fmla="*/ 228600 w 266700"/>
                    <a:gd name="connsiteY3" fmla="*/ 800100 h 800100"/>
                    <a:gd name="connsiteX4" fmla="*/ 114300 w 266700"/>
                    <a:gd name="connsiteY4" fmla="*/ 781050 h 800100"/>
                    <a:gd name="connsiteX5" fmla="*/ 114300 w 266700"/>
                    <a:gd name="connsiteY5" fmla="*/ 781050 h 800100"/>
                    <a:gd name="connsiteX6" fmla="*/ 19050 w 266700"/>
                    <a:gd name="connsiteY6" fmla="*/ 419100 h 800100"/>
                    <a:gd name="connsiteX7" fmla="*/ 0 w 266700"/>
                    <a:gd name="connsiteY7" fmla="*/ 114300 h 800100"/>
                    <a:gd name="connsiteX8" fmla="*/ 0 w 266700"/>
                    <a:gd name="connsiteY8" fmla="*/ 19050 h 800100"/>
                    <a:gd name="connsiteX9" fmla="*/ 133350 w 266700"/>
                    <a:gd name="connsiteY9" fmla="*/ 76200 h 800100"/>
                    <a:gd name="connsiteX10" fmla="*/ 190500 w 266700"/>
                    <a:gd name="connsiteY10" fmla="*/ 0 h 80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6700" h="800100">
                      <a:moveTo>
                        <a:pt x="190500" y="0"/>
                      </a:moveTo>
                      <a:lnTo>
                        <a:pt x="266700" y="171450"/>
                      </a:lnTo>
                      <a:lnTo>
                        <a:pt x="266700" y="552450"/>
                      </a:lnTo>
                      <a:lnTo>
                        <a:pt x="228600" y="800100"/>
                      </a:lnTo>
                      <a:lnTo>
                        <a:pt x="114300" y="781050"/>
                      </a:lnTo>
                      <a:lnTo>
                        <a:pt x="114300" y="781050"/>
                      </a:lnTo>
                      <a:lnTo>
                        <a:pt x="19050" y="419100"/>
                      </a:lnTo>
                      <a:lnTo>
                        <a:pt x="0" y="114300"/>
                      </a:lnTo>
                      <a:lnTo>
                        <a:pt x="0" y="19050"/>
                      </a:lnTo>
                      <a:lnTo>
                        <a:pt x="133350" y="76200"/>
                      </a:lnTo>
                      <a:lnTo>
                        <a:pt x="1905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3A5F0E1C-2612-4C78-8600-8E26DA6D37CB}"/>
                    </a:ext>
                  </a:extLst>
                </p:cNvPr>
                <p:cNvSpPr/>
                <p:nvPr/>
              </p:nvSpPr>
              <p:spPr>
                <a:xfrm>
                  <a:off x="45739048" y="-10062497"/>
                  <a:ext cx="377192" cy="543226"/>
                </a:xfrm>
                <a:custGeom>
                  <a:avLst/>
                  <a:gdLst>
                    <a:gd name="connsiteX0" fmla="*/ 51100 w 377192"/>
                    <a:gd name="connsiteY0" fmla="*/ 0 h 543226"/>
                    <a:gd name="connsiteX1" fmla="*/ 110492 w 377192"/>
                    <a:gd name="connsiteY1" fmla="*/ 103157 h 543226"/>
                    <a:gd name="connsiteX2" fmla="*/ 224792 w 377192"/>
                    <a:gd name="connsiteY2" fmla="*/ 118397 h 543226"/>
                    <a:gd name="connsiteX3" fmla="*/ 346712 w 377192"/>
                    <a:gd name="connsiteY3" fmla="*/ 270797 h 543226"/>
                    <a:gd name="connsiteX4" fmla="*/ 377192 w 377192"/>
                    <a:gd name="connsiteY4" fmla="*/ 407957 h 543226"/>
                    <a:gd name="connsiteX5" fmla="*/ 362488 w 377192"/>
                    <a:gd name="connsiteY5" fmla="*/ 543226 h 543226"/>
                    <a:gd name="connsiteX6" fmla="*/ 95252 w 377192"/>
                    <a:gd name="connsiteY6" fmla="*/ 480347 h 543226"/>
                    <a:gd name="connsiteX7" fmla="*/ 19052 w 377192"/>
                    <a:gd name="connsiteY7" fmla="*/ 232697 h 543226"/>
                    <a:gd name="connsiteX8" fmla="*/ 0 w 377192"/>
                    <a:gd name="connsiteY8" fmla="*/ 80297 h 543226"/>
                    <a:gd name="connsiteX9" fmla="*/ 51100 w 377192"/>
                    <a:gd name="connsiteY9" fmla="*/ 0 h 543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77192" h="543226">
                      <a:moveTo>
                        <a:pt x="51100" y="0"/>
                      </a:moveTo>
                      <a:lnTo>
                        <a:pt x="110492" y="103157"/>
                      </a:lnTo>
                      <a:lnTo>
                        <a:pt x="224792" y="118397"/>
                      </a:lnTo>
                      <a:lnTo>
                        <a:pt x="346712" y="270797"/>
                      </a:lnTo>
                      <a:lnTo>
                        <a:pt x="377192" y="407957"/>
                      </a:lnTo>
                      <a:lnTo>
                        <a:pt x="362488" y="543226"/>
                      </a:lnTo>
                      <a:lnTo>
                        <a:pt x="95252" y="480347"/>
                      </a:lnTo>
                      <a:lnTo>
                        <a:pt x="19052" y="232697"/>
                      </a:lnTo>
                      <a:lnTo>
                        <a:pt x="0" y="80297"/>
                      </a:lnTo>
                      <a:lnTo>
                        <a:pt x="511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CC9E65CC-62E7-4627-B1BB-2866F23F102C}"/>
                    </a:ext>
                  </a:extLst>
                </p:cNvPr>
                <p:cNvSpPr/>
                <p:nvPr/>
              </p:nvSpPr>
              <p:spPr>
                <a:xfrm>
                  <a:off x="45790148" y="-10191750"/>
                  <a:ext cx="539452" cy="685800"/>
                </a:xfrm>
                <a:custGeom>
                  <a:avLst/>
                  <a:gdLst>
                    <a:gd name="connsiteX0" fmla="*/ 82252 w 539452"/>
                    <a:gd name="connsiteY0" fmla="*/ 0 h 685800"/>
                    <a:gd name="connsiteX1" fmla="*/ 215604 w 539452"/>
                    <a:gd name="connsiteY1" fmla="*/ 57150 h 685800"/>
                    <a:gd name="connsiteX2" fmla="*/ 463252 w 539452"/>
                    <a:gd name="connsiteY2" fmla="*/ 114300 h 685800"/>
                    <a:gd name="connsiteX3" fmla="*/ 539452 w 539452"/>
                    <a:gd name="connsiteY3" fmla="*/ 342900 h 685800"/>
                    <a:gd name="connsiteX4" fmla="*/ 539452 w 539452"/>
                    <a:gd name="connsiteY4" fmla="*/ 533400 h 685800"/>
                    <a:gd name="connsiteX5" fmla="*/ 368004 w 539452"/>
                    <a:gd name="connsiteY5" fmla="*/ 685800 h 685800"/>
                    <a:gd name="connsiteX6" fmla="*/ 311388 w 539452"/>
                    <a:gd name="connsiteY6" fmla="*/ 672479 h 685800"/>
                    <a:gd name="connsiteX7" fmla="*/ 326092 w 539452"/>
                    <a:gd name="connsiteY7" fmla="*/ 537210 h 685800"/>
                    <a:gd name="connsiteX8" fmla="*/ 295612 w 539452"/>
                    <a:gd name="connsiteY8" fmla="*/ 400050 h 685800"/>
                    <a:gd name="connsiteX9" fmla="*/ 173692 w 539452"/>
                    <a:gd name="connsiteY9" fmla="*/ 247650 h 685800"/>
                    <a:gd name="connsiteX10" fmla="*/ 59392 w 539452"/>
                    <a:gd name="connsiteY10" fmla="*/ 232410 h 685800"/>
                    <a:gd name="connsiteX11" fmla="*/ 0 w 539452"/>
                    <a:gd name="connsiteY11" fmla="*/ 129253 h 685800"/>
                    <a:gd name="connsiteX12" fmla="*/ 82252 w 539452"/>
                    <a:gd name="connsiteY12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39452" h="685800">
                      <a:moveTo>
                        <a:pt x="82252" y="0"/>
                      </a:moveTo>
                      <a:lnTo>
                        <a:pt x="215604" y="57150"/>
                      </a:lnTo>
                      <a:lnTo>
                        <a:pt x="463252" y="114300"/>
                      </a:lnTo>
                      <a:lnTo>
                        <a:pt x="539452" y="342900"/>
                      </a:lnTo>
                      <a:lnTo>
                        <a:pt x="539452" y="533400"/>
                      </a:lnTo>
                      <a:lnTo>
                        <a:pt x="368004" y="685800"/>
                      </a:lnTo>
                      <a:lnTo>
                        <a:pt x="311388" y="672479"/>
                      </a:lnTo>
                      <a:lnTo>
                        <a:pt x="326092" y="537210"/>
                      </a:lnTo>
                      <a:lnTo>
                        <a:pt x="295612" y="400050"/>
                      </a:lnTo>
                      <a:lnTo>
                        <a:pt x="173692" y="247650"/>
                      </a:lnTo>
                      <a:lnTo>
                        <a:pt x="59392" y="232410"/>
                      </a:lnTo>
                      <a:lnTo>
                        <a:pt x="0" y="129253"/>
                      </a:lnTo>
                      <a:lnTo>
                        <a:pt x="822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8BE9C51F-F3C4-4037-97A5-9EB739437E07}"/>
                    </a:ext>
                  </a:extLst>
                </p:cNvPr>
                <p:cNvSpPr/>
                <p:nvPr/>
              </p:nvSpPr>
              <p:spPr>
                <a:xfrm>
                  <a:off x="40424100" y="2571750"/>
                  <a:ext cx="533400" cy="819150"/>
                </a:xfrm>
                <a:custGeom>
                  <a:avLst/>
                  <a:gdLst>
                    <a:gd name="connsiteX0" fmla="*/ 533400 w 533400"/>
                    <a:gd name="connsiteY0" fmla="*/ 0 h 819150"/>
                    <a:gd name="connsiteX1" fmla="*/ 285750 w 533400"/>
                    <a:gd name="connsiteY1" fmla="*/ 171450 h 819150"/>
                    <a:gd name="connsiteX2" fmla="*/ 95250 w 533400"/>
                    <a:gd name="connsiteY2" fmla="*/ 171450 h 819150"/>
                    <a:gd name="connsiteX3" fmla="*/ 0 w 533400"/>
                    <a:gd name="connsiteY3" fmla="*/ 400050 h 819150"/>
                    <a:gd name="connsiteX4" fmla="*/ 95250 w 533400"/>
                    <a:gd name="connsiteY4" fmla="*/ 514350 h 819150"/>
                    <a:gd name="connsiteX5" fmla="*/ 57150 w 533400"/>
                    <a:gd name="connsiteY5" fmla="*/ 666750 h 819150"/>
                    <a:gd name="connsiteX6" fmla="*/ 95250 w 533400"/>
                    <a:gd name="connsiteY6" fmla="*/ 762000 h 819150"/>
                    <a:gd name="connsiteX7" fmla="*/ 266700 w 533400"/>
                    <a:gd name="connsiteY7" fmla="*/ 819150 h 819150"/>
                    <a:gd name="connsiteX8" fmla="*/ 342900 w 533400"/>
                    <a:gd name="connsiteY8" fmla="*/ 609600 h 819150"/>
                    <a:gd name="connsiteX9" fmla="*/ 342900 w 533400"/>
                    <a:gd name="connsiteY9" fmla="*/ 361950 h 819150"/>
                    <a:gd name="connsiteX10" fmla="*/ 476250 w 533400"/>
                    <a:gd name="connsiteY10" fmla="*/ 152400 h 819150"/>
                    <a:gd name="connsiteX11" fmla="*/ 533400 w 533400"/>
                    <a:gd name="connsiteY11" fmla="*/ 0 h 819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3400" h="819150">
                      <a:moveTo>
                        <a:pt x="533400" y="0"/>
                      </a:moveTo>
                      <a:lnTo>
                        <a:pt x="285750" y="171450"/>
                      </a:lnTo>
                      <a:lnTo>
                        <a:pt x="95250" y="171450"/>
                      </a:lnTo>
                      <a:lnTo>
                        <a:pt x="0" y="400050"/>
                      </a:lnTo>
                      <a:lnTo>
                        <a:pt x="95250" y="514350"/>
                      </a:lnTo>
                      <a:lnTo>
                        <a:pt x="57150" y="666750"/>
                      </a:lnTo>
                      <a:lnTo>
                        <a:pt x="95250" y="762000"/>
                      </a:lnTo>
                      <a:lnTo>
                        <a:pt x="266700" y="819150"/>
                      </a:lnTo>
                      <a:lnTo>
                        <a:pt x="342900" y="609600"/>
                      </a:lnTo>
                      <a:lnTo>
                        <a:pt x="342900" y="361950"/>
                      </a:lnTo>
                      <a:lnTo>
                        <a:pt x="476250" y="152400"/>
                      </a:lnTo>
                      <a:lnTo>
                        <a:pt x="5334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4A9BAE52-2DE9-494F-BEDF-434A58D7A17F}"/>
                    </a:ext>
                  </a:extLst>
                </p:cNvPr>
                <p:cNvSpPr/>
                <p:nvPr/>
              </p:nvSpPr>
              <p:spPr>
                <a:xfrm>
                  <a:off x="58818780" y="-11468100"/>
                  <a:ext cx="10713716" cy="9281160"/>
                </a:xfrm>
                <a:custGeom>
                  <a:avLst/>
                  <a:gdLst>
                    <a:gd name="connsiteX0" fmla="*/ 2103120 w 10713716"/>
                    <a:gd name="connsiteY0" fmla="*/ 9121140 h 9281160"/>
                    <a:gd name="connsiteX1" fmla="*/ 2057400 w 10713716"/>
                    <a:gd name="connsiteY1" fmla="*/ 9227820 h 9281160"/>
                    <a:gd name="connsiteX2" fmla="*/ 1973580 w 10713716"/>
                    <a:gd name="connsiteY2" fmla="*/ 9281160 h 9281160"/>
                    <a:gd name="connsiteX3" fmla="*/ 1950720 w 10713716"/>
                    <a:gd name="connsiteY3" fmla="*/ 9212580 h 9281160"/>
                    <a:gd name="connsiteX4" fmla="*/ 2034540 w 10713716"/>
                    <a:gd name="connsiteY4" fmla="*/ 9174480 h 9281160"/>
                    <a:gd name="connsiteX5" fmla="*/ 1478280 w 10713716"/>
                    <a:gd name="connsiteY5" fmla="*/ 9044940 h 9281160"/>
                    <a:gd name="connsiteX6" fmla="*/ 1668780 w 10713716"/>
                    <a:gd name="connsiteY6" fmla="*/ 9083040 h 9281160"/>
                    <a:gd name="connsiteX7" fmla="*/ 1699260 w 10713716"/>
                    <a:gd name="connsiteY7" fmla="*/ 9189720 h 9281160"/>
                    <a:gd name="connsiteX8" fmla="*/ 1524000 w 10713716"/>
                    <a:gd name="connsiteY8" fmla="*/ 9182100 h 9281160"/>
                    <a:gd name="connsiteX9" fmla="*/ 2263140 w 10713716"/>
                    <a:gd name="connsiteY9" fmla="*/ 8641080 h 9281160"/>
                    <a:gd name="connsiteX10" fmla="*/ 2339340 w 10713716"/>
                    <a:gd name="connsiteY10" fmla="*/ 8717280 h 9281160"/>
                    <a:gd name="connsiteX11" fmla="*/ 2491740 w 10713716"/>
                    <a:gd name="connsiteY11" fmla="*/ 8717280 h 9281160"/>
                    <a:gd name="connsiteX12" fmla="*/ 2369820 w 10713716"/>
                    <a:gd name="connsiteY12" fmla="*/ 8839200 h 9281160"/>
                    <a:gd name="connsiteX13" fmla="*/ 2446020 w 10713716"/>
                    <a:gd name="connsiteY13" fmla="*/ 8877300 h 9281160"/>
                    <a:gd name="connsiteX14" fmla="*/ 2392680 w 10713716"/>
                    <a:gd name="connsiteY14" fmla="*/ 8953500 h 9281160"/>
                    <a:gd name="connsiteX15" fmla="*/ 2179320 w 10713716"/>
                    <a:gd name="connsiteY15" fmla="*/ 9022080 h 9281160"/>
                    <a:gd name="connsiteX16" fmla="*/ 2133600 w 10713716"/>
                    <a:gd name="connsiteY16" fmla="*/ 8839200 h 9281160"/>
                    <a:gd name="connsiteX17" fmla="*/ 2026920 w 10713716"/>
                    <a:gd name="connsiteY17" fmla="*/ 8740140 h 9281160"/>
                    <a:gd name="connsiteX18" fmla="*/ 2773680 w 10713716"/>
                    <a:gd name="connsiteY18" fmla="*/ 8199120 h 9281160"/>
                    <a:gd name="connsiteX19" fmla="*/ 2910840 w 10713716"/>
                    <a:gd name="connsiteY19" fmla="*/ 8252460 h 9281160"/>
                    <a:gd name="connsiteX20" fmla="*/ 2926080 w 10713716"/>
                    <a:gd name="connsiteY20" fmla="*/ 8343900 h 9281160"/>
                    <a:gd name="connsiteX21" fmla="*/ 2689860 w 10713716"/>
                    <a:gd name="connsiteY21" fmla="*/ 8313420 h 9281160"/>
                    <a:gd name="connsiteX22" fmla="*/ 4408172 w 10713716"/>
                    <a:gd name="connsiteY22" fmla="*/ 7162800 h 9281160"/>
                    <a:gd name="connsiteX23" fmla="*/ 4655820 w 10713716"/>
                    <a:gd name="connsiteY23" fmla="*/ 7391400 h 9281160"/>
                    <a:gd name="connsiteX24" fmla="*/ 4674868 w 10713716"/>
                    <a:gd name="connsiteY24" fmla="*/ 7505700 h 9281160"/>
                    <a:gd name="connsiteX25" fmla="*/ 4560572 w 10713716"/>
                    <a:gd name="connsiteY25" fmla="*/ 7581900 h 9281160"/>
                    <a:gd name="connsiteX26" fmla="*/ 4370068 w 10713716"/>
                    <a:gd name="connsiteY26" fmla="*/ 7562850 h 9281160"/>
                    <a:gd name="connsiteX27" fmla="*/ 4255772 w 10713716"/>
                    <a:gd name="connsiteY27" fmla="*/ 7696200 h 9281160"/>
                    <a:gd name="connsiteX28" fmla="*/ 4046220 w 10713716"/>
                    <a:gd name="connsiteY28" fmla="*/ 7829550 h 9281160"/>
                    <a:gd name="connsiteX29" fmla="*/ 3836668 w 10713716"/>
                    <a:gd name="connsiteY29" fmla="*/ 8001000 h 9281160"/>
                    <a:gd name="connsiteX30" fmla="*/ 3684268 w 10713716"/>
                    <a:gd name="connsiteY30" fmla="*/ 7886700 h 9281160"/>
                    <a:gd name="connsiteX31" fmla="*/ 3741420 w 10713716"/>
                    <a:gd name="connsiteY31" fmla="*/ 7753350 h 9281160"/>
                    <a:gd name="connsiteX32" fmla="*/ 3589020 w 10713716"/>
                    <a:gd name="connsiteY32" fmla="*/ 7600950 h 9281160"/>
                    <a:gd name="connsiteX33" fmla="*/ 3665220 w 10713716"/>
                    <a:gd name="connsiteY33" fmla="*/ 7505700 h 9281160"/>
                    <a:gd name="connsiteX34" fmla="*/ 4065268 w 10713716"/>
                    <a:gd name="connsiteY34" fmla="*/ 7391400 h 9281160"/>
                    <a:gd name="connsiteX35" fmla="*/ 2354580 w 10713716"/>
                    <a:gd name="connsiteY35" fmla="*/ 4511040 h 9281160"/>
                    <a:gd name="connsiteX36" fmla="*/ 2560320 w 10713716"/>
                    <a:gd name="connsiteY36" fmla="*/ 4671060 h 9281160"/>
                    <a:gd name="connsiteX37" fmla="*/ 2598420 w 10713716"/>
                    <a:gd name="connsiteY37" fmla="*/ 4785360 h 9281160"/>
                    <a:gd name="connsiteX38" fmla="*/ 2849880 w 10713716"/>
                    <a:gd name="connsiteY38" fmla="*/ 4922520 h 9281160"/>
                    <a:gd name="connsiteX39" fmla="*/ 3078480 w 10713716"/>
                    <a:gd name="connsiteY39" fmla="*/ 4922520 h 9281160"/>
                    <a:gd name="connsiteX40" fmla="*/ 3406140 w 10713716"/>
                    <a:gd name="connsiteY40" fmla="*/ 4907280 h 9281160"/>
                    <a:gd name="connsiteX41" fmla="*/ 3627120 w 10713716"/>
                    <a:gd name="connsiteY41" fmla="*/ 4770120 h 9281160"/>
                    <a:gd name="connsiteX42" fmla="*/ 3474720 w 10713716"/>
                    <a:gd name="connsiteY42" fmla="*/ 5113020 h 9281160"/>
                    <a:gd name="connsiteX43" fmla="*/ 3322320 w 10713716"/>
                    <a:gd name="connsiteY43" fmla="*/ 5181600 h 9281160"/>
                    <a:gd name="connsiteX44" fmla="*/ 3238500 w 10713716"/>
                    <a:gd name="connsiteY44" fmla="*/ 5097780 h 9281160"/>
                    <a:gd name="connsiteX45" fmla="*/ 3032760 w 10713716"/>
                    <a:gd name="connsiteY45" fmla="*/ 5158740 h 9281160"/>
                    <a:gd name="connsiteX46" fmla="*/ 2956560 w 10713716"/>
                    <a:gd name="connsiteY46" fmla="*/ 5364480 h 9281160"/>
                    <a:gd name="connsiteX47" fmla="*/ 2766060 w 10713716"/>
                    <a:gd name="connsiteY47" fmla="*/ 5532120 h 9281160"/>
                    <a:gd name="connsiteX48" fmla="*/ 2484120 w 10713716"/>
                    <a:gd name="connsiteY48" fmla="*/ 5577840 h 9281160"/>
                    <a:gd name="connsiteX49" fmla="*/ 2171700 w 10713716"/>
                    <a:gd name="connsiteY49" fmla="*/ 5608320 h 9281160"/>
                    <a:gd name="connsiteX50" fmla="*/ 2034540 w 10713716"/>
                    <a:gd name="connsiteY50" fmla="*/ 5814060 h 9281160"/>
                    <a:gd name="connsiteX51" fmla="*/ 1973580 w 10713716"/>
                    <a:gd name="connsiteY51" fmla="*/ 5951220 h 9281160"/>
                    <a:gd name="connsiteX52" fmla="*/ 1866900 w 10713716"/>
                    <a:gd name="connsiteY52" fmla="*/ 5974080 h 9281160"/>
                    <a:gd name="connsiteX53" fmla="*/ 1684020 w 10713716"/>
                    <a:gd name="connsiteY53" fmla="*/ 6073140 h 9281160"/>
                    <a:gd name="connsiteX54" fmla="*/ 1562100 w 10713716"/>
                    <a:gd name="connsiteY54" fmla="*/ 6240780 h 9281160"/>
                    <a:gd name="connsiteX55" fmla="*/ 1447800 w 10713716"/>
                    <a:gd name="connsiteY55" fmla="*/ 6477000 h 9281160"/>
                    <a:gd name="connsiteX56" fmla="*/ 1493520 w 10713716"/>
                    <a:gd name="connsiteY56" fmla="*/ 6637020 h 9281160"/>
                    <a:gd name="connsiteX57" fmla="*/ 1417320 w 10713716"/>
                    <a:gd name="connsiteY57" fmla="*/ 6629400 h 9281160"/>
                    <a:gd name="connsiteX58" fmla="*/ 1348740 w 10713716"/>
                    <a:gd name="connsiteY58" fmla="*/ 6591300 h 9281160"/>
                    <a:gd name="connsiteX59" fmla="*/ 1295400 w 10713716"/>
                    <a:gd name="connsiteY59" fmla="*/ 6606540 h 9281160"/>
                    <a:gd name="connsiteX60" fmla="*/ 1203960 w 10713716"/>
                    <a:gd name="connsiteY60" fmla="*/ 6827520 h 9281160"/>
                    <a:gd name="connsiteX61" fmla="*/ 1211580 w 10713716"/>
                    <a:gd name="connsiteY61" fmla="*/ 6949440 h 9281160"/>
                    <a:gd name="connsiteX62" fmla="*/ 1173480 w 10713716"/>
                    <a:gd name="connsiteY62" fmla="*/ 7025640 h 9281160"/>
                    <a:gd name="connsiteX63" fmla="*/ 754380 w 10713716"/>
                    <a:gd name="connsiteY63" fmla="*/ 7132320 h 9281160"/>
                    <a:gd name="connsiteX64" fmla="*/ 632460 w 10713716"/>
                    <a:gd name="connsiteY64" fmla="*/ 7307580 h 9281160"/>
                    <a:gd name="connsiteX65" fmla="*/ 563880 w 10713716"/>
                    <a:gd name="connsiteY65" fmla="*/ 7330440 h 9281160"/>
                    <a:gd name="connsiteX66" fmla="*/ 533400 w 10713716"/>
                    <a:gd name="connsiteY66" fmla="*/ 7696200 h 9281160"/>
                    <a:gd name="connsiteX67" fmla="*/ 502920 w 10713716"/>
                    <a:gd name="connsiteY67" fmla="*/ 8115300 h 9281160"/>
                    <a:gd name="connsiteX68" fmla="*/ 457200 w 10713716"/>
                    <a:gd name="connsiteY68" fmla="*/ 8206740 h 9281160"/>
                    <a:gd name="connsiteX69" fmla="*/ 434340 w 10713716"/>
                    <a:gd name="connsiteY69" fmla="*/ 8077200 h 9281160"/>
                    <a:gd name="connsiteX70" fmla="*/ 441960 w 10713716"/>
                    <a:gd name="connsiteY70" fmla="*/ 7863840 h 9281160"/>
                    <a:gd name="connsiteX71" fmla="*/ 289560 w 10713716"/>
                    <a:gd name="connsiteY71" fmla="*/ 7856220 h 9281160"/>
                    <a:gd name="connsiteX72" fmla="*/ 137160 w 10713716"/>
                    <a:gd name="connsiteY72" fmla="*/ 7917180 h 9281160"/>
                    <a:gd name="connsiteX73" fmla="*/ 68580 w 10713716"/>
                    <a:gd name="connsiteY73" fmla="*/ 7772400 h 9281160"/>
                    <a:gd name="connsiteX74" fmla="*/ 99060 w 10713716"/>
                    <a:gd name="connsiteY74" fmla="*/ 7696200 h 9281160"/>
                    <a:gd name="connsiteX75" fmla="*/ 30480 w 10713716"/>
                    <a:gd name="connsiteY75" fmla="*/ 7490460 h 9281160"/>
                    <a:gd name="connsiteX76" fmla="*/ 0 w 10713716"/>
                    <a:gd name="connsiteY76" fmla="*/ 7452360 h 9281160"/>
                    <a:gd name="connsiteX77" fmla="*/ 22860 w 10713716"/>
                    <a:gd name="connsiteY77" fmla="*/ 7391400 h 9281160"/>
                    <a:gd name="connsiteX78" fmla="*/ 152400 w 10713716"/>
                    <a:gd name="connsiteY78" fmla="*/ 7368540 h 9281160"/>
                    <a:gd name="connsiteX79" fmla="*/ 228600 w 10713716"/>
                    <a:gd name="connsiteY79" fmla="*/ 7147560 h 9281160"/>
                    <a:gd name="connsiteX80" fmla="*/ 525780 w 10713716"/>
                    <a:gd name="connsiteY80" fmla="*/ 6972300 h 9281160"/>
                    <a:gd name="connsiteX81" fmla="*/ 601980 w 10713716"/>
                    <a:gd name="connsiteY81" fmla="*/ 6911340 h 9281160"/>
                    <a:gd name="connsiteX82" fmla="*/ 640080 w 10713716"/>
                    <a:gd name="connsiteY82" fmla="*/ 6835140 h 9281160"/>
                    <a:gd name="connsiteX83" fmla="*/ 883920 w 10713716"/>
                    <a:gd name="connsiteY83" fmla="*/ 6652260 h 9281160"/>
                    <a:gd name="connsiteX84" fmla="*/ 883920 w 10713716"/>
                    <a:gd name="connsiteY84" fmla="*/ 6598920 h 9281160"/>
                    <a:gd name="connsiteX85" fmla="*/ 1074420 w 10713716"/>
                    <a:gd name="connsiteY85" fmla="*/ 6461760 h 9281160"/>
                    <a:gd name="connsiteX86" fmla="*/ 1089660 w 10713716"/>
                    <a:gd name="connsiteY86" fmla="*/ 6286500 h 9281160"/>
                    <a:gd name="connsiteX87" fmla="*/ 1127760 w 10713716"/>
                    <a:gd name="connsiteY87" fmla="*/ 6172200 h 9281160"/>
                    <a:gd name="connsiteX88" fmla="*/ 1409700 w 10713716"/>
                    <a:gd name="connsiteY88" fmla="*/ 5875020 h 9281160"/>
                    <a:gd name="connsiteX89" fmla="*/ 1447800 w 10713716"/>
                    <a:gd name="connsiteY89" fmla="*/ 5737860 h 9281160"/>
                    <a:gd name="connsiteX90" fmla="*/ 1524000 w 10713716"/>
                    <a:gd name="connsiteY90" fmla="*/ 5631180 h 9281160"/>
                    <a:gd name="connsiteX91" fmla="*/ 1676400 w 10713716"/>
                    <a:gd name="connsiteY91" fmla="*/ 5524500 h 9281160"/>
                    <a:gd name="connsiteX92" fmla="*/ 1851660 w 10713716"/>
                    <a:gd name="connsiteY92" fmla="*/ 5303520 h 9281160"/>
                    <a:gd name="connsiteX93" fmla="*/ 1874520 w 10713716"/>
                    <a:gd name="connsiteY93" fmla="*/ 5067300 h 9281160"/>
                    <a:gd name="connsiteX94" fmla="*/ 1981200 w 10713716"/>
                    <a:gd name="connsiteY94" fmla="*/ 5006340 h 9281160"/>
                    <a:gd name="connsiteX95" fmla="*/ 2125980 w 10713716"/>
                    <a:gd name="connsiteY95" fmla="*/ 4709160 h 9281160"/>
                    <a:gd name="connsiteX96" fmla="*/ 2148840 w 10713716"/>
                    <a:gd name="connsiteY96" fmla="*/ 4594860 h 9281160"/>
                    <a:gd name="connsiteX97" fmla="*/ 10515604 w 10713716"/>
                    <a:gd name="connsiteY97" fmla="*/ 0 h 9281160"/>
                    <a:gd name="connsiteX98" fmla="*/ 10713716 w 10713716"/>
                    <a:gd name="connsiteY98" fmla="*/ 144780 h 9281160"/>
                    <a:gd name="connsiteX99" fmla="*/ 10690860 w 10713716"/>
                    <a:gd name="connsiteY99" fmla="*/ 304800 h 9281160"/>
                    <a:gd name="connsiteX100" fmla="*/ 10500356 w 10713716"/>
                    <a:gd name="connsiteY100" fmla="*/ 449580 h 9281160"/>
                    <a:gd name="connsiteX101" fmla="*/ 10500356 w 10713716"/>
                    <a:gd name="connsiteY101" fmla="*/ 563880 h 9281160"/>
                    <a:gd name="connsiteX102" fmla="*/ 10599420 w 10713716"/>
                    <a:gd name="connsiteY102" fmla="*/ 609600 h 9281160"/>
                    <a:gd name="connsiteX103" fmla="*/ 10675620 w 10713716"/>
                    <a:gd name="connsiteY103" fmla="*/ 716280 h 9281160"/>
                    <a:gd name="connsiteX104" fmla="*/ 10568940 w 10713716"/>
                    <a:gd name="connsiteY104" fmla="*/ 944880 h 9281160"/>
                    <a:gd name="connsiteX105" fmla="*/ 10386060 w 10713716"/>
                    <a:gd name="connsiteY105" fmla="*/ 1005840 h 9281160"/>
                    <a:gd name="connsiteX106" fmla="*/ 10309860 w 10713716"/>
                    <a:gd name="connsiteY106" fmla="*/ 937260 h 9281160"/>
                    <a:gd name="connsiteX107" fmla="*/ 9845044 w 10713716"/>
                    <a:gd name="connsiteY107" fmla="*/ 1021080 h 9281160"/>
                    <a:gd name="connsiteX108" fmla="*/ 9486900 w 10713716"/>
                    <a:gd name="connsiteY108" fmla="*/ 1303020 h 9281160"/>
                    <a:gd name="connsiteX109" fmla="*/ 9281156 w 10713716"/>
                    <a:gd name="connsiteY109" fmla="*/ 1386840 h 9281160"/>
                    <a:gd name="connsiteX110" fmla="*/ 8892540 w 10713716"/>
                    <a:gd name="connsiteY110" fmla="*/ 1501140 h 9281160"/>
                    <a:gd name="connsiteX111" fmla="*/ 8602980 w 10713716"/>
                    <a:gd name="connsiteY111" fmla="*/ 1737360 h 9281160"/>
                    <a:gd name="connsiteX112" fmla="*/ 8328660 w 10713716"/>
                    <a:gd name="connsiteY112" fmla="*/ 1889760 h 9281160"/>
                    <a:gd name="connsiteX113" fmla="*/ 7871460 w 10713716"/>
                    <a:gd name="connsiteY113" fmla="*/ 2423160 h 9281160"/>
                    <a:gd name="connsiteX114" fmla="*/ 7802880 w 10713716"/>
                    <a:gd name="connsiteY114" fmla="*/ 2468880 h 9281160"/>
                    <a:gd name="connsiteX115" fmla="*/ 7673340 w 10713716"/>
                    <a:gd name="connsiteY115" fmla="*/ 2575560 h 9281160"/>
                    <a:gd name="connsiteX116" fmla="*/ 7513320 w 10713716"/>
                    <a:gd name="connsiteY116" fmla="*/ 2590800 h 9281160"/>
                    <a:gd name="connsiteX117" fmla="*/ 7307580 w 10713716"/>
                    <a:gd name="connsiteY117" fmla="*/ 2644140 h 9281160"/>
                    <a:gd name="connsiteX118" fmla="*/ 7147560 w 10713716"/>
                    <a:gd name="connsiteY118" fmla="*/ 2499360 h 9281160"/>
                    <a:gd name="connsiteX119" fmla="*/ 7147560 w 10713716"/>
                    <a:gd name="connsiteY119" fmla="*/ 2400300 h 9281160"/>
                    <a:gd name="connsiteX120" fmla="*/ 7063740 w 10713716"/>
                    <a:gd name="connsiteY120" fmla="*/ 2362200 h 9281160"/>
                    <a:gd name="connsiteX121" fmla="*/ 6941820 w 10713716"/>
                    <a:gd name="connsiteY121" fmla="*/ 2423160 h 9281160"/>
                    <a:gd name="connsiteX122" fmla="*/ 6827520 w 10713716"/>
                    <a:gd name="connsiteY122" fmla="*/ 2560320 h 9281160"/>
                    <a:gd name="connsiteX123" fmla="*/ 6781800 w 10713716"/>
                    <a:gd name="connsiteY123" fmla="*/ 2682240 h 9281160"/>
                    <a:gd name="connsiteX124" fmla="*/ 6911340 w 10713716"/>
                    <a:gd name="connsiteY124" fmla="*/ 2758440 h 9281160"/>
                    <a:gd name="connsiteX125" fmla="*/ 6637020 w 10713716"/>
                    <a:gd name="connsiteY125" fmla="*/ 3223260 h 9281160"/>
                    <a:gd name="connsiteX126" fmla="*/ 6568440 w 10713716"/>
                    <a:gd name="connsiteY126" fmla="*/ 3253740 h 9281160"/>
                    <a:gd name="connsiteX127" fmla="*/ 6438900 w 10713716"/>
                    <a:gd name="connsiteY127" fmla="*/ 3276600 h 9281160"/>
                    <a:gd name="connsiteX128" fmla="*/ 6431280 w 10713716"/>
                    <a:gd name="connsiteY128" fmla="*/ 3360420 h 9281160"/>
                    <a:gd name="connsiteX129" fmla="*/ 6347460 w 10713716"/>
                    <a:gd name="connsiteY129" fmla="*/ 3360420 h 9281160"/>
                    <a:gd name="connsiteX130" fmla="*/ 6195060 w 10713716"/>
                    <a:gd name="connsiteY130" fmla="*/ 3436620 h 9281160"/>
                    <a:gd name="connsiteX131" fmla="*/ 6088380 w 10713716"/>
                    <a:gd name="connsiteY131" fmla="*/ 3520440 h 9281160"/>
                    <a:gd name="connsiteX132" fmla="*/ 6027420 w 10713716"/>
                    <a:gd name="connsiteY132" fmla="*/ 3634740 h 9281160"/>
                    <a:gd name="connsiteX133" fmla="*/ 5935980 w 10713716"/>
                    <a:gd name="connsiteY133" fmla="*/ 3649980 h 9281160"/>
                    <a:gd name="connsiteX134" fmla="*/ 5836920 w 10713716"/>
                    <a:gd name="connsiteY134" fmla="*/ 3817620 h 9281160"/>
                    <a:gd name="connsiteX135" fmla="*/ 5715000 w 10713716"/>
                    <a:gd name="connsiteY135" fmla="*/ 4023360 h 9281160"/>
                    <a:gd name="connsiteX136" fmla="*/ 5692140 w 10713716"/>
                    <a:gd name="connsiteY136" fmla="*/ 4152900 h 9281160"/>
                    <a:gd name="connsiteX137" fmla="*/ 5516880 w 10713716"/>
                    <a:gd name="connsiteY137" fmla="*/ 4282440 h 9281160"/>
                    <a:gd name="connsiteX138" fmla="*/ 5341620 w 10713716"/>
                    <a:gd name="connsiteY138" fmla="*/ 4312920 h 9281160"/>
                    <a:gd name="connsiteX139" fmla="*/ 5196840 w 10713716"/>
                    <a:gd name="connsiteY139" fmla="*/ 4282440 h 9281160"/>
                    <a:gd name="connsiteX140" fmla="*/ 4914900 w 10713716"/>
                    <a:gd name="connsiteY140" fmla="*/ 4671060 h 9281160"/>
                    <a:gd name="connsiteX141" fmla="*/ 4884420 w 10713716"/>
                    <a:gd name="connsiteY141" fmla="*/ 4831080 h 9281160"/>
                    <a:gd name="connsiteX142" fmla="*/ 4716780 w 10713716"/>
                    <a:gd name="connsiteY142" fmla="*/ 4899660 h 9281160"/>
                    <a:gd name="connsiteX143" fmla="*/ 4587240 w 10713716"/>
                    <a:gd name="connsiteY143" fmla="*/ 4869180 h 9281160"/>
                    <a:gd name="connsiteX144" fmla="*/ 4495800 w 10713716"/>
                    <a:gd name="connsiteY144" fmla="*/ 4808220 h 9281160"/>
                    <a:gd name="connsiteX145" fmla="*/ 4518660 w 10713716"/>
                    <a:gd name="connsiteY145" fmla="*/ 4610100 h 9281160"/>
                    <a:gd name="connsiteX146" fmla="*/ 4602480 w 10713716"/>
                    <a:gd name="connsiteY146" fmla="*/ 4503420 h 9281160"/>
                    <a:gd name="connsiteX147" fmla="*/ 4655820 w 10713716"/>
                    <a:gd name="connsiteY147" fmla="*/ 4488180 h 9281160"/>
                    <a:gd name="connsiteX148" fmla="*/ 4777740 w 10713716"/>
                    <a:gd name="connsiteY148" fmla="*/ 4389120 h 9281160"/>
                    <a:gd name="connsiteX149" fmla="*/ 4785360 w 10713716"/>
                    <a:gd name="connsiteY149" fmla="*/ 4320540 h 9281160"/>
                    <a:gd name="connsiteX150" fmla="*/ 4716780 w 10713716"/>
                    <a:gd name="connsiteY150" fmla="*/ 4213860 h 9281160"/>
                    <a:gd name="connsiteX151" fmla="*/ 4739640 w 10713716"/>
                    <a:gd name="connsiteY151" fmla="*/ 4053840 h 9281160"/>
                    <a:gd name="connsiteX152" fmla="*/ 4800600 w 10713716"/>
                    <a:gd name="connsiteY152" fmla="*/ 4198620 h 9281160"/>
                    <a:gd name="connsiteX153" fmla="*/ 4869180 w 10713716"/>
                    <a:gd name="connsiteY153" fmla="*/ 4251960 h 9281160"/>
                    <a:gd name="connsiteX154" fmla="*/ 4945380 w 10713716"/>
                    <a:gd name="connsiteY154" fmla="*/ 4221480 h 9281160"/>
                    <a:gd name="connsiteX155" fmla="*/ 5013960 w 10713716"/>
                    <a:gd name="connsiteY155" fmla="*/ 4084320 h 9281160"/>
                    <a:gd name="connsiteX156" fmla="*/ 4998720 w 10713716"/>
                    <a:gd name="connsiteY156" fmla="*/ 3992880 h 9281160"/>
                    <a:gd name="connsiteX157" fmla="*/ 4937760 w 10713716"/>
                    <a:gd name="connsiteY157" fmla="*/ 3931920 h 9281160"/>
                    <a:gd name="connsiteX158" fmla="*/ 4937760 w 10713716"/>
                    <a:gd name="connsiteY158" fmla="*/ 3886200 h 9281160"/>
                    <a:gd name="connsiteX159" fmla="*/ 5082540 w 10713716"/>
                    <a:gd name="connsiteY159" fmla="*/ 3916680 h 9281160"/>
                    <a:gd name="connsiteX160" fmla="*/ 5158740 w 10713716"/>
                    <a:gd name="connsiteY160" fmla="*/ 3985260 h 9281160"/>
                    <a:gd name="connsiteX161" fmla="*/ 5273040 w 10713716"/>
                    <a:gd name="connsiteY161" fmla="*/ 3977640 h 9281160"/>
                    <a:gd name="connsiteX162" fmla="*/ 5463540 w 10713716"/>
                    <a:gd name="connsiteY162" fmla="*/ 3794760 h 9281160"/>
                    <a:gd name="connsiteX163" fmla="*/ 5494020 w 10713716"/>
                    <a:gd name="connsiteY163" fmla="*/ 3726180 h 9281160"/>
                    <a:gd name="connsiteX164" fmla="*/ 5539740 w 10713716"/>
                    <a:gd name="connsiteY164" fmla="*/ 3528060 h 9281160"/>
                    <a:gd name="connsiteX165" fmla="*/ 5478780 w 10713716"/>
                    <a:gd name="connsiteY165" fmla="*/ 3444240 h 9281160"/>
                    <a:gd name="connsiteX166" fmla="*/ 5379720 w 10713716"/>
                    <a:gd name="connsiteY166" fmla="*/ 3429000 h 9281160"/>
                    <a:gd name="connsiteX167" fmla="*/ 5265420 w 10713716"/>
                    <a:gd name="connsiteY167" fmla="*/ 3368040 h 9281160"/>
                    <a:gd name="connsiteX168" fmla="*/ 5234940 w 10713716"/>
                    <a:gd name="connsiteY168" fmla="*/ 3223260 h 9281160"/>
                    <a:gd name="connsiteX169" fmla="*/ 5303520 w 10713716"/>
                    <a:gd name="connsiteY169" fmla="*/ 3177540 h 9281160"/>
                    <a:gd name="connsiteX170" fmla="*/ 5463540 w 10713716"/>
                    <a:gd name="connsiteY170" fmla="*/ 3246120 h 9281160"/>
                    <a:gd name="connsiteX171" fmla="*/ 5501640 w 10713716"/>
                    <a:gd name="connsiteY171" fmla="*/ 3299460 h 9281160"/>
                    <a:gd name="connsiteX172" fmla="*/ 5654040 w 10713716"/>
                    <a:gd name="connsiteY172" fmla="*/ 3261360 h 9281160"/>
                    <a:gd name="connsiteX173" fmla="*/ 5722620 w 10713716"/>
                    <a:gd name="connsiteY173" fmla="*/ 3124200 h 9281160"/>
                    <a:gd name="connsiteX174" fmla="*/ 5745480 w 10713716"/>
                    <a:gd name="connsiteY174" fmla="*/ 2987040 h 9281160"/>
                    <a:gd name="connsiteX175" fmla="*/ 6103620 w 10713716"/>
                    <a:gd name="connsiteY175" fmla="*/ 2811780 h 9281160"/>
                    <a:gd name="connsiteX176" fmla="*/ 6400800 w 10713716"/>
                    <a:gd name="connsiteY176" fmla="*/ 2476500 h 9281160"/>
                    <a:gd name="connsiteX177" fmla="*/ 6492240 w 10713716"/>
                    <a:gd name="connsiteY177" fmla="*/ 2423160 h 9281160"/>
                    <a:gd name="connsiteX178" fmla="*/ 6492240 w 10713716"/>
                    <a:gd name="connsiteY178" fmla="*/ 2316480 h 9281160"/>
                    <a:gd name="connsiteX179" fmla="*/ 6553200 w 10713716"/>
                    <a:gd name="connsiteY179" fmla="*/ 2110740 h 9281160"/>
                    <a:gd name="connsiteX180" fmla="*/ 6537960 w 10713716"/>
                    <a:gd name="connsiteY180" fmla="*/ 2026920 h 9281160"/>
                    <a:gd name="connsiteX181" fmla="*/ 6431280 w 10713716"/>
                    <a:gd name="connsiteY181" fmla="*/ 1958340 h 9281160"/>
                    <a:gd name="connsiteX182" fmla="*/ 6461760 w 10713716"/>
                    <a:gd name="connsiteY182" fmla="*/ 1889760 h 9281160"/>
                    <a:gd name="connsiteX183" fmla="*/ 6560820 w 10713716"/>
                    <a:gd name="connsiteY183" fmla="*/ 1965960 h 9281160"/>
                    <a:gd name="connsiteX184" fmla="*/ 6667500 w 10713716"/>
                    <a:gd name="connsiteY184" fmla="*/ 1965960 h 9281160"/>
                    <a:gd name="connsiteX185" fmla="*/ 6713220 w 10713716"/>
                    <a:gd name="connsiteY185" fmla="*/ 2042160 h 9281160"/>
                    <a:gd name="connsiteX186" fmla="*/ 6804660 w 10713716"/>
                    <a:gd name="connsiteY186" fmla="*/ 2049780 h 9281160"/>
                    <a:gd name="connsiteX187" fmla="*/ 6903720 w 10713716"/>
                    <a:gd name="connsiteY187" fmla="*/ 2095500 h 9281160"/>
                    <a:gd name="connsiteX188" fmla="*/ 7002780 w 10713716"/>
                    <a:gd name="connsiteY188" fmla="*/ 2042160 h 9281160"/>
                    <a:gd name="connsiteX189" fmla="*/ 7033260 w 10713716"/>
                    <a:gd name="connsiteY189" fmla="*/ 1958340 h 9281160"/>
                    <a:gd name="connsiteX190" fmla="*/ 7056120 w 10713716"/>
                    <a:gd name="connsiteY190" fmla="*/ 1805940 h 9281160"/>
                    <a:gd name="connsiteX191" fmla="*/ 7063740 w 10713716"/>
                    <a:gd name="connsiteY191" fmla="*/ 1699260 h 9281160"/>
                    <a:gd name="connsiteX192" fmla="*/ 7117080 w 10713716"/>
                    <a:gd name="connsiteY192" fmla="*/ 1676400 h 9281160"/>
                    <a:gd name="connsiteX193" fmla="*/ 7178040 w 10713716"/>
                    <a:gd name="connsiteY193" fmla="*/ 1569720 h 9281160"/>
                    <a:gd name="connsiteX194" fmla="*/ 7292340 w 10713716"/>
                    <a:gd name="connsiteY194" fmla="*/ 1546860 h 9281160"/>
                    <a:gd name="connsiteX195" fmla="*/ 7444740 w 10713716"/>
                    <a:gd name="connsiteY195" fmla="*/ 1470660 h 9281160"/>
                    <a:gd name="connsiteX196" fmla="*/ 7513320 w 10713716"/>
                    <a:gd name="connsiteY196" fmla="*/ 1516380 h 9281160"/>
                    <a:gd name="connsiteX197" fmla="*/ 7589520 w 10713716"/>
                    <a:gd name="connsiteY197" fmla="*/ 1440180 h 9281160"/>
                    <a:gd name="connsiteX198" fmla="*/ 7627620 w 10713716"/>
                    <a:gd name="connsiteY198" fmla="*/ 1325880 h 9281160"/>
                    <a:gd name="connsiteX199" fmla="*/ 7581900 w 10713716"/>
                    <a:gd name="connsiteY199" fmla="*/ 1264920 h 9281160"/>
                    <a:gd name="connsiteX200" fmla="*/ 7581900 w 10713716"/>
                    <a:gd name="connsiteY200" fmla="*/ 1226820 h 9281160"/>
                    <a:gd name="connsiteX201" fmla="*/ 7551420 w 10713716"/>
                    <a:gd name="connsiteY201" fmla="*/ 1036320 h 9281160"/>
                    <a:gd name="connsiteX202" fmla="*/ 7536180 w 10713716"/>
                    <a:gd name="connsiteY202" fmla="*/ 845820 h 9281160"/>
                    <a:gd name="connsiteX203" fmla="*/ 7589520 w 10713716"/>
                    <a:gd name="connsiteY203" fmla="*/ 678180 h 9281160"/>
                    <a:gd name="connsiteX204" fmla="*/ 7749540 w 10713716"/>
                    <a:gd name="connsiteY204" fmla="*/ 533400 h 9281160"/>
                    <a:gd name="connsiteX205" fmla="*/ 7871460 w 10713716"/>
                    <a:gd name="connsiteY205" fmla="*/ 601980 h 9281160"/>
                    <a:gd name="connsiteX206" fmla="*/ 7924800 w 10713716"/>
                    <a:gd name="connsiteY206" fmla="*/ 830580 h 9281160"/>
                    <a:gd name="connsiteX207" fmla="*/ 7970520 w 10713716"/>
                    <a:gd name="connsiteY207" fmla="*/ 960120 h 9281160"/>
                    <a:gd name="connsiteX208" fmla="*/ 8008620 w 10713716"/>
                    <a:gd name="connsiteY208" fmla="*/ 1158240 h 9281160"/>
                    <a:gd name="connsiteX209" fmla="*/ 8145780 w 10713716"/>
                    <a:gd name="connsiteY209" fmla="*/ 1264920 h 9281160"/>
                    <a:gd name="connsiteX210" fmla="*/ 8580116 w 10713716"/>
                    <a:gd name="connsiteY210" fmla="*/ 1318260 h 9281160"/>
                    <a:gd name="connsiteX211" fmla="*/ 9037316 w 10713716"/>
                    <a:gd name="connsiteY211" fmla="*/ 1158240 h 9281160"/>
                    <a:gd name="connsiteX212" fmla="*/ 9052564 w 10713716"/>
                    <a:gd name="connsiteY212" fmla="*/ 1089660 h 9281160"/>
                    <a:gd name="connsiteX213" fmla="*/ 9342116 w 10713716"/>
                    <a:gd name="connsiteY213" fmla="*/ 891540 h 9281160"/>
                    <a:gd name="connsiteX214" fmla="*/ 9433556 w 10713716"/>
                    <a:gd name="connsiteY214" fmla="*/ 708660 h 9281160"/>
                    <a:gd name="connsiteX215" fmla="*/ 9555476 w 10713716"/>
                    <a:gd name="connsiteY215" fmla="*/ 495300 h 9281160"/>
                    <a:gd name="connsiteX216" fmla="*/ 9707876 w 10713716"/>
                    <a:gd name="connsiteY216" fmla="*/ 396240 h 9281160"/>
                    <a:gd name="connsiteX217" fmla="*/ 9738356 w 10713716"/>
                    <a:gd name="connsiteY217" fmla="*/ 274320 h 9281160"/>
                    <a:gd name="connsiteX218" fmla="*/ 9913620 w 10713716"/>
                    <a:gd name="connsiteY218" fmla="*/ 236220 h 9281160"/>
                    <a:gd name="connsiteX219" fmla="*/ 9966964 w 10713716"/>
                    <a:gd name="connsiteY219" fmla="*/ 68580 h 9281160"/>
                    <a:gd name="connsiteX220" fmla="*/ 10104116 w 10713716"/>
                    <a:gd name="connsiteY220" fmla="*/ 76200 h 9281160"/>
                    <a:gd name="connsiteX221" fmla="*/ 10271764 w 10713716"/>
                    <a:gd name="connsiteY221" fmla="*/ 22860 h 9281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</a:cxnLst>
                  <a:rect l="l" t="t" r="r" b="b"/>
                  <a:pathLst>
                    <a:path w="10713716" h="9281160">
                      <a:moveTo>
                        <a:pt x="2103120" y="9121140"/>
                      </a:moveTo>
                      <a:lnTo>
                        <a:pt x="2057400" y="9227820"/>
                      </a:lnTo>
                      <a:lnTo>
                        <a:pt x="1973580" y="9281160"/>
                      </a:lnTo>
                      <a:lnTo>
                        <a:pt x="1950720" y="9212580"/>
                      </a:lnTo>
                      <a:lnTo>
                        <a:pt x="2034540" y="9174480"/>
                      </a:lnTo>
                      <a:close/>
                      <a:moveTo>
                        <a:pt x="1478280" y="9044940"/>
                      </a:moveTo>
                      <a:lnTo>
                        <a:pt x="1668780" y="9083040"/>
                      </a:lnTo>
                      <a:lnTo>
                        <a:pt x="1699260" y="9189720"/>
                      </a:lnTo>
                      <a:lnTo>
                        <a:pt x="1524000" y="9182100"/>
                      </a:lnTo>
                      <a:close/>
                      <a:moveTo>
                        <a:pt x="2263140" y="8641080"/>
                      </a:moveTo>
                      <a:lnTo>
                        <a:pt x="2339340" y="8717280"/>
                      </a:lnTo>
                      <a:lnTo>
                        <a:pt x="2491740" y="8717280"/>
                      </a:lnTo>
                      <a:lnTo>
                        <a:pt x="2369820" y="8839200"/>
                      </a:lnTo>
                      <a:lnTo>
                        <a:pt x="2446020" y="8877300"/>
                      </a:lnTo>
                      <a:lnTo>
                        <a:pt x="2392680" y="8953500"/>
                      </a:lnTo>
                      <a:lnTo>
                        <a:pt x="2179320" y="9022080"/>
                      </a:lnTo>
                      <a:lnTo>
                        <a:pt x="2133600" y="8839200"/>
                      </a:lnTo>
                      <a:lnTo>
                        <a:pt x="2026920" y="8740140"/>
                      </a:lnTo>
                      <a:close/>
                      <a:moveTo>
                        <a:pt x="2773680" y="8199120"/>
                      </a:moveTo>
                      <a:lnTo>
                        <a:pt x="2910840" y="8252460"/>
                      </a:lnTo>
                      <a:lnTo>
                        <a:pt x="2926080" y="8343900"/>
                      </a:lnTo>
                      <a:lnTo>
                        <a:pt x="2689860" y="8313420"/>
                      </a:lnTo>
                      <a:close/>
                      <a:moveTo>
                        <a:pt x="4408172" y="7162800"/>
                      </a:moveTo>
                      <a:lnTo>
                        <a:pt x="4655820" y="7391400"/>
                      </a:lnTo>
                      <a:lnTo>
                        <a:pt x="4674868" y="7505700"/>
                      </a:lnTo>
                      <a:lnTo>
                        <a:pt x="4560572" y="7581900"/>
                      </a:lnTo>
                      <a:lnTo>
                        <a:pt x="4370068" y="7562850"/>
                      </a:lnTo>
                      <a:lnTo>
                        <a:pt x="4255772" y="7696200"/>
                      </a:lnTo>
                      <a:lnTo>
                        <a:pt x="4046220" y="7829550"/>
                      </a:lnTo>
                      <a:lnTo>
                        <a:pt x="3836668" y="8001000"/>
                      </a:lnTo>
                      <a:lnTo>
                        <a:pt x="3684268" y="7886700"/>
                      </a:lnTo>
                      <a:lnTo>
                        <a:pt x="3741420" y="7753350"/>
                      </a:lnTo>
                      <a:lnTo>
                        <a:pt x="3589020" y="7600950"/>
                      </a:lnTo>
                      <a:lnTo>
                        <a:pt x="3665220" y="7505700"/>
                      </a:lnTo>
                      <a:lnTo>
                        <a:pt x="4065268" y="7391400"/>
                      </a:lnTo>
                      <a:close/>
                      <a:moveTo>
                        <a:pt x="2354580" y="4511040"/>
                      </a:moveTo>
                      <a:lnTo>
                        <a:pt x="2560320" y="4671060"/>
                      </a:lnTo>
                      <a:lnTo>
                        <a:pt x="2598420" y="4785360"/>
                      </a:lnTo>
                      <a:lnTo>
                        <a:pt x="2849880" y="4922520"/>
                      </a:lnTo>
                      <a:lnTo>
                        <a:pt x="3078480" y="4922520"/>
                      </a:lnTo>
                      <a:lnTo>
                        <a:pt x="3406140" y="4907280"/>
                      </a:lnTo>
                      <a:lnTo>
                        <a:pt x="3627120" y="4770120"/>
                      </a:lnTo>
                      <a:lnTo>
                        <a:pt x="3474720" y="5113020"/>
                      </a:lnTo>
                      <a:lnTo>
                        <a:pt x="3322320" y="5181600"/>
                      </a:lnTo>
                      <a:lnTo>
                        <a:pt x="3238500" y="5097780"/>
                      </a:lnTo>
                      <a:lnTo>
                        <a:pt x="3032760" y="5158740"/>
                      </a:lnTo>
                      <a:lnTo>
                        <a:pt x="2956560" y="5364480"/>
                      </a:lnTo>
                      <a:lnTo>
                        <a:pt x="2766060" y="5532120"/>
                      </a:lnTo>
                      <a:lnTo>
                        <a:pt x="2484120" y="5577840"/>
                      </a:lnTo>
                      <a:lnTo>
                        <a:pt x="2171700" y="5608320"/>
                      </a:lnTo>
                      <a:lnTo>
                        <a:pt x="2034540" y="5814060"/>
                      </a:lnTo>
                      <a:lnTo>
                        <a:pt x="1973580" y="5951220"/>
                      </a:lnTo>
                      <a:lnTo>
                        <a:pt x="1866900" y="5974080"/>
                      </a:lnTo>
                      <a:lnTo>
                        <a:pt x="1684020" y="6073140"/>
                      </a:lnTo>
                      <a:lnTo>
                        <a:pt x="1562100" y="6240780"/>
                      </a:lnTo>
                      <a:lnTo>
                        <a:pt x="1447800" y="6477000"/>
                      </a:lnTo>
                      <a:lnTo>
                        <a:pt x="1493520" y="6637020"/>
                      </a:lnTo>
                      <a:lnTo>
                        <a:pt x="1417320" y="6629400"/>
                      </a:lnTo>
                      <a:lnTo>
                        <a:pt x="1348740" y="6591300"/>
                      </a:lnTo>
                      <a:lnTo>
                        <a:pt x="1295400" y="6606540"/>
                      </a:lnTo>
                      <a:lnTo>
                        <a:pt x="1203960" y="6827520"/>
                      </a:lnTo>
                      <a:lnTo>
                        <a:pt x="1211580" y="6949440"/>
                      </a:lnTo>
                      <a:lnTo>
                        <a:pt x="1173480" y="7025640"/>
                      </a:lnTo>
                      <a:lnTo>
                        <a:pt x="754380" y="7132320"/>
                      </a:lnTo>
                      <a:lnTo>
                        <a:pt x="632460" y="7307580"/>
                      </a:lnTo>
                      <a:lnTo>
                        <a:pt x="563880" y="7330440"/>
                      </a:lnTo>
                      <a:lnTo>
                        <a:pt x="533400" y="7696200"/>
                      </a:lnTo>
                      <a:lnTo>
                        <a:pt x="502920" y="8115300"/>
                      </a:lnTo>
                      <a:lnTo>
                        <a:pt x="457200" y="8206740"/>
                      </a:lnTo>
                      <a:lnTo>
                        <a:pt x="434340" y="8077200"/>
                      </a:lnTo>
                      <a:lnTo>
                        <a:pt x="441960" y="7863840"/>
                      </a:lnTo>
                      <a:lnTo>
                        <a:pt x="289560" y="7856220"/>
                      </a:lnTo>
                      <a:lnTo>
                        <a:pt x="137160" y="7917180"/>
                      </a:lnTo>
                      <a:lnTo>
                        <a:pt x="68580" y="7772400"/>
                      </a:lnTo>
                      <a:lnTo>
                        <a:pt x="99060" y="7696200"/>
                      </a:lnTo>
                      <a:lnTo>
                        <a:pt x="30480" y="7490460"/>
                      </a:lnTo>
                      <a:lnTo>
                        <a:pt x="0" y="7452360"/>
                      </a:lnTo>
                      <a:lnTo>
                        <a:pt x="22860" y="7391400"/>
                      </a:lnTo>
                      <a:lnTo>
                        <a:pt x="152400" y="7368540"/>
                      </a:lnTo>
                      <a:lnTo>
                        <a:pt x="228600" y="7147560"/>
                      </a:lnTo>
                      <a:lnTo>
                        <a:pt x="525780" y="6972300"/>
                      </a:lnTo>
                      <a:lnTo>
                        <a:pt x="601980" y="6911340"/>
                      </a:lnTo>
                      <a:lnTo>
                        <a:pt x="640080" y="6835140"/>
                      </a:lnTo>
                      <a:lnTo>
                        <a:pt x="883920" y="6652260"/>
                      </a:lnTo>
                      <a:lnTo>
                        <a:pt x="883920" y="6598920"/>
                      </a:lnTo>
                      <a:lnTo>
                        <a:pt x="1074420" y="6461760"/>
                      </a:lnTo>
                      <a:lnTo>
                        <a:pt x="1089660" y="6286500"/>
                      </a:lnTo>
                      <a:lnTo>
                        <a:pt x="1127760" y="6172200"/>
                      </a:lnTo>
                      <a:lnTo>
                        <a:pt x="1409700" y="5875020"/>
                      </a:lnTo>
                      <a:lnTo>
                        <a:pt x="1447800" y="5737860"/>
                      </a:lnTo>
                      <a:lnTo>
                        <a:pt x="1524000" y="5631180"/>
                      </a:lnTo>
                      <a:lnTo>
                        <a:pt x="1676400" y="5524500"/>
                      </a:lnTo>
                      <a:lnTo>
                        <a:pt x="1851660" y="5303520"/>
                      </a:lnTo>
                      <a:lnTo>
                        <a:pt x="1874520" y="5067300"/>
                      </a:lnTo>
                      <a:lnTo>
                        <a:pt x="1981200" y="5006340"/>
                      </a:lnTo>
                      <a:lnTo>
                        <a:pt x="2125980" y="4709160"/>
                      </a:lnTo>
                      <a:lnTo>
                        <a:pt x="2148840" y="4594860"/>
                      </a:lnTo>
                      <a:close/>
                      <a:moveTo>
                        <a:pt x="10515604" y="0"/>
                      </a:moveTo>
                      <a:lnTo>
                        <a:pt x="10713716" y="144780"/>
                      </a:lnTo>
                      <a:lnTo>
                        <a:pt x="10690860" y="304800"/>
                      </a:lnTo>
                      <a:lnTo>
                        <a:pt x="10500356" y="449580"/>
                      </a:lnTo>
                      <a:lnTo>
                        <a:pt x="10500356" y="563880"/>
                      </a:lnTo>
                      <a:lnTo>
                        <a:pt x="10599420" y="609600"/>
                      </a:lnTo>
                      <a:lnTo>
                        <a:pt x="10675620" y="716280"/>
                      </a:lnTo>
                      <a:lnTo>
                        <a:pt x="10568940" y="944880"/>
                      </a:lnTo>
                      <a:lnTo>
                        <a:pt x="10386060" y="1005840"/>
                      </a:lnTo>
                      <a:lnTo>
                        <a:pt x="10309860" y="937260"/>
                      </a:lnTo>
                      <a:lnTo>
                        <a:pt x="9845044" y="1021080"/>
                      </a:lnTo>
                      <a:lnTo>
                        <a:pt x="9486900" y="1303020"/>
                      </a:lnTo>
                      <a:lnTo>
                        <a:pt x="9281156" y="1386840"/>
                      </a:lnTo>
                      <a:lnTo>
                        <a:pt x="8892540" y="1501140"/>
                      </a:lnTo>
                      <a:lnTo>
                        <a:pt x="8602980" y="1737360"/>
                      </a:lnTo>
                      <a:lnTo>
                        <a:pt x="8328660" y="1889760"/>
                      </a:lnTo>
                      <a:lnTo>
                        <a:pt x="7871460" y="2423160"/>
                      </a:lnTo>
                      <a:lnTo>
                        <a:pt x="7802880" y="2468880"/>
                      </a:lnTo>
                      <a:lnTo>
                        <a:pt x="7673340" y="2575560"/>
                      </a:lnTo>
                      <a:lnTo>
                        <a:pt x="7513320" y="2590800"/>
                      </a:lnTo>
                      <a:lnTo>
                        <a:pt x="7307580" y="2644140"/>
                      </a:lnTo>
                      <a:lnTo>
                        <a:pt x="7147560" y="2499360"/>
                      </a:lnTo>
                      <a:lnTo>
                        <a:pt x="7147560" y="2400300"/>
                      </a:lnTo>
                      <a:lnTo>
                        <a:pt x="7063740" y="2362200"/>
                      </a:lnTo>
                      <a:lnTo>
                        <a:pt x="6941820" y="2423160"/>
                      </a:lnTo>
                      <a:lnTo>
                        <a:pt x="6827520" y="2560320"/>
                      </a:lnTo>
                      <a:lnTo>
                        <a:pt x="6781800" y="2682240"/>
                      </a:lnTo>
                      <a:lnTo>
                        <a:pt x="6911340" y="2758440"/>
                      </a:lnTo>
                      <a:lnTo>
                        <a:pt x="6637020" y="3223260"/>
                      </a:lnTo>
                      <a:lnTo>
                        <a:pt x="6568440" y="3253740"/>
                      </a:lnTo>
                      <a:lnTo>
                        <a:pt x="6438900" y="3276600"/>
                      </a:lnTo>
                      <a:lnTo>
                        <a:pt x="6431280" y="3360420"/>
                      </a:lnTo>
                      <a:lnTo>
                        <a:pt x="6347460" y="3360420"/>
                      </a:lnTo>
                      <a:lnTo>
                        <a:pt x="6195060" y="3436620"/>
                      </a:lnTo>
                      <a:lnTo>
                        <a:pt x="6088380" y="3520440"/>
                      </a:lnTo>
                      <a:lnTo>
                        <a:pt x="6027420" y="3634740"/>
                      </a:lnTo>
                      <a:lnTo>
                        <a:pt x="5935980" y="3649980"/>
                      </a:lnTo>
                      <a:lnTo>
                        <a:pt x="5836920" y="3817620"/>
                      </a:lnTo>
                      <a:lnTo>
                        <a:pt x="5715000" y="4023360"/>
                      </a:lnTo>
                      <a:lnTo>
                        <a:pt x="5692140" y="4152900"/>
                      </a:lnTo>
                      <a:lnTo>
                        <a:pt x="5516880" y="4282440"/>
                      </a:lnTo>
                      <a:lnTo>
                        <a:pt x="5341620" y="4312920"/>
                      </a:lnTo>
                      <a:lnTo>
                        <a:pt x="5196840" y="4282440"/>
                      </a:lnTo>
                      <a:lnTo>
                        <a:pt x="4914900" y="4671060"/>
                      </a:lnTo>
                      <a:lnTo>
                        <a:pt x="4884420" y="4831080"/>
                      </a:lnTo>
                      <a:lnTo>
                        <a:pt x="4716780" y="4899660"/>
                      </a:lnTo>
                      <a:lnTo>
                        <a:pt x="4587240" y="4869180"/>
                      </a:lnTo>
                      <a:lnTo>
                        <a:pt x="4495800" y="4808220"/>
                      </a:lnTo>
                      <a:lnTo>
                        <a:pt x="4518660" y="4610100"/>
                      </a:lnTo>
                      <a:lnTo>
                        <a:pt x="4602480" y="4503420"/>
                      </a:lnTo>
                      <a:lnTo>
                        <a:pt x="4655820" y="4488180"/>
                      </a:lnTo>
                      <a:lnTo>
                        <a:pt x="4777740" y="4389120"/>
                      </a:lnTo>
                      <a:lnTo>
                        <a:pt x="4785360" y="4320540"/>
                      </a:lnTo>
                      <a:lnTo>
                        <a:pt x="4716780" y="4213860"/>
                      </a:lnTo>
                      <a:lnTo>
                        <a:pt x="4739640" y="4053840"/>
                      </a:lnTo>
                      <a:lnTo>
                        <a:pt x="4800600" y="4198620"/>
                      </a:lnTo>
                      <a:lnTo>
                        <a:pt x="4869180" y="4251960"/>
                      </a:lnTo>
                      <a:lnTo>
                        <a:pt x="4945380" y="4221480"/>
                      </a:lnTo>
                      <a:lnTo>
                        <a:pt x="5013960" y="4084320"/>
                      </a:lnTo>
                      <a:lnTo>
                        <a:pt x="4998720" y="3992880"/>
                      </a:lnTo>
                      <a:lnTo>
                        <a:pt x="4937760" y="3931920"/>
                      </a:lnTo>
                      <a:lnTo>
                        <a:pt x="4937760" y="3886200"/>
                      </a:lnTo>
                      <a:lnTo>
                        <a:pt x="5082540" y="3916680"/>
                      </a:lnTo>
                      <a:lnTo>
                        <a:pt x="5158740" y="3985260"/>
                      </a:lnTo>
                      <a:lnTo>
                        <a:pt x="5273040" y="3977640"/>
                      </a:lnTo>
                      <a:lnTo>
                        <a:pt x="5463540" y="3794760"/>
                      </a:lnTo>
                      <a:lnTo>
                        <a:pt x="5494020" y="3726180"/>
                      </a:lnTo>
                      <a:lnTo>
                        <a:pt x="5539740" y="3528060"/>
                      </a:lnTo>
                      <a:lnTo>
                        <a:pt x="5478780" y="3444240"/>
                      </a:lnTo>
                      <a:lnTo>
                        <a:pt x="5379720" y="3429000"/>
                      </a:lnTo>
                      <a:lnTo>
                        <a:pt x="5265420" y="3368040"/>
                      </a:lnTo>
                      <a:lnTo>
                        <a:pt x="5234940" y="3223260"/>
                      </a:lnTo>
                      <a:lnTo>
                        <a:pt x="5303520" y="3177540"/>
                      </a:lnTo>
                      <a:lnTo>
                        <a:pt x="5463540" y="3246120"/>
                      </a:lnTo>
                      <a:lnTo>
                        <a:pt x="5501640" y="3299460"/>
                      </a:lnTo>
                      <a:lnTo>
                        <a:pt x="5654040" y="3261360"/>
                      </a:lnTo>
                      <a:lnTo>
                        <a:pt x="5722620" y="3124200"/>
                      </a:lnTo>
                      <a:lnTo>
                        <a:pt x="5745480" y="2987040"/>
                      </a:lnTo>
                      <a:lnTo>
                        <a:pt x="6103620" y="2811780"/>
                      </a:lnTo>
                      <a:lnTo>
                        <a:pt x="6400800" y="2476500"/>
                      </a:lnTo>
                      <a:lnTo>
                        <a:pt x="6492240" y="2423160"/>
                      </a:lnTo>
                      <a:lnTo>
                        <a:pt x="6492240" y="2316480"/>
                      </a:lnTo>
                      <a:lnTo>
                        <a:pt x="6553200" y="2110740"/>
                      </a:lnTo>
                      <a:lnTo>
                        <a:pt x="6537960" y="2026920"/>
                      </a:lnTo>
                      <a:lnTo>
                        <a:pt x="6431280" y="1958340"/>
                      </a:lnTo>
                      <a:lnTo>
                        <a:pt x="6461760" y="1889760"/>
                      </a:lnTo>
                      <a:lnTo>
                        <a:pt x="6560820" y="1965960"/>
                      </a:lnTo>
                      <a:lnTo>
                        <a:pt x="6667500" y="1965960"/>
                      </a:lnTo>
                      <a:lnTo>
                        <a:pt x="6713220" y="2042160"/>
                      </a:lnTo>
                      <a:lnTo>
                        <a:pt x="6804660" y="2049780"/>
                      </a:lnTo>
                      <a:lnTo>
                        <a:pt x="6903720" y="2095500"/>
                      </a:lnTo>
                      <a:lnTo>
                        <a:pt x="7002780" y="2042160"/>
                      </a:lnTo>
                      <a:lnTo>
                        <a:pt x="7033260" y="1958340"/>
                      </a:lnTo>
                      <a:lnTo>
                        <a:pt x="7056120" y="1805940"/>
                      </a:lnTo>
                      <a:lnTo>
                        <a:pt x="7063740" y="1699260"/>
                      </a:lnTo>
                      <a:lnTo>
                        <a:pt x="7117080" y="1676400"/>
                      </a:lnTo>
                      <a:lnTo>
                        <a:pt x="7178040" y="1569720"/>
                      </a:lnTo>
                      <a:lnTo>
                        <a:pt x="7292340" y="1546860"/>
                      </a:lnTo>
                      <a:lnTo>
                        <a:pt x="7444740" y="1470660"/>
                      </a:lnTo>
                      <a:lnTo>
                        <a:pt x="7513320" y="1516380"/>
                      </a:lnTo>
                      <a:lnTo>
                        <a:pt x="7589520" y="1440180"/>
                      </a:lnTo>
                      <a:lnTo>
                        <a:pt x="7627620" y="1325880"/>
                      </a:lnTo>
                      <a:lnTo>
                        <a:pt x="7581900" y="1264920"/>
                      </a:lnTo>
                      <a:lnTo>
                        <a:pt x="7581900" y="1226820"/>
                      </a:lnTo>
                      <a:lnTo>
                        <a:pt x="7551420" y="1036320"/>
                      </a:lnTo>
                      <a:lnTo>
                        <a:pt x="7536180" y="845820"/>
                      </a:lnTo>
                      <a:lnTo>
                        <a:pt x="7589520" y="678180"/>
                      </a:lnTo>
                      <a:lnTo>
                        <a:pt x="7749540" y="533400"/>
                      </a:lnTo>
                      <a:lnTo>
                        <a:pt x="7871460" y="601980"/>
                      </a:lnTo>
                      <a:lnTo>
                        <a:pt x="7924800" y="830580"/>
                      </a:lnTo>
                      <a:lnTo>
                        <a:pt x="7970520" y="960120"/>
                      </a:lnTo>
                      <a:lnTo>
                        <a:pt x="8008620" y="1158240"/>
                      </a:lnTo>
                      <a:lnTo>
                        <a:pt x="8145780" y="1264920"/>
                      </a:lnTo>
                      <a:lnTo>
                        <a:pt x="8580116" y="1318260"/>
                      </a:lnTo>
                      <a:lnTo>
                        <a:pt x="9037316" y="1158240"/>
                      </a:lnTo>
                      <a:lnTo>
                        <a:pt x="9052564" y="1089660"/>
                      </a:lnTo>
                      <a:lnTo>
                        <a:pt x="9342116" y="891540"/>
                      </a:lnTo>
                      <a:lnTo>
                        <a:pt x="9433556" y="708660"/>
                      </a:lnTo>
                      <a:lnTo>
                        <a:pt x="9555476" y="495300"/>
                      </a:lnTo>
                      <a:lnTo>
                        <a:pt x="9707876" y="396240"/>
                      </a:lnTo>
                      <a:lnTo>
                        <a:pt x="9738356" y="274320"/>
                      </a:lnTo>
                      <a:lnTo>
                        <a:pt x="9913620" y="236220"/>
                      </a:lnTo>
                      <a:lnTo>
                        <a:pt x="9966964" y="68580"/>
                      </a:lnTo>
                      <a:lnTo>
                        <a:pt x="10104116" y="76200"/>
                      </a:lnTo>
                      <a:lnTo>
                        <a:pt x="10271764" y="2286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958FBCD3-1867-41CA-AD13-1F0F0400E04C}"/>
                  </a:ext>
                </a:extLst>
              </p:cNvPr>
              <p:cNvSpPr/>
              <p:nvPr/>
            </p:nvSpPr>
            <p:spPr>
              <a:xfrm>
                <a:off x="46545868" y="-2995834"/>
                <a:ext cx="1021492" cy="1801997"/>
              </a:xfrm>
              <a:custGeom>
                <a:avLst/>
                <a:gdLst>
                  <a:gd name="connsiteX0" fmla="*/ 602248 w 1021492"/>
                  <a:gd name="connsiteY0" fmla="*/ 0 h 1801997"/>
                  <a:gd name="connsiteX1" fmla="*/ 679084 w 1021492"/>
                  <a:gd name="connsiteY1" fmla="*/ 33560 h 1801997"/>
                  <a:gd name="connsiteX2" fmla="*/ 702896 w 1021492"/>
                  <a:gd name="connsiteY2" fmla="*/ 195485 h 1801997"/>
                  <a:gd name="connsiteX3" fmla="*/ 793380 w 1021492"/>
                  <a:gd name="connsiteY3" fmla="*/ 309785 h 1801997"/>
                  <a:gd name="connsiteX4" fmla="*/ 815560 w 1021492"/>
                  <a:gd name="connsiteY4" fmla="*/ 321883 h 1801997"/>
                  <a:gd name="connsiteX5" fmla="*/ 845772 w 1021492"/>
                  <a:gd name="connsiteY5" fmla="*/ 338360 h 1801997"/>
                  <a:gd name="connsiteX6" fmla="*/ 864820 w 1021492"/>
                  <a:gd name="connsiteY6" fmla="*/ 385985 h 1801997"/>
                  <a:gd name="connsiteX7" fmla="*/ 921972 w 1021492"/>
                  <a:gd name="connsiteY7" fmla="*/ 400272 h 1801997"/>
                  <a:gd name="connsiteX8" fmla="*/ 1021492 w 1021492"/>
                  <a:gd name="connsiteY8" fmla="*/ 495813 h 1801997"/>
                  <a:gd name="connsiteX9" fmla="*/ 1017220 w 1021492"/>
                  <a:gd name="connsiteY9" fmla="*/ 581247 h 1801997"/>
                  <a:gd name="connsiteX10" fmla="*/ 950544 w 1021492"/>
                  <a:gd name="connsiteY10" fmla="*/ 576485 h 1801997"/>
                  <a:gd name="connsiteX11" fmla="*/ 798144 w 1021492"/>
                  <a:gd name="connsiteY11" fmla="*/ 666972 h 1801997"/>
                  <a:gd name="connsiteX12" fmla="*/ 764808 w 1021492"/>
                  <a:gd name="connsiteY12" fmla="*/ 747935 h 1801997"/>
                  <a:gd name="connsiteX13" fmla="*/ 607644 w 1021492"/>
                  <a:gd name="connsiteY13" fmla="*/ 871760 h 1801997"/>
                  <a:gd name="connsiteX14" fmla="*/ 607644 w 1021492"/>
                  <a:gd name="connsiteY14" fmla="*/ 962247 h 1801997"/>
                  <a:gd name="connsiteX15" fmla="*/ 564780 w 1021492"/>
                  <a:gd name="connsiteY15" fmla="*/ 986060 h 1801997"/>
                  <a:gd name="connsiteX16" fmla="*/ 621932 w 1021492"/>
                  <a:gd name="connsiteY16" fmla="*/ 1067022 h 1801997"/>
                  <a:gd name="connsiteX17" fmla="*/ 617172 w 1021492"/>
                  <a:gd name="connsiteY17" fmla="*/ 1138460 h 1801997"/>
                  <a:gd name="connsiteX18" fmla="*/ 669556 w 1021492"/>
                  <a:gd name="connsiteY18" fmla="*/ 1200372 h 1801997"/>
                  <a:gd name="connsiteX19" fmla="*/ 669556 w 1021492"/>
                  <a:gd name="connsiteY19" fmla="*/ 1247997 h 1801997"/>
                  <a:gd name="connsiteX20" fmla="*/ 698132 w 1021492"/>
                  <a:gd name="connsiteY20" fmla="*/ 1295622 h 1801997"/>
                  <a:gd name="connsiteX21" fmla="*/ 545732 w 1021492"/>
                  <a:gd name="connsiteY21" fmla="*/ 1462310 h 1801997"/>
                  <a:gd name="connsiteX22" fmla="*/ 526684 w 1021492"/>
                  <a:gd name="connsiteY22" fmla="*/ 1557560 h 1801997"/>
                  <a:gd name="connsiteX23" fmla="*/ 555256 w 1021492"/>
                  <a:gd name="connsiteY23" fmla="*/ 1762347 h 1801997"/>
                  <a:gd name="connsiteX24" fmla="*/ 149956 w 1021492"/>
                  <a:gd name="connsiteY24" fmla="*/ 1801997 h 1801997"/>
                  <a:gd name="connsiteX25" fmla="*/ 140920 w 1021492"/>
                  <a:gd name="connsiteY25" fmla="*/ 1771873 h 1801997"/>
                  <a:gd name="connsiteX26" fmla="*/ 55196 w 1021492"/>
                  <a:gd name="connsiteY26" fmla="*/ 1752823 h 1801997"/>
                  <a:gd name="connsiteX27" fmla="*/ 0 w 1021492"/>
                  <a:gd name="connsiteY27" fmla="*/ 1725225 h 1801997"/>
                  <a:gd name="connsiteX28" fmla="*/ 75832 w 1021492"/>
                  <a:gd name="connsiteY28" fmla="*/ 1598837 h 1801997"/>
                  <a:gd name="connsiteX29" fmla="*/ 82180 w 1021492"/>
                  <a:gd name="connsiteY29" fmla="*/ 1478187 h 1801997"/>
                  <a:gd name="connsiteX30" fmla="*/ 139332 w 1021492"/>
                  <a:gd name="connsiteY30" fmla="*/ 1421037 h 1801997"/>
                  <a:gd name="connsiteX31" fmla="*/ 215532 w 1021492"/>
                  <a:gd name="connsiteY31" fmla="*/ 1440087 h 1801997"/>
                  <a:gd name="connsiteX32" fmla="*/ 437780 w 1021492"/>
                  <a:gd name="connsiteY32" fmla="*/ 1097187 h 1801997"/>
                  <a:gd name="connsiteX33" fmla="*/ 425084 w 1021492"/>
                  <a:gd name="connsiteY33" fmla="*/ 855887 h 1801997"/>
                  <a:gd name="connsiteX34" fmla="*/ 501284 w 1021492"/>
                  <a:gd name="connsiteY34" fmla="*/ 684437 h 1801997"/>
                  <a:gd name="connsiteX35" fmla="*/ 488580 w 1021492"/>
                  <a:gd name="connsiteY35" fmla="*/ 411387 h 1801997"/>
                  <a:gd name="connsiteX36" fmla="*/ 402064 w 1021492"/>
                  <a:gd name="connsiteY36" fmla="*/ 279064 h 1801997"/>
                  <a:gd name="connsiteX37" fmla="*/ 380632 w 1021492"/>
                  <a:gd name="connsiteY37" fmla="*/ 246287 h 1801997"/>
                  <a:gd name="connsiteX38" fmla="*/ 374284 w 1021492"/>
                  <a:gd name="connsiteY38" fmla="*/ 201837 h 1801997"/>
                  <a:gd name="connsiteX39" fmla="*/ 317132 w 1021492"/>
                  <a:gd name="connsiteY39" fmla="*/ 55787 h 1801997"/>
                  <a:gd name="connsiteX40" fmla="*/ 558432 w 1021492"/>
                  <a:gd name="connsiteY40" fmla="*/ 93887 h 1801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21492" h="1801997">
                    <a:moveTo>
                      <a:pt x="602248" y="0"/>
                    </a:moveTo>
                    <a:lnTo>
                      <a:pt x="679084" y="33560"/>
                    </a:lnTo>
                    <a:lnTo>
                      <a:pt x="702896" y="195485"/>
                    </a:lnTo>
                    <a:lnTo>
                      <a:pt x="793380" y="309785"/>
                    </a:lnTo>
                    <a:lnTo>
                      <a:pt x="815560" y="321883"/>
                    </a:lnTo>
                    <a:lnTo>
                      <a:pt x="845772" y="338360"/>
                    </a:lnTo>
                    <a:lnTo>
                      <a:pt x="864820" y="385985"/>
                    </a:lnTo>
                    <a:lnTo>
                      <a:pt x="921972" y="400272"/>
                    </a:lnTo>
                    <a:lnTo>
                      <a:pt x="1021492" y="495813"/>
                    </a:lnTo>
                    <a:lnTo>
                      <a:pt x="1017220" y="581247"/>
                    </a:lnTo>
                    <a:lnTo>
                      <a:pt x="950544" y="576485"/>
                    </a:lnTo>
                    <a:lnTo>
                      <a:pt x="798144" y="666972"/>
                    </a:lnTo>
                    <a:lnTo>
                      <a:pt x="764808" y="747935"/>
                    </a:lnTo>
                    <a:lnTo>
                      <a:pt x="607644" y="871760"/>
                    </a:lnTo>
                    <a:lnTo>
                      <a:pt x="607644" y="962247"/>
                    </a:lnTo>
                    <a:lnTo>
                      <a:pt x="564780" y="986060"/>
                    </a:lnTo>
                    <a:lnTo>
                      <a:pt x="621932" y="1067022"/>
                    </a:lnTo>
                    <a:lnTo>
                      <a:pt x="617172" y="1138460"/>
                    </a:lnTo>
                    <a:lnTo>
                      <a:pt x="669556" y="1200372"/>
                    </a:lnTo>
                    <a:lnTo>
                      <a:pt x="669556" y="1247997"/>
                    </a:lnTo>
                    <a:lnTo>
                      <a:pt x="698132" y="1295622"/>
                    </a:lnTo>
                    <a:lnTo>
                      <a:pt x="545732" y="1462310"/>
                    </a:lnTo>
                    <a:lnTo>
                      <a:pt x="526684" y="1557560"/>
                    </a:lnTo>
                    <a:lnTo>
                      <a:pt x="555256" y="1762347"/>
                    </a:lnTo>
                    <a:lnTo>
                      <a:pt x="149956" y="1801997"/>
                    </a:lnTo>
                    <a:lnTo>
                      <a:pt x="140920" y="1771873"/>
                    </a:lnTo>
                    <a:lnTo>
                      <a:pt x="55196" y="1752823"/>
                    </a:lnTo>
                    <a:lnTo>
                      <a:pt x="0" y="1725225"/>
                    </a:lnTo>
                    <a:lnTo>
                      <a:pt x="75832" y="1598837"/>
                    </a:lnTo>
                    <a:lnTo>
                      <a:pt x="82180" y="1478187"/>
                    </a:lnTo>
                    <a:lnTo>
                      <a:pt x="139332" y="1421037"/>
                    </a:lnTo>
                    <a:lnTo>
                      <a:pt x="215532" y="1440087"/>
                    </a:lnTo>
                    <a:lnTo>
                      <a:pt x="437780" y="1097187"/>
                    </a:lnTo>
                    <a:lnTo>
                      <a:pt x="425084" y="855887"/>
                    </a:lnTo>
                    <a:lnTo>
                      <a:pt x="501284" y="684437"/>
                    </a:lnTo>
                    <a:lnTo>
                      <a:pt x="488580" y="411387"/>
                    </a:lnTo>
                    <a:lnTo>
                      <a:pt x="402064" y="279064"/>
                    </a:lnTo>
                    <a:lnTo>
                      <a:pt x="380632" y="246287"/>
                    </a:lnTo>
                    <a:lnTo>
                      <a:pt x="374284" y="201837"/>
                    </a:lnTo>
                    <a:lnTo>
                      <a:pt x="317132" y="55787"/>
                    </a:lnTo>
                    <a:lnTo>
                      <a:pt x="558432" y="93887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1" name="正方形/長方形 350">
              <a:extLst>
                <a:ext uri="{FF2B5EF4-FFF2-40B4-BE49-F238E27FC236}">
                  <a16:creationId xmlns:a16="http://schemas.microsoft.com/office/drawing/2014/main" id="{E8F806B9-844A-401C-8CA0-E49A4D17C6A6}"/>
                </a:ext>
              </a:extLst>
            </p:cNvPr>
            <p:cNvSpPr/>
            <p:nvPr/>
          </p:nvSpPr>
          <p:spPr>
            <a:xfrm>
              <a:off x="50731100" y="-2561938"/>
              <a:ext cx="1063112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 海 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179</TotalTime>
  <Words>213</Words>
  <Application>Microsoft Office PowerPoint</Application>
  <PresentationFormat>ユーザー設定</PresentationFormat>
  <Paragraphs>196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map066_北海道地方の市区町村地図</dc:title>
  <dc:subject>map066_北海道地方の市区町村地図</dc:subject>
  <dc:creator>でじけろお</dc:creator>
  <cp:revision>1</cp:revision>
  <dcterms:created xsi:type="dcterms:W3CDTF">2018-05-20T00:31:01Z</dcterms:created>
  <dcterms:modified xsi:type="dcterms:W3CDTF">2022-02-14T13:25:20Z</dcterms:modified>
  <cp:version>1</cp:version>
</cp:coreProperties>
</file>